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png" ContentType="image/png"/>
  <Default Extension="wmf" ContentType="image/x-wmf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5.xml" ContentType="application/vnd.openxmlformats-officedocument.presentationml.slideLayout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slides/slide15.xml" ContentType="application/vnd.openxmlformats-officedocument.presentationml.slide+xml"/>
  <Override PartName="/ppt/notesSlides/notesSlide48.xml" ContentType="application/vnd.openxmlformats-officedocument.presentationml.notesSlide+xml"/>
  <Override PartName="/docProps/app.xml" ContentType="application/vnd.openxmlformats-officedocument.extended-properties+xml"/>
  <Override PartName="/ppt/viewProps.xml" ContentType="application/vnd.openxmlformats-officedocument.presentationml.viewProps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theme/theme1.xml" ContentType="application/vnd.openxmlformats-officedocument.them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9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38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33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2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8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0.xml" ContentType="application/vnd.openxmlformats-officedocument.presentationml.slide+xml"/>
  <Override PartName="/ppt/slides/slide4.xml" ContentType="application/vnd.openxmlformats-officedocument.presentationml.slide+xml"/>
  <Override PartName="/ppt/slides/slide41.xml" ContentType="application/vnd.openxmlformats-officedocument.presentationml.slide+xml"/>
  <Override PartName="/ppt/slides/slide5.xml" ContentType="application/vnd.openxmlformats-officedocument.presentationml.slide+xml"/>
  <Override PartName="/ppt/slides/slide42.xml" ContentType="application/vnd.openxmlformats-officedocument.presentationml.slide+xml"/>
  <Override PartName="/ppt/slides/slide6.xml" ContentType="application/vnd.openxmlformats-officedocument.presentationml.slide+xml"/>
  <Override PartName="/ppt/slides/slide43.xml" ContentType="application/vnd.openxmlformats-officedocument.presentationml.slide+xml"/>
  <Override PartName="/ppt/slides/slide7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56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</p:sldIdLst>
  <p:sldSz cx="12192000" cy="6858000"/>
  <p:notesSz cx="6858000" cy="9144000"/>
  <p:defaultTextStyle>
    <a:defPPr>
      <a:defRPr lang="ar-SA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378" y="90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slide" Target="slides/slide40.xml"/><Relationship Id="rId44" Type="http://schemas.openxmlformats.org/officeDocument/2006/relationships/slide" Target="slides/slide41.xml"/><Relationship Id="rId45" Type="http://schemas.openxmlformats.org/officeDocument/2006/relationships/slide" Target="slides/slide42.xml"/><Relationship Id="rId46" Type="http://schemas.openxmlformats.org/officeDocument/2006/relationships/slide" Target="slides/slide43.xml"/><Relationship Id="rId47" Type="http://schemas.openxmlformats.org/officeDocument/2006/relationships/slide" Target="slides/slide44.xml"/><Relationship Id="rId48" Type="http://schemas.openxmlformats.org/officeDocument/2006/relationships/slide" Target="slides/slide45.xml"/><Relationship Id="rId49" Type="http://schemas.openxmlformats.org/officeDocument/2006/relationships/slide" Target="slides/slide46.xml"/><Relationship Id="rId50" Type="http://schemas.openxmlformats.org/officeDocument/2006/relationships/slide" Target="slides/slide47.xml"/><Relationship Id="rId51" Type="http://schemas.openxmlformats.org/officeDocument/2006/relationships/slide" Target="slides/slide48.xml"/><Relationship Id="rId52" Type="http://schemas.openxmlformats.org/officeDocument/2006/relationships/slide" Target="slides/slide49.xml"/><Relationship Id="rId53" Type="http://schemas.openxmlformats.org/officeDocument/2006/relationships/slide" Target="slides/slide50.xml"/><Relationship Id="rId54" Type="http://schemas.openxmlformats.org/officeDocument/2006/relationships/slide" Target="slides/slide51.xml"/><Relationship Id="rId55" Type="http://schemas.openxmlformats.org/officeDocument/2006/relationships/slide" Target="slides/slide52.xml"/><Relationship Id="rId56" Type="http://schemas.openxmlformats.org/officeDocument/2006/relationships/notesMaster" Target="notesMasters/notesMaster1.xml"/><Relationship Id="rId57" Type="http://schemas.openxmlformats.org/officeDocument/2006/relationships/presProps" Target="presProps.xml" /><Relationship Id="rId58" Type="http://schemas.openxmlformats.org/officeDocument/2006/relationships/tableStyles" Target="tableStyles.xml" /><Relationship Id="rId59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57945087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74472561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632E96E-41F7-40C5-8419-297958CC00FA}" type="datetimeFigureOut">
              <a:rPr lang="ru-RU"/>
              <a:t>10/30/2013</a:t>
            </a:fld>
            <a:endParaRPr lang="ru-RU"/>
          </a:p>
        </p:txBody>
      </p:sp>
      <p:sp>
        <p:nvSpPr>
          <p:cNvPr id="486612295" name="Slide Image Placeholder 3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ru-RU"/>
          </a:p>
        </p:txBody>
      </p:sp>
      <p:sp>
        <p:nvSpPr>
          <p:cNvPr id="1815865838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ru-RU"/>
              <a:t>Click to edit Master text styles</a:t>
            </a:r>
            <a:endParaRPr/>
          </a:p>
          <a:p>
            <a:pPr lvl="1">
              <a:defRPr/>
            </a:pPr>
            <a:r>
              <a:rPr lang="ru-RU"/>
              <a:t>Second level</a:t>
            </a:r>
            <a:endParaRPr/>
          </a:p>
          <a:p>
            <a:pPr lvl="2">
              <a:defRPr/>
            </a:pPr>
            <a:r>
              <a:rPr lang="ru-RU"/>
              <a:t>Third level</a:t>
            </a:r>
            <a:endParaRPr/>
          </a:p>
          <a:p>
            <a:pPr lvl="3">
              <a:defRPr/>
            </a:pPr>
            <a:r>
              <a:rPr lang="ru-RU"/>
              <a:t>Fourth level</a:t>
            </a:r>
            <a:endParaRPr/>
          </a:p>
          <a:p>
            <a:pPr lvl="4">
              <a:defRPr/>
            </a:pPr>
            <a:r>
              <a:rPr lang="ru-RU"/>
              <a:t>Fifth level</a:t>
            </a:r>
            <a:endParaRPr lang="ru-RU"/>
          </a:p>
        </p:txBody>
      </p:sp>
      <p:sp>
        <p:nvSpPr>
          <p:cNvPr id="96608885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2301591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E6999B8-B6B4-4561-A3CD-BBCDAB9FC9D9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 ?>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 ?>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 ?>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 ?>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 ?>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 ?>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 ?>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 ?>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 ?>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 ?>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 ?>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 ?>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 ?>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 ?>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 ?>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 ?>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 ?>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 ?>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 ?>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 ?>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 ?>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 ?>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 ?>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 ?>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 ?>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 ?>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 ?>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 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 ?>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 ?>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 ?>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 ?>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 ?>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 ?>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 ?>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 ?>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 ?>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 ?>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 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 ?>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 ?>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 ?>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 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 ?>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 ?>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 ?>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57541071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638774026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128497826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E6999B8-B6B4-4561-A3CD-BBCDAB9FC9D9}" type="slidenum">
              <a:rPr lang="ru-RU"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06207568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35875379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112321926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81C76811-9FEF-9BEF-6D59-97508646EDB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43294273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168619742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723363150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8C43003-CEFF-91C6-D88B-EC800CC6AF8D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43123438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966359330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1358252077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E10460E-0093-A47B-F9B9-C6F20D02B7C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88702046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1869006674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1532091332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7EBBA80-D7CC-719D-761B-77B4895CF71C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13311928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1974178360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792205351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E33EC188-6B4A-3696-19FD-14D41FF5C59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0218857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42378767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2012877885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E00FF707-C787-B24F-338F-63EF752C8029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35891482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1505461878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2135436832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93F16CE-BA21-A896-F5EE-CFD02A0D7C0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34564625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203712568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1559805763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7E1649B-DCAE-C485-F0AA-64D521E49706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84652448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203511892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1333223259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F217E22-984A-2165-2AD0-477403AD0A17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64198907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192404785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30376271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E0FBA62A-56FE-12DE-469F-F04173AF577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70314066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1943043434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538081385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50B9A42-CF64-5E53-7D0C-52F0112D42D1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79186999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252966134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1671938362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C672EF27-B6A9-B0F8-FAA6-D89D94419F6E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16949932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422996252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490387942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6D7690B-92E5-B79F-084B-9B6289BDA387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79415265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19096303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106911576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71938893-CEE9-6AF0-BC50-101CCCE4F52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2268821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1502742508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2083361912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3B19416-6B4C-9C60-3900-F9BF03A9DDC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24102804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111878285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213277138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76D2D62A-11B5-3A2A-D5E6-874D2ACFFEFE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08553934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506312446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214584028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4B91FA30-BB87-CFF0-8DB7-A22D4788A78E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41951092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957682772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27507158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C68BA72A-5BB3-0800-17D8-77826BBBAE4E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23958438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464348727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45508418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85DCC471-478D-0E32-F939-5790B089D4B6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90625223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1855766404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2034431652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5FBCB4CF-5895-6A23-8566-E36C78D6733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62563752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24095642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651545388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84B95256-A16C-27B2-D085-71807ABE6B7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72912674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1721663377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595461219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EFA3CDAB-200E-129B-C26D-B252638E79C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06965994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43539277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1363429151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42D19556-0F93-B529-F8A3-DD862209CE97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58566885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1276402192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1629259282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9AC53829-8FCF-4C60-89C3-4D3AD727E50E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30279265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2017360454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1551309997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992DE81B-D2FB-EC2D-61A1-AB1679FB7ADB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21651508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204424879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1809062452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938862A4-F91A-DE67-444E-9801A595514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05188786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1581532989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862872533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1ADAFC7-E3F8-F684-9D33-ECACEFA264A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73442363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128161390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1131467510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1DE80266-E90F-0058-003D-D8674D75E3DE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94627255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98408749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17338278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EA10073D-3510-36B6-9BFA-E6FF36018B61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24124053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1015131060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522278812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51D5AF10-A499-8566-BE5A-E619F5F1A69F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31254909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130795226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781093915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9817820-A284-7F01-31DF-0D88D99ADDFB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89501878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202898180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1842654708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E21612F7-4E61-5C4E-6705-DD04C27865C1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36889646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875793094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160135920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8937563A-42B0-9C0F-0632-38A925FB5921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4209643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2146249896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907427346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9959A632-2EBD-9990-8FCC-2FA96FEA464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4061271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167501336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1590759917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9A9FE33B-A6CE-FDA9-3CD6-4F8D0885FBE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77161030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828012622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19375110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49CCBEFB-0EF8-C8F3-B895-4647E639FF37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98897478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2045315767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1965468481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4EEE72F-EDEE-FE34-351C-840F8BC883C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72212684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188830116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74548160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49039-4EEF-0D3F-0458-A32FE1A2C75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12342411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48136324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2015178428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19BB9EC9-6B84-1332-DF6C-C0FF42482227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52182385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1076490894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873602557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CD2151E-74A6-4C93-5EB7-3A79DAAC292E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63867526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1598596206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682083542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1F2EE6E0-97E9-E3B2-AB6B-64B402108A77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24731690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1645016617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1312097380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6FCB2B0-896C-98EC-1EB6-F7C48C382081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6856500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2056897252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325918337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7E6C7B04-2A85-1F53-D092-128697B6E11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41808190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1939043912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1246755837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91A1458-41E3-6DC8-2CFD-26A8057DC9E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29230287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175930329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479011599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10AB674C-2C94-9DFC-200C-93BC419C6EDB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41785222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1213606994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210645746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B97B505-8182-863F-1B67-8912728CCF51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28578916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92665527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183253551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8254181A-D283-9D0A-D939-D555B59C5612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89085875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679114054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278279147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1C671DE2-3F71-7A3B-D6C4-FB0A5B5072D1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79051212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17577433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1491650313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236F4A6-5F5A-077F-15A9-264E3AC16D7D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2816699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1856094048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1803123891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6BCD232-20E8-6EC5-5DA5-8E48E8B578A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91268540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1918192908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659148318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52B94AAE-3BD3-4F5D-3D4C-6332CFFDE2A6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13665191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719916181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ru-RU"/>
          </a:p>
        </p:txBody>
      </p:sp>
      <p:sp>
        <p:nvSpPr>
          <p:cNvPr id="1430700577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25.09.2024</a:t>
            </a:fld>
            <a:endParaRPr lang="ru-RU"/>
          </a:p>
        </p:txBody>
      </p:sp>
      <p:sp>
        <p:nvSpPr>
          <p:cNvPr id="469232073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95599018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1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71165158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172507815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1622927603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25.09.2024</a:t>
            </a:fld>
            <a:endParaRPr lang="ru-RU"/>
          </a:p>
        </p:txBody>
      </p:sp>
      <p:sp>
        <p:nvSpPr>
          <p:cNvPr id="861365868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941785781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&lt;#&gt;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40424600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1719483158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Fifth level</a:t>
            </a:r>
            <a:endParaRPr lang="ru-RU"/>
          </a:p>
        </p:txBody>
      </p:sp>
      <p:sp>
        <p:nvSpPr>
          <p:cNvPr id="1106441638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25.09.2024</a:t>
            </a:fld>
            <a:endParaRPr lang="ru-RU"/>
          </a:p>
        </p:txBody>
      </p:sp>
      <p:sp>
        <p:nvSpPr>
          <p:cNvPr id="707253987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6169814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&lt;#&gt;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57763510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604975405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Fifth level</a:t>
            </a:r>
            <a:endParaRPr lang="ru-RU"/>
          </a:p>
        </p:txBody>
      </p:sp>
      <p:sp>
        <p:nvSpPr>
          <p:cNvPr id="1204848731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25.09.2024</a:t>
            </a:fld>
            <a:endParaRPr lang="ru-RU"/>
          </a:p>
        </p:txBody>
      </p:sp>
      <p:sp>
        <p:nvSpPr>
          <p:cNvPr id="863570196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954867488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&lt;#&gt;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41699824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217529188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738596608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25.09.2024</a:t>
            </a:fld>
            <a:endParaRPr lang="ru-RU"/>
          </a:p>
        </p:txBody>
      </p:sp>
      <p:sp>
        <p:nvSpPr>
          <p:cNvPr id="1899234387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5350579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&lt;#&gt;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810986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237476920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1675385259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22961018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25.09.2024</a:t>
            </a:fld>
            <a:endParaRPr lang="ru-RU"/>
          </a:p>
        </p:txBody>
      </p:sp>
      <p:sp>
        <p:nvSpPr>
          <p:cNvPr id="1061142902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51221102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&lt;#&gt;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58775509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1962021002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1411557749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Click to edit Master text styles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588430026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281375153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2144293419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25.09.2024</a:t>
            </a:fld>
            <a:endParaRPr lang="ru-RU"/>
          </a:p>
        </p:txBody>
      </p:sp>
      <p:sp>
        <p:nvSpPr>
          <p:cNvPr id="1496557745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939698813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&lt;#&gt;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17940397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1727738095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25.09.2024</a:t>
            </a:fld>
            <a:endParaRPr lang="ru-RU"/>
          </a:p>
        </p:txBody>
      </p:sp>
      <p:sp>
        <p:nvSpPr>
          <p:cNvPr id="113122698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670085144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&lt;#&gt;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26854411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25.09.2024</a:t>
            </a:fld>
            <a:endParaRPr lang="ru-RU"/>
          </a:p>
        </p:txBody>
      </p:sp>
      <p:sp>
        <p:nvSpPr>
          <p:cNvPr id="203115234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21748597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&lt;#&gt;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30705955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15129975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239099590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1232007277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25.09.2024</a:t>
            </a:fld>
            <a:endParaRPr lang="ru-RU"/>
          </a:p>
        </p:txBody>
      </p:sp>
      <p:sp>
        <p:nvSpPr>
          <p:cNvPr id="146682627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730604325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&lt;#&gt;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78237007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1921353739" name="Рисунок 2"/>
          <p:cNvSpPr>
            <a:spLocks noChangeAspect="1"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ru-RU"/>
              <a:t>Click icon to add picture</a:t>
            </a:r>
            <a:endParaRPr lang="ru-RU"/>
          </a:p>
        </p:txBody>
      </p:sp>
      <p:sp>
        <p:nvSpPr>
          <p:cNvPr id="90197440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1811007654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25.09.2024</a:t>
            </a:fld>
            <a:endParaRPr lang="ru-RU"/>
          </a:p>
        </p:txBody>
      </p:sp>
      <p:sp>
        <p:nvSpPr>
          <p:cNvPr id="686974907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30778268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&lt;#&gt;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69178952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Click to edit Master title style</a:t>
            </a:r>
            <a:endParaRPr lang="ru-RU"/>
          </a:p>
        </p:txBody>
      </p:sp>
      <p:sp>
        <p:nvSpPr>
          <p:cNvPr id="52297540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Click to edit Master text styles</a:t>
            </a:r>
            <a:endParaRPr/>
          </a:p>
          <a:p>
            <a:pPr lvl="1">
              <a:defRPr/>
            </a:pPr>
            <a:r>
              <a:rPr lang="ru-RU"/>
              <a:t>Second level</a:t>
            </a:r>
            <a:endParaRPr/>
          </a:p>
          <a:p>
            <a:pPr lvl="2">
              <a:defRPr/>
            </a:pPr>
            <a:r>
              <a:rPr lang="ru-RU"/>
              <a:t>Third level</a:t>
            </a:r>
            <a:endParaRPr/>
          </a:p>
          <a:p>
            <a:pPr lvl="3">
              <a:defRPr/>
            </a:pPr>
            <a:r>
              <a:rPr lang="ru-RU"/>
              <a:t>Fourth level</a:t>
            </a:r>
            <a:endParaRPr/>
          </a:p>
          <a:p>
            <a:pPr lvl="4">
              <a:defRPr/>
            </a:pPr>
            <a:r>
              <a:rPr lang="ru-RU"/>
              <a:t>Fifth level</a:t>
            </a:r>
            <a:endParaRPr lang="ru-RU"/>
          </a:p>
        </p:txBody>
      </p:sp>
      <p:sp>
        <p:nvSpPr>
          <p:cNvPr id="712301285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C18F51-09EC-435C-A3BA-64A766E099C0}" type="datetimeFigureOut">
              <a:rPr lang="ru-RU"/>
              <a:t>25.09.2024</a:t>
            </a:fld>
            <a:endParaRPr lang="ru-RU"/>
          </a:p>
        </p:txBody>
      </p:sp>
      <p:sp>
        <p:nvSpPr>
          <p:cNvPr id="1989327680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46686933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rPr lang="ru-RU"/>
              <a:t>1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slide" Target="slide4.xml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slide" Target="slide4.xml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slide" Target="slide4.xml"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slide" Target="slide4.xml"/></Relationships>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slide" Target="slide4.xml"/></Relationships>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slide" Target="slide4.xml"/></Relationships>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slide" Target="slide4.xml"/></Relationships>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slide" Target="slide4.xml"/></Relationships>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slide" Target="slide4.xml"/></Relationships>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slide" Target="slide4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slide" Target="slide3.xml"/><Relationship Id="rId4" Type="http://schemas.openxmlformats.org/officeDocument/2006/relationships/slide" Target="slide5.xml"/><Relationship Id="rId5" Type="http://schemas.openxmlformats.org/officeDocument/2006/relationships/slide" Target="slide7.xml"/><Relationship Id="rId6" Type="http://schemas.openxmlformats.org/officeDocument/2006/relationships/slide" Target="slide9.xml"/><Relationship Id="rId7" Type="http://schemas.openxmlformats.org/officeDocument/2006/relationships/slide" Target="slide11.xml"/><Relationship Id="rId8" Type="http://schemas.openxmlformats.org/officeDocument/2006/relationships/slide" Target="slide13.xml"/><Relationship Id="rId9" Type="http://schemas.openxmlformats.org/officeDocument/2006/relationships/slide" Target="slide15.xml"/><Relationship Id="rId10" Type="http://schemas.openxmlformats.org/officeDocument/2006/relationships/slide" Target="slide17.xml"/><Relationship Id="rId11" Type="http://schemas.openxmlformats.org/officeDocument/2006/relationships/slide" Target="slide19.xml"/><Relationship Id="rId12" Type="http://schemas.openxmlformats.org/officeDocument/2006/relationships/slide" Target="slide21.xml"/><Relationship Id="rId13" Type="http://schemas.openxmlformats.org/officeDocument/2006/relationships/slide" Target="slide23.xml"/><Relationship Id="rId14" Type="http://schemas.openxmlformats.org/officeDocument/2006/relationships/slide" Target="slide25.xml"/><Relationship Id="rId15" Type="http://schemas.openxmlformats.org/officeDocument/2006/relationships/slide" Target="slide27.xml"/><Relationship Id="rId16" Type="http://schemas.openxmlformats.org/officeDocument/2006/relationships/slide" Target="slide29.xml"/><Relationship Id="rId17" Type="http://schemas.openxmlformats.org/officeDocument/2006/relationships/slide" Target="slide31.xml"/><Relationship Id="rId18" Type="http://schemas.openxmlformats.org/officeDocument/2006/relationships/slide" Target="slide33.xml"/><Relationship Id="rId19" Type="http://schemas.openxmlformats.org/officeDocument/2006/relationships/slide" Target="slide35.xml"/><Relationship Id="rId20" Type="http://schemas.openxmlformats.org/officeDocument/2006/relationships/slide" Target="slide37.xml"/><Relationship Id="rId21" Type="http://schemas.openxmlformats.org/officeDocument/2006/relationships/slide" Target="slide40.xml"/><Relationship Id="rId22" Type="http://schemas.openxmlformats.org/officeDocument/2006/relationships/slide" Target="slide41.xml"/><Relationship Id="rId23" Type="http://schemas.openxmlformats.org/officeDocument/2006/relationships/slide" Target="slide43.xml"/><Relationship Id="rId24" Type="http://schemas.openxmlformats.org/officeDocument/2006/relationships/slide" Target="slide45.xml"/><Relationship Id="rId25" Type="http://schemas.openxmlformats.org/officeDocument/2006/relationships/slide" Target="slide47.xml"/><Relationship Id="rId26" Type="http://schemas.openxmlformats.org/officeDocument/2006/relationships/slide" Target="slide49.xml"/><Relationship Id="rId27" Type="http://schemas.openxmlformats.org/officeDocument/2006/relationships/slide" Target="slide51.xml"/></Relationships>
</file>

<file path=ppt/slides/_rels/slide2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slide" Target="slide4.xml"/></Relationships>
</file>

<file path=ppt/slides/_rels/slide2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slide" Target="slide4.xml"/></Relationships>
</file>

<file path=ppt/slides/_rels/slide2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Relationship Id="rId3" Type="http://schemas.openxmlformats.org/officeDocument/2006/relationships/slide" Target="slide4.xml"/></Relationships>
</file>

<file path=ppt/slides/_rels/slide2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Relationship Id="rId3" Type="http://schemas.openxmlformats.org/officeDocument/2006/relationships/slide" Target="slide4.xml"/></Relationships>
</file>

<file path=ppt/slides/_rels/slide2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Relationship Id="rId3" Type="http://schemas.openxmlformats.org/officeDocument/2006/relationships/slide" Target="slide4.xml"/></Relationships>
</file>

<file path=ppt/slides/_rels/slide2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Relationship Id="rId3" Type="http://schemas.openxmlformats.org/officeDocument/2006/relationships/slide" Target="slide4.xml"/></Relationships>
</file>

<file path=ppt/slides/_rels/slide2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Relationship Id="rId3" Type="http://schemas.openxmlformats.org/officeDocument/2006/relationships/slide" Target="slide4.xml"/></Relationships>
</file>

<file path=ppt/slides/_rels/slide2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Relationship Id="rId3" Type="http://schemas.openxmlformats.org/officeDocument/2006/relationships/slide" Target="slide4.xml"/></Relationships>
</file>

<file path=ppt/slides/_rels/slide2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Relationship Id="rId3" Type="http://schemas.openxmlformats.org/officeDocument/2006/relationships/slide" Target="slide4.xml"/></Relationships>
</file>

<file path=ppt/slides/_rels/slide2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Relationship Id="rId3" Type="http://schemas.openxmlformats.org/officeDocument/2006/relationships/slide" Target="slide4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slide" Target="slide4.xml"/></Relationships>
</file>

<file path=ppt/slides/_rels/slide3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Relationship Id="rId3" Type="http://schemas.openxmlformats.org/officeDocument/2006/relationships/slide" Target="slide4.xml"/></Relationships>
</file>

<file path=ppt/slides/_rels/slide3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<Relationship Id="rId3" Type="http://schemas.openxmlformats.org/officeDocument/2006/relationships/slide" Target="slide4.xml"/></Relationships>
</file>

<file path=ppt/slides/_rels/slide3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2.xml"/><Relationship Id="rId3" Type="http://schemas.openxmlformats.org/officeDocument/2006/relationships/slide" Target="slide4.xml"/></Relationships>
</file>

<file path=ppt/slides/_rels/slide3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3.xml"/><Relationship Id="rId3" Type="http://schemas.openxmlformats.org/officeDocument/2006/relationships/slide" Target="slide4.xml"/></Relationships>
</file>

<file path=ppt/slides/_rels/slide3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4.xml"/><Relationship Id="rId3" Type="http://schemas.openxmlformats.org/officeDocument/2006/relationships/slide" Target="slide4.xml"/></Relationships>
</file>

<file path=ppt/slides/_rels/slide3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5.xml"/><Relationship Id="rId3" Type="http://schemas.openxmlformats.org/officeDocument/2006/relationships/slide" Target="slide4.xml"/></Relationships>
</file>

<file path=ppt/slides/_rels/slide3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6.xml"/><Relationship Id="rId3" Type="http://schemas.openxmlformats.org/officeDocument/2006/relationships/slide" Target="slide4.xml"/></Relationships>
</file>

<file path=ppt/slides/_rels/slide3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7.xml"/><Relationship Id="rId3" Type="http://schemas.openxmlformats.org/officeDocument/2006/relationships/slide" Target="slide4.xml"/></Relationships>
</file>

<file path=ppt/slides/_rels/slide3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8.xml"/><Relationship Id="rId3" Type="http://schemas.openxmlformats.org/officeDocument/2006/relationships/slide" Target="slide4.xml"/></Relationships>
</file>

<file path=ppt/slides/_rels/slide3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9.xml"/><Relationship Id="rId3" Type="http://schemas.openxmlformats.org/officeDocument/2006/relationships/slide" Target="slide4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slide" Target="slide4.xml"/></Relationships>
</file>

<file path=ppt/slides/_rels/slide4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0.xml"/><Relationship Id="rId3" Type="http://schemas.openxmlformats.org/officeDocument/2006/relationships/slide" Target="slide4.xml"/></Relationships>
</file>

<file path=ppt/slides/_rels/slide4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1.xml"/><Relationship Id="rId3" Type="http://schemas.openxmlformats.org/officeDocument/2006/relationships/slide" Target="slide4.xml"/></Relationships>
</file>

<file path=ppt/slides/_rels/slide4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2.xml"/><Relationship Id="rId3" Type="http://schemas.openxmlformats.org/officeDocument/2006/relationships/slide" Target="slide4.xml"/></Relationships>
</file>

<file path=ppt/slides/_rels/slide4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3.xml"/><Relationship Id="rId3" Type="http://schemas.openxmlformats.org/officeDocument/2006/relationships/slide" Target="slide4.xml"/></Relationships>
</file>

<file path=ppt/slides/_rels/slide4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4.xml"/><Relationship Id="rId3" Type="http://schemas.openxmlformats.org/officeDocument/2006/relationships/slide" Target="slide4.xml"/></Relationships>
</file>

<file path=ppt/slides/_rels/slide4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5.xml"/><Relationship Id="rId3" Type="http://schemas.openxmlformats.org/officeDocument/2006/relationships/slide" Target="slide4.xml"/></Relationships>
</file>

<file path=ppt/slides/_rels/slide4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6.xml"/><Relationship Id="rId3" Type="http://schemas.openxmlformats.org/officeDocument/2006/relationships/slide" Target="slide4.xml"/></Relationships>
</file>

<file path=ppt/slides/_rels/slide4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7.xml"/><Relationship Id="rId3" Type="http://schemas.openxmlformats.org/officeDocument/2006/relationships/slide" Target="slide4.xml"/></Relationships>
</file>

<file path=ppt/slides/_rels/slide4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8.xml"/><Relationship Id="rId3" Type="http://schemas.openxmlformats.org/officeDocument/2006/relationships/slide" Target="slide4.xml"/></Relationships>
</file>

<file path=ppt/slides/_rels/slide4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9.xml"/><Relationship Id="rId3" Type="http://schemas.openxmlformats.org/officeDocument/2006/relationships/slide" Target="slide4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slide" Target="slide4.xml"/></Relationships>
</file>

<file path=ppt/slides/_rels/slide5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0.xml"/><Relationship Id="rId3" Type="http://schemas.openxmlformats.org/officeDocument/2006/relationships/slide" Target="slide4.xml"/></Relationships>
</file>

<file path=ppt/slides/_rels/slide5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1.xml"/><Relationship Id="rId3" Type="http://schemas.openxmlformats.org/officeDocument/2006/relationships/slide" Target="slide4.xml"/></Relationships>
</file>

<file path=ppt/slides/_rels/slide5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2.xml"/><Relationship Id="rId3" Type="http://schemas.openxmlformats.org/officeDocument/2006/relationships/slide" Target="slide4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slide" Target="slide4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slide" Target="slide4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slide" Target="slide4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46066923" name=""/>
          <p:cNvSpPr/>
          <p:nvPr/>
        </p:nvSpPr>
        <p:spPr bwMode="auto">
          <a:xfrm flipH="0" flipV="0">
            <a:off x="3935652" y="4500217"/>
            <a:ext cx="4155108" cy="786847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 rtl="1">
              <a:defRPr/>
            </a:pPr>
            <a:r>
              <a:rPr lang="ar-SA" sz="2000" b="1" i="0" u="none" strike="noStrike" cap="none" spc="0">
                <a:solidFill>
                  <a:schemeClr val="bg1"/>
                </a:solidFill>
                <a:latin typeface="Trebuchet MS"/>
                <a:ea typeface="Trebuchet MS"/>
                <a:cs typeface="Trebuchet MS"/>
              </a:rPr>
              <a:t>يقدمه ]الاسم الكامل[</a:t>
            </a:r>
            <a:endParaRPr lang="ar-SA"/>
          </a:p>
        </p:txBody>
      </p:sp>
      <p:sp>
        <p:nvSpPr>
          <p:cNvPr id="495399326" name="Title 1"/>
          <p:cNvSpPr>
            <a:spLocks noGrp="1"/>
          </p:cNvSpPr>
          <p:nvPr>
            <p:ph type="ctrTitle"/>
          </p:nvPr>
        </p:nvSpPr>
        <p:spPr bwMode="auto">
          <a:xfrm flipH="0" flipV="0">
            <a:off x="1073271" y="1821069"/>
            <a:ext cx="10045456" cy="2387599"/>
          </a:xfrm>
          <a:prstGeom prst="rect">
            <a:avLst/>
          </a:prstGeom>
          <a:ln w="19049">
            <a:noFill/>
            <a:prstDash val="solid"/>
          </a:ln>
        </p:spPr>
        <p:txBody>
          <a:bodyPr vertOverflow="overflow" horzOverflow="overflow" vert="horz" wrap="square" lIns="91440" tIns="45720" rIns="91440" bIns="45720" numCol="1" spcCol="0" rtlCol="0" fromWordArt="0" anchor="b" anchorCtr="0" forceAA="0" upright="0" compatLnSpc="0">
            <a:normAutofit/>
          </a:bodyPr>
          <a:lstStyle/>
          <a:p>
            <a:pPr algn="ctr" rtl="1">
              <a:defRPr/>
            </a:pPr>
            <a:r>
              <a:rPr lang="ar-SA" sz="14300" b="0" i="0" u="none" strike="noStrike" cap="none" spc="282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جيوباردي</a:t>
            </a:r>
            <a:endParaRPr lang="ar-SA" sz="15000" spc="283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94141321" name="Заголовок 1"/>
          <p:cNvSpPr>
            <a:spLocks noGrp="1"/>
          </p:cNvSpPr>
          <p:nvPr>
            <p:ph type="title"/>
          </p:nvPr>
        </p:nvSpPr>
        <p:spPr bwMode="auto">
          <a:xfrm>
            <a:off x="493090" y="227080"/>
            <a:ext cx="10515600" cy="1325561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r" rtl="1">
              <a:defRPr/>
            </a:pP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الفئة</a:t>
            </a:r>
            <a:r>
              <a:rPr sz="480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 1 – </a:t>
            </a: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سؤال</a:t>
            </a:r>
            <a:r>
              <a:rPr sz="480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 $400 </a:t>
            </a:r>
            <a:endParaRPr sz="4800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sp>
        <p:nvSpPr>
          <p:cNvPr id="90962571" name=""/>
          <p:cNvSpPr/>
          <p:nvPr/>
        </p:nvSpPr>
        <p:spPr bwMode="auto">
          <a:xfrm flipH="0" flipV="0">
            <a:off x="493089" y="1583874"/>
            <a:ext cx="11186799" cy="408349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 rt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اكتب السؤال هنا</a:t>
            </a:r>
            <a:endParaRPr b="1">
              <a:solidFill>
                <a:srgbClr val="333333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309681031" name=""/>
          <p:cNvSpPr txBox="1"/>
          <p:nvPr/>
        </p:nvSpPr>
        <p:spPr bwMode="auto">
          <a:xfrm rot="0" flipH="0" flipV="0">
            <a:off x="7502355" y="6023478"/>
            <a:ext cx="3540393" cy="37819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 rtl="1">
              <a:defRPr/>
            </a:pP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انقر هنا 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لحصول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على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الإجابة</a:t>
            </a:r>
            <a:endParaRPr u="none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grpSp>
        <p:nvGrpSpPr>
          <p:cNvPr id="1711336961" name=""/>
          <p:cNvGrpSpPr/>
          <p:nvPr/>
        </p:nvGrpSpPr>
        <p:grpSpPr bwMode="auto">
          <a:xfrm rot="0" flipH="0" flipV="0">
            <a:off x="11141520" y="5937356"/>
            <a:ext cx="538368" cy="538368"/>
            <a:chOff x="0" y="0"/>
            <a:chExt cx="538368" cy="538368"/>
          </a:xfrm>
        </p:grpSpPr>
        <p:sp>
          <p:nvSpPr>
            <p:cNvPr id="2007785014" name=""/>
            <p:cNvSpPr/>
            <p:nvPr/>
          </p:nvSpPr>
          <p:spPr bwMode="auto">
            <a:xfrm flipH="0" flipV="0">
              <a:off x="0" y="0"/>
              <a:ext cx="538368" cy="538368"/>
            </a:xfrm>
            <a:prstGeom prst="ellipse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/>
            </a:p>
          </p:txBody>
        </p:sp>
        <p:sp>
          <p:nvSpPr>
            <p:cNvPr id="1882859461" name=""/>
            <p:cNvSpPr/>
            <p:nvPr/>
          </p:nvSpPr>
          <p:spPr bwMode="auto">
            <a:xfrm flipH="0" flipV="0">
              <a:off x="98145" y="129650"/>
              <a:ext cx="342076" cy="2790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90956233" name="Заголовок 1"/>
          <p:cNvSpPr>
            <a:spLocks noGrp="1"/>
          </p:cNvSpPr>
          <p:nvPr>
            <p:ph type="title"/>
          </p:nvPr>
        </p:nvSpPr>
        <p:spPr bwMode="auto">
          <a:xfrm>
            <a:off x="493090" y="227080"/>
            <a:ext cx="10515600" cy="1325561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r" rtl="1">
              <a:defRPr/>
            </a:pP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الفئة</a:t>
            </a:r>
            <a:r>
              <a:rPr sz="480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 1 – </a:t>
            </a: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سؤال</a:t>
            </a:r>
            <a:r>
              <a:rPr sz="480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 $500 </a:t>
            </a:r>
            <a:endParaRPr sz="4800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sp>
        <p:nvSpPr>
          <p:cNvPr id="1392590344" name=""/>
          <p:cNvSpPr/>
          <p:nvPr/>
        </p:nvSpPr>
        <p:spPr bwMode="auto">
          <a:xfrm flipH="0" flipV="0">
            <a:off x="493089" y="1583874"/>
            <a:ext cx="11186799" cy="408349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 rt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اكتب السؤال هنا</a:t>
            </a:r>
            <a:endParaRPr b="1">
              <a:solidFill>
                <a:srgbClr val="333333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156696791" name=""/>
          <p:cNvSpPr txBox="1"/>
          <p:nvPr/>
        </p:nvSpPr>
        <p:spPr bwMode="auto">
          <a:xfrm rot="0" flipH="0" flipV="0">
            <a:off x="7502355" y="6023478"/>
            <a:ext cx="3540393" cy="37819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 rtl="1">
              <a:defRPr/>
            </a:pP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انقر هنا 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لحصول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على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الإجابة</a:t>
            </a:r>
            <a:endParaRPr u="none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grpSp>
        <p:nvGrpSpPr>
          <p:cNvPr id="1543969024" name=""/>
          <p:cNvGrpSpPr/>
          <p:nvPr/>
        </p:nvGrpSpPr>
        <p:grpSpPr bwMode="auto">
          <a:xfrm rot="0" flipH="0" flipV="0">
            <a:off x="11141520" y="5937356"/>
            <a:ext cx="538368" cy="538368"/>
            <a:chOff x="0" y="0"/>
            <a:chExt cx="538368" cy="538368"/>
          </a:xfrm>
        </p:grpSpPr>
        <p:sp>
          <p:nvSpPr>
            <p:cNvPr id="197033205" name=""/>
            <p:cNvSpPr/>
            <p:nvPr/>
          </p:nvSpPr>
          <p:spPr bwMode="auto">
            <a:xfrm flipH="0" flipV="0">
              <a:off x="0" y="0"/>
              <a:ext cx="538368" cy="538368"/>
            </a:xfrm>
            <a:prstGeom prst="ellipse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/>
            </a:p>
          </p:txBody>
        </p:sp>
        <p:sp>
          <p:nvSpPr>
            <p:cNvPr id="972900898" name=""/>
            <p:cNvSpPr/>
            <p:nvPr/>
          </p:nvSpPr>
          <p:spPr bwMode="auto">
            <a:xfrm flipH="0" flipV="0">
              <a:off x="98145" y="129650"/>
              <a:ext cx="342076" cy="2790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30821596" name="Заголовок 1"/>
          <p:cNvSpPr>
            <a:spLocks noGrp="1"/>
          </p:cNvSpPr>
          <p:nvPr>
            <p:ph type="title"/>
          </p:nvPr>
        </p:nvSpPr>
        <p:spPr bwMode="auto">
          <a:xfrm>
            <a:off x="493090" y="227080"/>
            <a:ext cx="10515600" cy="1325561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r" rtl="1">
              <a:defRPr/>
            </a:pP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الفئة</a:t>
            </a:r>
            <a:r>
              <a:rPr sz="480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 1 – </a:t>
            </a: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سؤال</a:t>
            </a:r>
            <a:r>
              <a:rPr sz="480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 $500 </a:t>
            </a:r>
            <a:endParaRPr sz="4800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sp>
        <p:nvSpPr>
          <p:cNvPr id="2051010229" name=""/>
          <p:cNvSpPr/>
          <p:nvPr/>
        </p:nvSpPr>
        <p:spPr bwMode="auto">
          <a:xfrm flipH="0" flipV="0">
            <a:off x="493089" y="1583874"/>
            <a:ext cx="11186799" cy="408349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 rt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اكتب السؤال هنا</a:t>
            </a:r>
            <a:endParaRPr b="1">
              <a:solidFill>
                <a:srgbClr val="333333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1751226788" name=""/>
          <p:cNvSpPr txBox="1"/>
          <p:nvPr/>
        </p:nvSpPr>
        <p:spPr bwMode="auto">
          <a:xfrm rot="0" flipH="0" flipV="0">
            <a:off x="7502355" y="6023478"/>
            <a:ext cx="3540393" cy="37819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 rtl="1">
              <a:defRPr/>
            </a:pP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انقر هنا 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لحصول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على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الإجابة</a:t>
            </a:r>
            <a:endParaRPr u="none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grpSp>
        <p:nvGrpSpPr>
          <p:cNvPr id="697667198" name=""/>
          <p:cNvGrpSpPr/>
          <p:nvPr/>
        </p:nvGrpSpPr>
        <p:grpSpPr bwMode="auto">
          <a:xfrm rot="0" flipH="0" flipV="0">
            <a:off x="11141520" y="5937356"/>
            <a:ext cx="538368" cy="538368"/>
            <a:chOff x="0" y="0"/>
            <a:chExt cx="538368" cy="538368"/>
          </a:xfrm>
        </p:grpSpPr>
        <p:sp>
          <p:nvSpPr>
            <p:cNvPr id="630616554" name=""/>
            <p:cNvSpPr/>
            <p:nvPr/>
          </p:nvSpPr>
          <p:spPr bwMode="auto">
            <a:xfrm flipH="0" flipV="0">
              <a:off x="0" y="0"/>
              <a:ext cx="538368" cy="538368"/>
            </a:xfrm>
            <a:prstGeom prst="ellipse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/>
            </a:p>
          </p:txBody>
        </p:sp>
        <p:sp>
          <p:nvSpPr>
            <p:cNvPr id="667659690" name=""/>
            <p:cNvSpPr/>
            <p:nvPr/>
          </p:nvSpPr>
          <p:spPr bwMode="auto">
            <a:xfrm flipH="0" flipV="0">
              <a:off x="98145" y="129650"/>
              <a:ext cx="342076" cy="2790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14934859" name="Заголовок 1"/>
          <p:cNvSpPr>
            <a:spLocks noGrp="1"/>
          </p:cNvSpPr>
          <p:nvPr>
            <p:ph type="title"/>
          </p:nvPr>
        </p:nvSpPr>
        <p:spPr bwMode="auto">
          <a:xfrm>
            <a:off x="493090" y="227080"/>
            <a:ext cx="10515600" cy="1325561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r" rtl="1">
              <a:defRPr/>
            </a:pP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الفئة</a:t>
            </a:r>
            <a:r>
              <a:rPr sz="480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 2 – </a:t>
            </a: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سؤال</a:t>
            </a:r>
            <a:r>
              <a:rPr sz="480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 $100 </a:t>
            </a:r>
            <a:endParaRPr sz="4800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sp>
        <p:nvSpPr>
          <p:cNvPr id="906024568" name=""/>
          <p:cNvSpPr/>
          <p:nvPr/>
        </p:nvSpPr>
        <p:spPr bwMode="auto">
          <a:xfrm flipH="0" flipV="0">
            <a:off x="493089" y="1583874"/>
            <a:ext cx="11186799" cy="408349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 rt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اكتب السؤال هنا</a:t>
            </a:r>
            <a:endParaRPr b="1">
              <a:solidFill>
                <a:srgbClr val="333333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945290443" name=""/>
          <p:cNvSpPr txBox="1"/>
          <p:nvPr/>
        </p:nvSpPr>
        <p:spPr bwMode="auto">
          <a:xfrm rot="0" flipH="0" flipV="0">
            <a:off x="7502355" y="6023478"/>
            <a:ext cx="3540393" cy="37819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 rtl="1">
              <a:defRPr/>
            </a:pP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انقر هنا 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لحصول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على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الإجابة</a:t>
            </a:r>
            <a:endParaRPr u="none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grpSp>
        <p:nvGrpSpPr>
          <p:cNvPr id="1733490293" name=""/>
          <p:cNvGrpSpPr/>
          <p:nvPr/>
        </p:nvGrpSpPr>
        <p:grpSpPr bwMode="auto">
          <a:xfrm rot="0" flipH="0" flipV="0">
            <a:off x="11141520" y="5937356"/>
            <a:ext cx="538368" cy="538368"/>
            <a:chOff x="0" y="0"/>
            <a:chExt cx="538368" cy="538368"/>
          </a:xfrm>
        </p:grpSpPr>
        <p:sp>
          <p:nvSpPr>
            <p:cNvPr id="525989070" name=""/>
            <p:cNvSpPr/>
            <p:nvPr/>
          </p:nvSpPr>
          <p:spPr bwMode="auto">
            <a:xfrm flipH="0" flipV="0">
              <a:off x="0" y="0"/>
              <a:ext cx="538368" cy="538368"/>
            </a:xfrm>
            <a:prstGeom prst="ellipse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/>
            </a:p>
          </p:txBody>
        </p:sp>
        <p:sp>
          <p:nvSpPr>
            <p:cNvPr id="1528205566" name=""/>
            <p:cNvSpPr/>
            <p:nvPr/>
          </p:nvSpPr>
          <p:spPr bwMode="auto">
            <a:xfrm flipH="0" flipV="0">
              <a:off x="98145" y="129650"/>
              <a:ext cx="342076" cy="2790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39747942" name="Заголовок 1"/>
          <p:cNvSpPr>
            <a:spLocks noGrp="1"/>
          </p:cNvSpPr>
          <p:nvPr>
            <p:ph type="title"/>
          </p:nvPr>
        </p:nvSpPr>
        <p:spPr bwMode="auto">
          <a:xfrm>
            <a:off x="493090" y="227080"/>
            <a:ext cx="10515600" cy="1325561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r" rtl="1">
              <a:defRPr/>
            </a:pP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الفئة</a:t>
            </a:r>
            <a:r>
              <a:rPr lang="ar-SA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 2 – </a:t>
            </a: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سؤال</a:t>
            </a:r>
            <a:r>
              <a:rPr lang="ar-SA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 $100 </a:t>
            </a:r>
            <a:endParaRPr sz="4800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sp>
        <p:nvSpPr>
          <p:cNvPr id="409549189" name=""/>
          <p:cNvSpPr/>
          <p:nvPr/>
        </p:nvSpPr>
        <p:spPr bwMode="auto">
          <a:xfrm flipH="0" flipV="0">
            <a:off x="493089" y="1583874"/>
            <a:ext cx="11186799" cy="408349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 rt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اكتب السؤال هنا</a:t>
            </a:r>
            <a:endParaRPr b="1">
              <a:solidFill>
                <a:srgbClr val="333333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1077137754" name=""/>
          <p:cNvSpPr txBox="1"/>
          <p:nvPr/>
        </p:nvSpPr>
        <p:spPr bwMode="auto">
          <a:xfrm rot="0" flipH="0" flipV="0">
            <a:off x="7502355" y="6023478"/>
            <a:ext cx="3540752" cy="37819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 rtl="1">
              <a:defRPr/>
            </a:pP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انقر هنا 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لحصول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على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الإجابة</a:t>
            </a:r>
            <a:endParaRPr u="none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grpSp>
        <p:nvGrpSpPr>
          <p:cNvPr id="1577606418" name=""/>
          <p:cNvGrpSpPr/>
          <p:nvPr/>
        </p:nvGrpSpPr>
        <p:grpSpPr bwMode="auto">
          <a:xfrm rot="0" flipH="0" flipV="0">
            <a:off x="11141520" y="5937356"/>
            <a:ext cx="538368" cy="538368"/>
            <a:chOff x="0" y="0"/>
            <a:chExt cx="538368" cy="538368"/>
          </a:xfrm>
        </p:grpSpPr>
        <p:sp>
          <p:nvSpPr>
            <p:cNvPr id="302482536" name=""/>
            <p:cNvSpPr/>
            <p:nvPr/>
          </p:nvSpPr>
          <p:spPr bwMode="auto">
            <a:xfrm flipH="0" flipV="0">
              <a:off x="0" y="0"/>
              <a:ext cx="538368" cy="538368"/>
            </a:xfrm>
            <a:prstGeom prst="ellipse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/>
            </a:p>
          </p:txBody>
        </p:sp>
        <p:sp>
          <p:nvSpPr>
            <p:cNvPr id="1036187038" name=""/>
            <p:cNvSpPr/>
            <p:nvPr/>
          </p:nvSpPr>
          <p:spPr bwMode="auto">
            <a:xfrm flipH="0" flipV="0">
              <a:off x="98145" y="129650"/>
              <a:ext cx="342076" cy="2790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26875699" name="Заголовок 1"/>
          <p:cNvSpPr>
            <a:spLocks noGrp="1"/>
          </p:cNvSpPr>
          <p:nvPr>
            <p:ph type="title"/>
          </p:nvPr>
        </p:nvSpPr>
        <p:spPr bwMode="auto">
          <a:xfrm>
            <a:off x="493090" y="227080"/>
            <a:ext cx="10515600" cy="1325561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r" rtl="1">
              <a:defRPr/>
            </a:pP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الفئة 2 – سؤال $200 </a:t>
            </a:r>
            <a:endParaRPr sz="4800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sp>
        <p:nvSpPr>
          <p:cNvPr id="2026186466" name=""/>
          <p:cNvSpPr/>
          <p:nvPr/>
        </p:nvSpPr>
        <p:spPr bwMode="auto">
          <a:xfrm flipH="0" flipV="0">
            <a:off x="493089" y="1583874"/>
            <a:ext cx="11186799" cy="408349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 rt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اكتب السؤال هنا</a:t>
            </a:r>
            <a:endParaRPr b="1">
              <a:solidFill>
                <a:srgbClr val="333333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970731374" name=""/>
          <p:cNvSpPr txBox="1"/>
          <p:nvPr/>
        </p:nvSpPr>
        <p:spPr bwMode="auto">
          <a:xfrm rot="0" flipH="0" flipV="0">
            <a:off x="7502355" y="6023478"/>
            <a:ext cx="3540393" cy="37819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 rtl="1">
              <a:defRPr/>
            </a:pP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انقر هنا 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لحصول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على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الإجابة</a:t>
            </a:r>
            <a:endParaRPr u="none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grpSp>
        <p:nvGrpSpPr>
          <p:cNvPr id="706171145" name=""/>
          <p:cNvGrpSpPr/>
          <p:nvPr/>
        </p:nvGrpSpPr>
        <p:grpSpPr bwMode="auto">
          <a:xfrm rot="0" flipH="0" flipV="0">
            <a:off x="11141520" y="5937356"/>
            <a:ext cx="538368" cy="538368"/>
            <a:chOff x="0" y="0"/>
            <a:chExt cx="538368" cy="538368"/>
          </a:xfrm>
        </p:grpSpPr>
        <p:sp>
          <p:nvSpPr>
            <p:cNvPr id="1151999587" name=""/>
            <p:cNvSpPr/>
            <p:nvPr/>
          </p:nvSpPr>
          <p:spPr bwMode="auto">
            <a:xfrm flipH="0" flipV="0">
              <a:off x="0" y="0"/>
              <a:ext cx="538368" cy="538368"/>
            </a:xfrm>
            <a:prstGeom prst="ellipse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/>
            </a:p>
          </p:txBody>
        </p:sp>
        <p:sp>
          <p:nvSpPr>
            <p:cNvPr id="2064321795" name=""/>
            <p:cNvSpPr/>
            <p:nvPr/>
          </p:nvSpPr>
          <p:spPr bwMode="auto">
            <a:xfrm flipH="0" flipV="0">
              <a:off x="98145" y="129650"/>
              <a:ext cx="342076" cy="2790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72487141" name="Заголовок 1"/>
          <p:cNvSpPr>
            <a:spLocks noGrp="1"/>
          </p:cNvSpPr>
          <p:nvPr>
            <p:ph type="title"/>
          </p:nvPr>
        </p:nvSpPr>
        <p:spPr bwMode="auto">
          <a:xfrm>
            <a:off x="493090" y="227080"/>
            <a:ext cx="10515600" cy="1325561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r" rtl="1">
              <a:defRPr/>
            </a:pP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الفئة 2 – سؤال $200 </a:t>
            </a:r>
            <a:endParaRPr sz="4800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sp>
        <p:nvSpPr>
          <p:cNvPr id="749832409" name=""/>
          <p:cNvSpPr/>
          <p:nvPr/>
        </p:nvSpPr>
        <p:spPr bwMode="auto">
          <a:xfrm flipH="0" flipV="0">
            <a:off x="493089" y="1583874"/>
            <a:ext cx="11186799" cy="408349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 rt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اكتب السؤال هنا</a:t>
            </a:r>
            <a:endParaRPr b="1">
              <a:solidFill>
                <a:srgbClr val="333333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1389921744" name=""/>
          <p:cNvSpPr txBox="1"/>
          <p:nvPr/>
        </p:nvSpPr>
        <p:spPr bwMode="auto">
          <a:xfrm rot="0" flipH="0" flipV="0">
            <a:off x="7502355" y="6023478"/>
            <a:ext cx="3540393" cy="37819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 rtl="1">
              <a:defRPr/>
            </a:pP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انقر هنا 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لحصول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على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الإجابة</a:t>
            </a:r>
            <a:endParaRPr u="none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grpSp>
        <p:nvGrpSpPr>
          <p:cNvPr id="910023482" name=""/>
          <p:cNvGrpSpPr/>
          <p:nvPr/>
        </p:nvGrpSpPr>
        <p:grpSpPr bwMode="auto">
          <a:xfrm rot="0" flipH="0" flipV="0">
            <a:off x="11141520" y="5937356"/>
            <a:ext cx="538368" cy="538368"/>
            <a:chOff x="0" y="0"/>
            <a:chExt cx="538368" cy="538368"/>
          </a:xfrm>
        </p:grpSpPr>
        <p:sp>
          <p:nvSpPr>
            <p:cNvPr id="308323829" name=""/>
            <p:cNvSpPr/>
            <p:nvPr/>
          </p:nvSpPr>
          <p:spPr bwMode="auto">
            <a:xfrm flipH="0" flipV="0">
              <a:off x="0" y="0"/>
              <a:ext cx="538368" cy="538368"/>
            </a:xfrm>
            <a:prstGeom prst="ellipse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/>
            </a:p>
          </p:txBody>
        </p:sp>
        <p:sp>
          <p:nvSpPr>
            <p:cNvPr id="2010247466" name=""/>
            <p:cNvSpPr/>
            <p:nvPr/>
          </p:nvSpPr>
          <p:spPr bwMode="auto">
            <a:xfrm flipH="0" flipV="0">
              <a:off x="98145" y="129650"/>
              <a:ext cx="342076" cy="2790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52339940" name="Заголовок 1"/>
          <p:cNvSpPr>
            <a:spLocks noGrp="1"/>
          </p:cNvSpPr>
          <p:nvPr>
            <p:ph type="title"/>
          </p:nvPr>
        </p:nvSpPr>
        <p:spPr bwMode="auto">
          <a:xfrm>
            <a:off x="493090" y="227080"/>
            <a:ext cx="10515600" cy="1325561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r" rtl="1">
              <a:defRPr/>
            </a:pP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الفئة 2 – سؤال $300 </a:t>
            </a:r>
            <a:endParaRPr sz="4800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sp>
        <p:nvSpPr>
          <p:cNvPr id="1966896801" name=""/>
          <p:cNvSpPr/>
          <p:nvPr/>
        </p:nvSpPr>
        <p:spPr bwMode="auto">
          <a:xfrm flipH="0" flipV="0">
            <a:off x="493089" y="1583874"/>
            <a:ext cx="11186799" cy="408349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 rt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اكتب السؤال هنا</a:t>
            </a:r>
            <a:endParaRPr b="1">
              <a:solidFill>
                <a:srgbClr val="333333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537593158" name=""/>
          <p:cNvSpPr txBox="1"/>
          <p:nvPr/>
        </p:nvSpPr>
        <p:spPr bwMode="auto">
          <a:xfrm rot="0" flipH="0" flipV="0">
            <a:off x="7502355" y="6023478"/>
            <a:ext cx="3540393" cy="37819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 rtl="1">
              <a:defRPr/>
            </a:pP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انقر هنا 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لحصول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على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الإجابة</a:t>
            </a:r>
            <a:endParaRPr u="none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grpSp>
        <p:nvGrpSpPr>
          <p:cNvPr id="289149244" name=""/>
          <p:cNvGrpSpPr/>
          <p:nvPr/>
        </p:nvGrpSpPr>
        <p:grpSpPr bwMode="auto">
          <a:xfrm rot="0" flipH="0" flipV="0">
            <a:off x="11141520" y="5937356"/>
            <a:ext cx="538368" cy="538368"/>
            <a:chOff x="0" y="0"/>
            <a:chExt cx="538368" cy="538368"/>
          </a:xfrm>
        </p:grpSpPr>
        <p:sp>
          <p:nvSpPr>
            <p:cNvPr id="642511821" name=""/>
            <p:cNvSpPr/>
            <p:nvPr/>
          </p:nvSpPr>
          <p:spPr bwMode="auto">
            <a:xfrm flipH="0" flipV="0">
              <a:off x="0" y="0"/>
              <a:ext cx="538368" cy="538368"/>
            </a:xfrm>
            <a:prstGeom prst="ellipse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/>
            </a:p>
          </p:txBody>
        </p:sp>
        <p:sp>
          <p:nvSpPr>
            <p:cNvPr id="1853663792" name=""/>
            <p:cNvSpPr/>
            <p:nvPr/>
          </p:nvSpPr>
          <p:spPr bwMode="auto">
            <a:xfrm flipH="0" flipV="0">
              <a:off x="98145" y="129650"/>
              <a:ext cx="342076" cy="2790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50651014" name="Заголовок 1"/>
          <p:cNvSpPr>
            <a:spLocks noGrp="1"/>
          </p:cNvSpPr>
          <p:nvPr>
            <p:ph type="title"/>
          </p:nvPr>
        </p:nvSpPr>
        <p:spPr bwMode="auto">
          <a:xfrm>
            <a:off x="493090" y="227080"/>
            <a:ext cx="10515600" cy="1325561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r" rtl="1">
              <a:defRPr/>
            </a:pP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الفئة 2 – سؤال $300 </a:t>
            </a:r>
            <a:endParaRPr sz="4800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sp>
        <p:nvSpPr>
          <p:cNvPr id="438484435" name=""/>
          <p:cNvSpPr/>
          <p:nvPr/>
        </p:nvSpPr>
        <p:spPr bwMode="auto">
          <a:xfrm flipH="0" flipV="0">
            <a:off x="493089" y="1583874"/>
            <a:ext cx="11186799" cy="408349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 rt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اكتب السؤال هنا</a:t>
            </a:r>
            <a:endParaRPr b="1">
              <a:solidFill>
                <a:srgbClr val="333333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1013602730" name=""/>
          <p:cNvSpPr txBox="1"/>
          <p:nvPr/>
        </p:nvSpPr>
        <p:spPr bwMode="auto">
          <a:xfrm rot="0" flipH="0" flipV="0">
            <a:off x="7502355" y="6023478"/>
            <a:ext cx="3540393" cy="37819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 rtl="1">
              <a:defRPr/>
            </a:pP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انقر هنا 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لحصول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على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الإجابة</a:t>
            </a:r>
            <a:endParaRPr u="none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grpSp>
        <p:nvGrpSpPr>
          <p:cNvPr id="1736450482" name=""/>
          <p:cNvGrpSpPr/>
          <p:nvPr/>
        </p:nvGrpSpPr>
        <p:grpSpPr bwMode="auto">
          <a:xfrm rot="0" flipH="0" flipV="0">
            <a:off x="11141520" y="5937356"/>
            <a:ext cx="538368" cy="538368"/>
            <a:chOff x="0" y="0"/>
            <a:chExt cx="538368" cy="538368"/>
          </a:xfrm>
        </p:grpSpPr>
        <p:sp>
          <p:nvSpPr>
            <p:cNvPr id="375682383" name=""/>
            <p:cNvSpPr/>
            <p:nvPr/>
          </p:nvSpPr>
          <p:spPr bwMode="auto">
            <a:xfrm flipH="0" flipV="0">
              <a:off x="0" y="0"/>
              <a:ext cx="538368" cy="538368"/>
            </a:xfrm>
            <a:prstGeom prst="ellipse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/>
            </a:p>
          </p:txBody>
        </p:sp>
        <p:sp>
          <p:nvSpPr>
            <p:cNvPr id="1129000552" name=""/>
            <p:cNvSpPr/>
            <p:nvPr/>
          </p:nvSpPr>
          <p:spPr bwMode="auto">
            <a:xfrm flipH="0" flipV="0">
              <a:off x="98145" y="129650"/>
              <a:ext cx="342076" cy="2790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6894877" name="Заголовок 1"/>
          <p:cNvSpPr>
            <a:spLocks noGrp="1"/>
          </p:cNvSpPr>
          <p:nvPr>
            <p:ph type="title"/>
          </p:nvPr>
        </p:nvSpPr>
        <p:spPr bwMode="auto">
          <a:xfrm>
            <a:off x="493090" y="227080"/>
            <a:ext cx="10515600" cy="1325561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r" rtl="1">
              <a:defRPr/>
            </a:pP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الفئة 2 – سؤال $400 </a:t>
            </a:r>
            <a:endParaRPr sz="4800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sp>
        <p:nvSpPr>
          <p:cNvPr id="823441504" name=""/>
          <p:cNvSpPr/>
          <p:nvPr/>
        </p:nvSpPr>
        <p:spPr bwMode="auto">
          <a:xfrm flipH="0" flipV="0">
            <a:off x="493089" y="1583874"/>
            <a:ext cx="11186799" cy="408349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 rt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اكتب السؤال هنا</a:t>
            </a:r>
            <a:endParaRPr b="1">
              <a:solidFill>
                <a:srgbClr val="333333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158261722" name=""/>
          <p:cNvSpPr txBox="1"/>
          <p:nvPr/>
        </p:nvSpPr>
        <p:spPr bwMode="auto">
          <a:xfrm rot="0" flipH="0" flipV="0">
            <a:off x="7502355" y="6023478"/>
            <a:ext cx="3540393" cy="37819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 rtl="1">
              <a:defRPr/>
            </a:pP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انقر هنا 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لحصول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على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الإجابة</a:t>
            </a:r>
            <a:endParaRPr u="none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grpSp>
        <p:nvGrpSpPr>
          <p:cNvPr id="1264351847" name=""/>
          <p:cNvGrpSpPr/>
          <p:nvPr/>
        </p:nvGrpSpPr>
        <p:grpSpPr bwMode="auto">
          <a:xfrm rot="0" flipH="0" flipV="0">
            <a:off x="11141520" y="5937356"/>
            <a:ext cx="538368" cy="538368"/>
            <a:chOff x="0" y="0"/>
            <a:chExt cx="538368" cy="538368"/>
          </a:xfrm>
        </p:grpSpPr>
        <p:sp>
          <p:nvSpPr>
            <p:cNvPr id="1701726486" name=""/>
            <p:cNvSpPr/>
            <p:nvPr/>
          </p:nvSpPr>
          <p:spPr bwMode="auto">
            <a:xfrm flipH="0" flipV="0">
              <a:off x="0" y="0"/>
              <a:ext cx="538368" cy="538368"/>
            </a:xfrm>
            <a:prstGeom prst="ellipse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/>
            </a:p>
          </p:txBody>
        </p:sp>
        <p:sp>
          <p:nvSpPr>
            <p:cNvPr id="1882789718" name=""/>
            <p:cNvSpPr/>
            <p:nvPr/>
          </p:nvSpPr>
          <p:spPr bwMode="auto">
            <a:xfrm flipH="0" flipV="0">
              <a:off x="98145" y="129650"/>
              <a:ext cx="342076" cy="2790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01235317" name="Заголовок 1"/>
          <p:cNvSpPr>
            <a:spLocks noGrp="1"/>
          </p:cNvSpPr>
          <p:nvPr>
            <p:ph type="title"/>
          </p:nvPr>
        </p:nvSpPr>
        <p:spPr bwMode="auto">
          <a:xfrm>
            <a:off x="493090" y="227080"/>
            <a:ext cx="10515600" cy="1325561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r" rtl="1">
              <a:defRPr/>
            </a:pPr>
            <a:r>
              <a:rPr lang="ar-SA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لوحة جيوباردي</a:t>
            </a:r>
            <a:endParaRPr lang="ar-SA" sz="4800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sp>
        <p:nvSpPr>
          <p:cNvPr id="2051304035" name=""/>
          <p:cNvSpPr/>
          <p:nvPr/>
        </p:nvSpPr>
        <p:spPr bwMode="auto">
          <a:xfrm flipH="0" flipV="0">
            <a:off x="493090" y="1583875"/>
            <a:ext cx="2186363" cy="4859129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marL="0" marR="0" indent="0" algn="ctr" rtl="1">
              <a:lnSpc>
                <a:spcPct val="100000"/>
              </a:lnSpc>
              <a:spcBef>
                <a:spcPts val="564"/>
              </a:spcBef>
              <a:spcAft>
                <a:spcPts val="0"/>
              </a:spcAft>
              <a:defRPr/>
            </a:pPr>
            <a:r>
              <a:rPr lang="ar-SA" sz="20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الفئة</a:t>
            </a:r>
            <a:r>
              <a:rPr lang="ar-SA" sz="20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 5</a:t>
            </a:r>
            <a:endParaRPr lang="ar-SA" sz="2000"/>
          </a:p>
          <a:p>
            <a:pPr algn="ctr" rtl="1">
              <a:defRPr/>
            </a:pPr>
            <a:endParaRPr lang="ar-SA"/>
          </a:p>
        </p:txBody>
      </p:sp>
      <p:sp>
        <p:nvSpPr>
          <p:cNvPr id="1577438733" name=""/>
          <p:cNvSpPr/>
          <p:nvPr/>
        </p:nvSpPr>
        <p:spPr bwMode="auto">
          <a:xfrm flipH="0" flipV="0">
            <a:off x="2792066" y="1583875"/>
            <a:ext cx="2186363" cy="485912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marL="0" marR="0" indent="0" algn="ctr" rtl="1">
              <a:lnSpc>
                <a:spcPct val="100000"/>
              </a:lnSpc>
              <a:spcBef>
                <a:spcPts val="564"/>
              </a:spcBef>
              <a:spcAft>
                <a:spcPts val="0"/>
              </a:spcAft>
              <a:defRPr/>
            </a:pPr>
            <a:r>
              <a:rPr lang="ar-SA" sz="20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الفئة</a:t>
            </a:r>
            <a:r>
              <a:rPr lang="ar-SA" sz="20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 4</a:t>
            </a:r>
            <a:endParaRPr lang="ar-SA" sz="2000" u="none"/>
          </a:p>
          <a:p>
            <a:pPr algn="ctr" rtl="1">
              <a:defRPr/>
            </a:pPr>
            <a:endParaRPr lang="ar-SA"/>
          </a:p>
        </p:txBody>
      </p:sp>
      <p:sp>
        <p:nvSpPr>
          <p:cNvPr id="1195700178" name=""/>
          <p:cNvSpPr/>
          <p:nvPr/>
        </p:nvSpPr>
        <p:spPr bwMode="auto">
          <a:xfrm flipH="0" flipV="0">
            <a:off x="5091042" y="1583875"/>
            <a:ext cx="2186363" cy="485912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marL="0" marR="0" indent="0" algn="ctr" rtl="1">
              <a:lnSpc>
                <a:spcPct val="100000"/>
              </a:lnSpc>
              <a:spcBef>
                <a:spcPts val="565"/>
              </a:spcBef>
              <a:spcAft>
                <a:spcPts val="0"/>
              </a:spcAft>
              <a:defRPr/>
            </a:pPr>
            <a:r>
              <a:rPr lang="ar-SA" sz="20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الفئة </a:t>
            </a:r>
            <a:r>
              <a:rPr lang="ar-SA" sz="20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3</a:t>
            </a:r>
            <a:endParaRPr lang="ar-SA"/>
          </a:p>
        </p:txBody>
      </p:sp>
      <p:sp>
        <p:nvSpPr>
          <p:cNvPr id="604861167" name=""/>
          <p:cNvSpPr/>
          <p:nvPr/>
        </p:nvSpPr>
        <p:spPr bwMode="auto">
          <a:xfrm flipH="0" flipV="0">
            <a:off x="7390018" y="1583875"/>
            <a:ext cx="2186363" cy="485912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marL="0" marR="0" indent="0" algn="ctr" rtl="1">
              <a:lnSpc>
                <a:spcPct val="100000"/>
              </a:lnSpc>
              <a:spcBef>
                <a:spcPts val="564"/>
              </a:spcBef>
              <a:spcAft>
                <a:spcPts val="0"/>
              </a:spcAft>
              <a:defRPr/>
            </a:pPr>
            <a:r>
              <a:rPr lang="ar-SA" sz="20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الفئة</a:t>
            </a:r>
            <a:r>
              <a:rPr lang="ar-SA" sz="20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 2</a:t>
            </a:r>
            <a:endParaRPr lang="ar-SA" sz="2000"/>
          </a:p>
          <a:p>
            <a:pPr algn="ctr" rtl="1">
              <a:defRPr/>
            </a:pPr>
            <a:endParaRPr lang="ar-SA"/>
          </a:p>
        </p:txBody>
      </p:sp>
      <p:sp>
        <p:nvSpPr>
          <p:cNvPr id="1991327385" name=""/>
          <p:cNvSpPr/>
          <p:nvPr/>
        </p:nvSpPr>
        <p:spPr bwMode="auto">
          <a:xfrm flipH="0" flipV="0">
            <a:off x="9688995" y="1583875"/>
            <a:ext cx="2186363" cy="485912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marL="0" marR="0" indent="0" algn="ctr" rtl="1">
              <a:lnSpc>
                <a:spcPct val="100000"/>
              </a:lnSpc>
              <a:spcBef>
                <a:spcPts val="565"/>
              </a:spcBef>
              <a:spcAft>
                <a:spcPts val="0"/>
              </a:spcAft>
              <a:defRPr/>
            </a:pPr>
            <a:r>
              <a:rPr lang="ar-SA" sz="20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الفئة 1</a:t>
            </a:r>
            <a:endParaRPr lang="ar-SA"/>
          </a:p>
        </p:txBody>
      </p:sp>
      <p:sp>
        <p:nvSpPr>
          <p:cNvPr id="645797192" name=""/>
          <p:cNvSpPr/>
          <p:nvPr/>
        </p:nvSpPr>
        <p:spPr bwMode="auto">
          <a:xfrm rot="0" flipH="0" flipV="0">
            <a:off x="778718" y="2277716"/>
            <a:ext cx="1615107" cy="496954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>
              <a:defRPr/>
            </a:pPr>
            <a:r>
              <a:rPr lang="ar-SA" b="1" u="sng">
                <a:solidFill>
                  <a:schemeClr val="bg1"/>
                </a:solidFill>
                <a:latin typeface="Trebuchet MS"/>
                <a:ea typeface="Trebuchet MS"/>
                <a:cs typeface="Trebuchet MS"/>
                <a:hlinkClick r:id="rId3" action="ppaction://hlinksldjump" tooltip="Слайд 3"/>
              </a:rPr>
              <a:t>$100</a:t>
            </a:r>
            <a:endParaRPr lang="ar-SA" u="none"/>
          </a:p>
        </p:txBody>
      </p:sp>
      <p:sp>
        <p:nvSpPr>
          <p:cNvPr id="162661990" name=""/>
          <p:cNvSpPr/>
          <p:nvPr/>
        </p:nvSpPr>
        <p:spPr bwMode="auto">
          <a:xfrm rot="0" flipH="0" flipV="0">
            <a:off x="778718" y="3095901"/>
            <a:ext cx="1615105" cy="496953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>
              <a:defRPr/>
            </a:pPr>
            <a:r>
              <a:rPr lang="ar-SA" b="1" u="sng">
                <a:latin typeface="Trebuchet MS"/>
                <a:ea typeface="Trebuchet MS"/>
                <a:cs typeface="Trebuchet MS"/>
                <a:hlinkClick r:id="rId4" action="ppaction://hlinksldjump" tooltip="Слайд 5"/>
              </a:rPr>
              <a:t>$200</a:t>
            </a:r>
            <a:endParaRPr lang="ar-SA" u="none"/>
          </a:p>
        </p:txBody>
      </p:sp>
      <p:sp>
        <p:nvSpPr>
          <p:cNvPr id="1609572234" name=""/>
          <p:cNvSpPr/>
          <p:nvPr/>
        </p:nvSpPr>
        <p:spPr bwMode="auto">
          <a:xfrm rot="0" flipH="0" flipV="0">
            <a:off x="778718" y="3914083"/>
            <a:ext cx="1615105" cy="496953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>
              <a:defRPr/>
            </a:pPr>
            <a:r>
              <a:rPr lang="ar-SA" b="1" u="sng">
                <a:latin typeface="Trebuchet MS"/>
                <a:ea typeface="Trebuchet MS"/>
                <a:cs typeface="Trebuchet MS"/>
                <a:hlinkClick r:id="rId5" action="ppaction://hlinksldjump" tooltip="Слайд 7"/>
              </a:rPr>
              <a:t>$300</a:t>
            </a:r>
            <a:endParaRPr lang="ar-SA" u="none"/>
          </a:p>
        </p:txBody>
      </p:sp>
      <p:sp>
        <p:nvSpPr>
          <p:cNvPr id="1683769297" name=""/>
          <p:cNvSpPr/>
          <p:nvPr/>
        </p:nvSpPr>
        <p:spPr bwMode="auto">
          <a:xfrm rot="0" flipH="0" flipV="0">
            <a:off x="778718" y="4732267"/>
            <a:ext cx="1615105" cy="496953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>
              <a:defRPr/>
            </a:pPr>
            <a:r>
              <a:rPr lang="ar-SA" b="1" u="sng">
                <a:latin typeface="Trebuchet MS"/>
                <a:ea typeface="Trebuchet MS"/>
                <a:cs typeface="Trebuchet MS"/>
                <a:hlinkClick r:id="rId6" action="ppaction://hlinksldjump" tooltip="Слайд 9"/>
              </a:rPr>
              <a:t>$400</a:t>
            </a:r>
            <a:endParaRPr lang="ar-SA" u="none"/>
          </a:p>
        </p:txBody>
      </p:sp>
      <p:sp>
        <p:nvSpPr>
          <p:cNvPr id="338153844" name=""/>
          <p:cNvSpPr/>
          <p:nvPr/>
        </p:nvSpPr>
        <p:spPr bwMode="auto">
          <a:xfrm rot="0" flipH="0" flipV="0">
            <a:off x="778718" y="5550450"/>
            <a:ext cx="1615105" cy="496953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>
              <a:defRPr/>
            </a:pPr>
            <a:r>
              <a:rPr lang="ar-SA" b="1" u="sng">
                <a:latin typeface="Trebuchet MS"/>
                <a:ea typeface="Trebuchet MS"/>
                <a:cs typeface="Trebuchet MS"/>
                <a:hlinkClick r:id="rId7" action="ppaction://hlinksldjump" tooltip="Слайд 11"/>
              </a:rPr>
              <a:t>$500</a:t>
            </a:r>
            <a:endParaRPr lang="ar-SA" u="none"/>
          </a:p>
        </p:txBody>
      </p:sp>
      <p:sp>
        <p:nvSpPr>
          <p:cNvPr id="1235254067" name=""/>
          <p:cNvSpPr/>
          <p:nvPr/>
        </p:nvSpPr>
        <p:spPr bwMode="auto">
          <a:xfrm rot="0" flipH="0" flipV="0">
            <a:off x="3077694" y="2277716"/>
            <a:ext cx="1615105" cy="496953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>
              <a:defRPr/>
            </a:pPr>
            <a:r>
              <a:rPr lang="ar-SA" b="1" u="sng">
                <a:latin typeface="Trebuchet MS"/>
                <a:ea typeface="Trebuchet MS"/>
                <a:cs typeface="Trebuchet MS"/>
                <a:hlinkClick r:id="rId8" action="ppaction://hlinksldjump" tooltip="Слайд 13"/>
              </a:rPr>
              <a:t>$100</a:t>
            </a:r>
            <a:endParaRPr lang="ar-SA" u="none"/>
          </a:p>
        </p:txBody>
      </p:sp>
      <p:sp>
        <p:nvSpPr>
          <p:cNvPr id="841070802" name=""/>
          <p:cNvSpPr/>
          <p:nvPr/>
        </p:nvSpPr>
        <p:spPr bwMode="auto">
          <a:xfrm rot="0" flipH="0" flipV="0">
            <a:off x="3077694" y="3095899"/>
            <a:ext cx="1615105" cy="496953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>
              <a:defRPr/>
            </a:pPr>
            <a:r>
              <a:rPr lang="ar-SA" b="1" u="sng">
                <a:latin typeface="Trebuchet MS"/>
                <a:ea typeface="Trebuchet MS"/>
                <a:cs typeface="Trebuchet MS"/>
                <a:hlinkClick r:id="rId9" action="ppaction://hlinksldjump" tooltip="Слайд 15"/>
              </a:rPr>
              <a:t>$200</a:t>
            </a:r>
            <a:endParaRPr lang="ar-SA" u="none"/>
          </a:p>
        </p:txBody>
      </p:sp>
      <p:sp>
        <p:nvSpPr>
          <p:cNvPr id="1817666775" name=""/>
          <p:cNvSpPr/>
          <p:nvPr/>
        </p:nvSpPr>
        <p:spPr bwMode="auto">
          <a:xfrm rot="0" flipH="0" flipV="0">
            <a:off x="3077694" y="3914083"/>
            <a:ext cx="1615105" cy="496953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>
              <a:defRPr/>
            </a:pPr>
            <a:r>
              <a:rPr lang="ar-SA" b="1" u="sng">
                <a:latin typeface="Trebuchet MS"/>
                <a:ea typeface="Trebuchet MS"/>
                <a:cs typeface="Trebuchet MS"/>
                <a:hlinkClick r:id="rId10" action="ppaction://hlinksldjump" tooltip="Слайд 17"/>
              </a:rPr>
              <a:t>$300</a:t>
            </a:r>
            <a:endParaRPr lang="ar-SA" u="none"/>
          </a:p>
        </p:txBody>
      </p:sp>
      <p:sp>
        <p:nvSpPr>
          <p:cNvPr id="205151517" name=""/>
          <p:cNvSpPr/>
          <p:nvPr/>
        </p:nvSpPr>
        <p:spPr bwMode="auto">
          <a:xfrm rot="0" flipH="0" flipV="0">
            <a:off x="3077694" y="4732266"/>
            <a:ext cx="1615105" cy="496953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>
              <a:defRPr/>
            </a:pPr>
            <a:r>
              <a:rPr lang="ar-SA" b="1" u="sng">
                <a:latin typeface="Trebuchet MS"/>
                <a:ea typeface="Trebuchet MS"/>
                <a:cs typeface="Trebuchet MS"/>
                <a:hlinkClick r:id="rId11" action="ppaction://hlinksldjump" tooltip="Слайд 19"/>
              </a:rPr>
              <a:t>$400</a:t>
            </a:r>
            <a:endParaRPr lang="ar-SA" u="none"/>
          </a:p>
        </p:txBody>
      </p:sp>
      <p:sp>
        <p:nvSpPr>
          <p:cNvPr id="1039853111" name=""/>
          <p:cNvSpPr/>
          <p:nvPr/>
        </p:nvSpPr>
        <p:spPr bwMode="auto">
          <a:xfrm rot="0" flipH="0" flipV="0">
            <a:off x="3077694" y="5550450"/>
            <a:ext cx="1615105" cy="496953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>
              <a:defRPr/>
            </a:pPr>
            <a:r>
              <a:rPr lang="ar-SA" b="1" u="sng">
                <a:latin typeface="Trebuchet MS"/>
                <a:ea typeface="Trebuchet MS"/>
                <a:cs typeface="Trebuchet MS"/>
                <a:hlinkClick r:id="rId12" action="ppaction://hlinksldjump" tooltip="Слайд 21"/>
              </a:rPr>
              <a:t>$500</a:t>
            </a:r>
            <a:endParaRPr lang="ar-SA" u="none"/>
          </a:p>
        </p:txBody>
      </p:sp>
      <p:sp>
        <p:nvSpPr>
          <p:cNvPr id="1490853454" name=""/>
          <p:cNvSpPr/>
          <p:nvPr/>
        </p:nvSpPr>
        <p:spPr bwMode="auto">
          <a:xfrm rot="0" flipH="0" flipV="0">
            <a:off x="5376670" y="2277716"/>
            <a:ext cx="1615105" cy="496953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>
              <a:defRPr/>
            </a:pPr>
            <a:r>
              <a:rPr lang="ar-SA" b="1" u="sng">
                <a:latin typeface="Trebuchet MS"/>
                <a:ea typeface="Trebuchet MS"/>
                <a:cs typeface="Trebuchet MS"/>
                <a:hlinkClick r:id="rId13" action="ppaction://hlinksldjump" tooltip="Слайд 23"/>
              </a:rPr>
              <a:t>$100</a:t>
            </a:r>
            <a:endParaRPr lang="ar-SA" u="none"/>
          </a:p>
        </p:txBody>
      </p:sp>
      <p:sp>
        <p:nvSpPr>
          <p:cNvPr id="442305037" name=""/>
          <p:cNvSpPr/>
          <p:nvPr/>
        </p:nvSpPr>
        <p:spPr bwMode="auto">
          <a:xfrm rot="0" flipH="0" flipV="0">
            <a:off x="5376670" y="3095899"/>
            <a:ext cx="1615105" cy="496953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>
              <a:defRPr/>
            </a:pPr>
            <a:r>
              <a:rPr lang="ar-SA" b="1" u="sng">
                <a:latin typeface="Trebuchet MS"/>
                <a:ea typeface="Trebuchet MS"/>
                <a:cs typeface="Trebuchet MS"/>
                <a:hlinkClick r:id="rId14" action="ppaction://hlinksldjump" tooltip="Слайд 25"/>
              </a:rPr>
              <a:t>$200</a:t>
            </a:r>
            <a:endParaRPr lang="ar-SA" u="none"/>
          </a:p>
        </p:txBody>
      </p:sp>
      <p:sp>
        <p:nvSpPr>
          <p:cNvPr id="1782395300" name=""/>
          <p:cNvSpPr/>
          <p:nvPr/>
        </p:nvSpPr>
        <p:spPr bwMode="auto">
          <a:xfrm rot="0" flipH="0" flipV="0">
            <a:off x="5376670" y="3914083"/>
            <a:ext cx="1615105" cy="496953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>
              <a:defRPr/>
            </a:pPr>
            <a:r>
              <a:rPr lang="ar-SA" b="1" u="sng">
                <a:latin typeface="Trebuchet MS"/>
                <a:ea typeface="Trebuchet MS"/>
                <a:cs typeface="Trebuchet MS"/>
                <a:hlinkClick r:id="rId15" action="ppaction://hlinksldjump" tooltip="Слайд 27"/>
              </a:rPr>
              <a:t>$300</a:t>
            </a:r>
            <a:endParaRPr lang="ar-SA" u="none"/>
          </a:p>
        </p:txBody>
      </p:sp>
      <p:sp>
        <p:nvSpPr>
          <p:cNvPr id="1611795170" name=""/>
          <p:cNvSpPr/>
          <p:nvPr/>
        </p:nvSpPr>
        <p:spPr bwMode="auto">
          <a:xfrm rot="0" flipH="0" flipV="0">
            <a:off x="5376670" y="4732266"/>
            <a:ext cx="1615105" cy="496953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>
              <a:defRPr/>
            </a:pPr>
            <a:r>
              <a:rPr lang="ar-SA" b="1" u="sng">
                <a:latin typeface="Trebuchet MS"/>
                <a:ea typeface="Trebuchet MS"/>
                <a:cs typeface="Trebuchet MS"/>
                <a:hlinkClick r:id="rId16" action="ppaction://hlinksldjump" tooltip="Слайд 29"/>
              </a:rPr>
              <a:t>$400</a:t>
            </a:r>
            <a:endParaRPr lang="ar-SA" u="none"/>
          </a:p>
        </p:txBody>
      </p:sp>
      <p:sp>
        <p:nvSpPr>
          <p:cNvPr id="1221412320" name=""/>
          <p:cNvSpPr/>
          <p:nvPr/>
        </p:nvSpPr>
        <p:spPr bwMode="auto">
          <a:xfrm rot="0" flipH="0" flipV="0">
            <a:off x="5376670" y="5550450"/>
            <a:ext cx="1615105" cy="496953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>
              <a:defRPr/>
            </a:pPr>
            <a:r>
              <a:rPr lang="ar-SA" b="1" u="sng">
                <a:latin typeface="Trebuchet MS"/>
                <a:ea typeface="Trebuchet MS"/>
                <a:cs typeface="Trebuchet MS"/>
                <a:hlinkClick r:id="rId17" action="ppaction://hlinksldjump" tooltip="Слайд 31"/>
              </a:rPr>
              <a:t>$500</a:t>
            </a:r>
            <a:endParaRPr lang="ar-SA" u="none"/>
          </a:p>
        </p:txBody>
      </p:sp>
      <p:sp>
        <p:nvSpPr>
          <p:cNvPr id="1321000071" name=""/>
          <p:cNvSpPr/>
          <p:nvPr/>
        </p:nvSpPr>
        <p:spPr bwMode="auto">
          <a:xfrm rot="0" flipH="0" flipV="0">
            <a:off x="7675646" y="2277716"/>
            <a:ext cx="1615105" cy="496953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>
              <a:defRPr/>
            </a:pPr>
            <a:r>
              <a:rPr lang="ar-SA" b="1" u="sng">
                <a:latin typeface="Trebuchet MS"/>
                <a:ea typeface="Trebuchet MS"/>
                <a:cs typeface="Trebuchet MS"/>
                <a:hlinkClick r:id="rId18" action="ppaction://hlinksldjump" tooltip="Слайд 33"/>
              </a:rPr>
              <a:t>$100</a:t>
            </a:r>
            <a:endParaRPr lang="ar-SA" u="none"/>
          </a:p>
        </p:txBody>
      </p:sp>
      <p:sp>
        <p:nvSpPr>
          <p:cNvPr id="1408412931" name=""/>
          <p:cNvSpPr/>
          <p:nvPr/>
        </p:nvSpPr>
        <p:spPr bwMode="auto">
          <a:xfrm rot="0" flipH="0" flipV="0">
            <a:off x="7675646" y="3095899"/>
            <a:ext cx="1615105" cy="496953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>
              <a:defRPr/>
            </a:pPr>
            <a:r>
              <a:rPr lang="ar-SA" b="1" u="sng">
                <a:latin typeface="Trebuchet MS"/>
                <a:ea typeface="Trebuchet MS"/>
                <a:cs typeface="Trebuchet MS"/>
                <a:hlinkClick r:id="rId19" action="ppaction://hlinksldjump" tooltip="Слайд 35"/>
              </a:rPr>
              <a:t>$200</a:t>
            </a:r>
            <a:endParaRPr lang="ar-SA" u="none"/>
          </a:p>
        </p:txBody>
      </p:sp>
      <p:sp>
        <p:nvSpPr>
          <p:cNvPr id="1858517820" name=""/>
          <p:cNvSpPr/>
          <p:nvPr/>
        </p:nvSpPr>
        <p:spPr bwMode="auto">
          <a:xfrm rot="0" flipH="0" flipV="0">
            <a:off x="7675646" y="3914083"/>
            <a:ext cx="1615105" cy="496953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>
              <a:defRPr/>
            </a:pPr>
            <a:r>
              <a:rPr lang="ar-SA" b="1" u="sng">
                <a:latin typeface="Trebuchet MS"/>
                <a:ea typeface="Trebuchet MS"/>
                <a:cs typeface="Trebuchet MS"/>
                <a:hlinkClick r:id="rId20" action="ppaction://hlinksldjump" tooltip="Слайд 37"/>
              </a:rPr>
              <a:t>$300</a:t>
            </a:r>
            <a:endParaRPr lang="ar-SA" u="none"/>
          </a:p>
        </p:txBody>
      </p:sp>
      <p:sp>
        <p:nvSpPr>
          <p:cNvPr id="8602065" name=""/>
          <p:cNvSpPr/>
          <p:nvPr/>
        </p:nvSpPr>
        <p:spPr bwMode="auto">
          <a:xfrm rot="0" flipH="0" flipV="0">
            <a:off x="7675646" y="4732266"/>
            <a:ext cx="1615105" cy="496953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>
              <a:defRPr/>
            </a:pPr>
            <a:r>
              <a:rPr lang="ar-SA" b="1" u="sng">
                <a:latin typeface="Trebuchet MS"/>
                <a:ea typeface="Trebuchet MS"/>
                <a:cs typeface="Trebuchet MS"/>
                <a:hlinkClick r:id="rId21" action="ppaction://hlinksldjump" tooltip="Слайд 40"/>
              </a:rPr>
              <a:t>$400</a:t>
            </a:r>
            <a:endParaRPr lang="ar-SA" u="none"/>
          </a:p>
        </p:txBody>
      </p:sp>
      <p:sp>
        <p:nvSpPr>
          <p:cNvPr id="1265221285" name=""/>
          <p:cNvSpPr/>
          <p:nvPr/>
        </p:nvSpPr>
        <p:spPr bwMode="auto">
          <a:xfrm rot="0" flipH="0" flipV="0">
            <a:off x="7675646" y="5550450"/>
            <a:ext cx="1615105" cy="496953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>
              <a:defRPr/>
            </a:pPr>
            <a:r>
              <a:rPr lang="ar-SA" b="1" u="sng">
                <a:latin typeface="Trebuchet MS"/>
                <a:ea typeface="Trebuchet MS"/>
                <a:cs typeface="Trebuchet MS"/>
                <a:hlinkClick r:id="rId22" action="ppaction://hlinksldjump" tooltip="Слайд 41"/>
              </a:rPr>
              <a:t>$500</a:t>
            </a:r>
            <a:endParaRPr lang="ar-SA" u="none"/>
          </a:p>
        </p:txBody>
      </p:sp>
      <p:sp>
        <p:nvSpPr>
          <p:cNvPr id="1253299897" name=""/>
          <p:cNvSpPr/>
          <p:nvPr/>
        </p:nvSpPr>
        <p:spPr bwMode="auto">
          <a:xfrm rot="0" flipH="0" flipV="0">
            <a:off x="9974622" y="2277716"/>
            <a:ext cx="1615105" cy="496953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>
              <a:defRPr/>
            </a:pPr>
            <a:r>
              <a:rPr lang="ar-SA" b="1" u="sng">
                <a:latin typeface="Trebuchet MS"/>
                <a:ea typeface="Trebuchet MS"/>
                <a:cs typeface="Trebuchet MS"/>
                <a:hlinkClick r:id="rId23" action="ppaction://hlinksldjump" tooltip="Слайд 43"/>
              </a:rPr>
              <a:t>$100</a:t>
            </a:r>
            <a:endParaRPr lang="ar-SA" u="none"/>
          </a:p>
        </p:txBody>
      </p:sp>
      <p:sp>
        <p:nvSpPr>
          <p:cNvPr id="1323867450" name=""/>
          <p:cNvSpPr/>
          <p:nvPr/>
        </p:nvSpPr>
        <p:spPr bwMode="auto">
          <a:xfrm rot="0" flipH="0" flipV="0">
            <a:off x="9974622" y="3095899"/>
            <a:ext cx="1615105" cy="496953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>
              <a:defRPr/>
            </a:pPr>
            <a:r>
              <a:rPr lang="ar-SA" b="1" u="sng">
                <a:latin typeface="Trebuchet MS"/>
                <a:ea typeface="Trebuchet MS"/>
                <a:cs typeface="Trebuchet MS"/>
                <a:hlinkClick r:id="rId24" action="ppaction://hlinksldjump" tooltip="Слайд 45"/>
              </a:rPr>
              <a:t>$200</a:t>
            </a:r>
            <a:endParaRPr lang="ar-SA" u="none"/>
          </a:p>
        </p:txBody>
      </p:sp>
      <p:sp>
        <p:nvSpPr>
          <p:cNvPr id="1192570824" name=""/>
          <p:cNvSpPr/>
          <p:nvPr/>
        </p:nvSpPr>
        <p:spPr bwMode="auto">
          <a:xfrm rot="0" flipH="0" flipV="0">
            <a:off x="9974622" y="3914083"/>
            <a:ext cx="1615105" cy="496953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>
              <a:defRPr/>
            </a:pPr>
            <a:r>
              <a:rPr lang="ar-SA" b="1" u="sng">
                <a:latin typeface="Trebuchet MS"/>
                <a:ea typeface="Trebuchet MS"/>
                <a:cs typeface="Trebuchet MS"/>
                <a:hlinkClick r:id="rId25" action="ppaction://hlinksldjump" tooltip="Слайд 47"/>
              </a:rPr>
              <a:t>$300</a:t>
            </a:r>
            <a:endParaRPr lang="ar-SA" u="none"/>
          </a:p>
        </p:txBody>
      </p:sp>
      <p:sp>
        <p:nvSpPr>
          <p:cNvPr id="955790419" name=""/>
          <p:cNvSpPr/>
          <p:nvPr/>
        </p:nvSpPr>
        <p:spPr bwMode="auto">
          <a:xfrm rot="0" flipH="0" flipV="0">
            <a:off x="9974622" y="4732266"/>
            <a:ext cx="1615105" cy="496953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>
              <a:defRPr/>
            </a:pPr>
            <a:r>
              <a:rPr lang="ar-SA" b="1" u="sng">
                <a:latin typeface="Trebuchet MS"/>
                <a:ea typeface="Trebuchet MS"/>
                <a:cs typeface="Trebuchet MS"/>
                <a:hlinkClick r:id="rId26" action="ppaction://hlinksldjump" tooltip="Слайд 49"/>
              </a:rPr>
              <a:t>$400</a:t>
            </a:r>
            <a:endParaRPr lang="ar-SA" u="none"/>
          </a:p>
        </p:txBody>
      </p:sp>
      <p:sp>
        <p:nvSpPr>
          <p:cNvPr id="374729700" name=""/>
          <p:cNvSpPr/>
          <p:nvPr/>
        </p:nvSpPr>
        <p:spPr bwMode="auto">
          <a:xfrm rot="0" flipH="0" flipV="0">
            <a:off x="9974622" y="5550450"/>
            <a:ext cx="1615105" cy="496953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>
              <a:defRPr/>
            </a:pPr>
            <a:r>
              <a:rPr lang="ar-SA" b="1" u="sng">
                <a:latin typeface="Trebuchet MS"/>
                <a:ea typeface="Trebuchet MS"/>
                <a:cs typeface="Trebuchet MS"/>
                <a:hlinkClick r:id="rId27" action="ppaction://hlinksldjump" tooltip="Слайд 51"/>
              </a:rPr>
              <a:t>$500</a:t>
            </a:r>
            <a:endParaRPr lang="ar-SA" u="none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33705403" name="Заголовок 1"/>
          <p:cNvSpPr>
            <a:spLocks noGrp="1"/>
          </p:cNvSpPr>
          <p:nvPr>
            <p:ph type="title"/>
          </p:nvPr>
        </p:nvSpPr>
        <p:spPr bwMode="auto">
          <a:xfrm>
            <a:off x="493090" y="227080"/>
            <a:ext cx="10515600" cy="1325561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r" rtl="1">
              <a:defRPr/>
            </a:pP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الفئة 2 – سؤال $400 </a:t>
            </a:r>
            <a:endParaRPr sz="4800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sp>
        <p:nvSpPr>
          <p:cNvPr id="1817614097" name=""/>
          <p:cNvSpPr/>
          <p:nvPr/>
        </p:nvSpPr>
        <p:spPr bwMode="auto">
          <a:xfrm flipH="0" flipV="0">
            <a:off x="493089" y="1583874"/>
            <a:ext cx="11186799" cy="408349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 rt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اكتب السؤال هنا</a:t>
            </a:r>
            <a:endParaRPr b="1">
              <a:solidFill>
                <a:srgbClr val="333333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1110051027" name=""/>
          <p:cNvSpPr txBox="1"/>
          <p:nvPr/>
        </p:nvSpPr>
        <p:spPr bwMode="auto">
          <a:xfrm rot="0" flipH="0" flipV="0">
            <a:off x="7502355" y="6023478"/>
            <a:ext cx="3540752" cy="37819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 rtl="1">
              <a:defRPr/>
            </a:pP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انقر هنا 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لحصول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على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الإجابة</a:t>
            </a:r>
            <a:endParaRPr u="none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grpSp>
        <p:nvGrpSpPr>
          <p:cNvPr id="1519937160" name=""/>
          <p:cNvGrpSpPr/>
          <p:nvPr/>
        </p:nvGrpSpPr>
        <p:grpSpPr bwMode="auto">
          <a:xfrm rot="0" flipH="0" flipV="0">
            <a:off x="11141520" y="5937356"/>
            <a:ext cx="538368" cy="538368"/>
            <a:chOff x="0" y="0"/>
            <a:chExt cx="538368" cy="538368"/>
          </a:xfrm>
        </p:grpSpPr>
        <p:sp>
          <p:nvSpPr>
            <p:cNvPr id="1440582809" name=""/>
            <p:cNvSpPr/>
            <p:nvPr/>
          </p:nvSpPr>
          <p:spPr bwMode="auto">
            <a:xfrm flipH="0" flipV="0">
              <a:off x="0" y="0"/>
              <a:ext cx="538368" cy="538368"/>
            </a:xfrm>
            <a:prstGeom prst="ellipse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/>
            </a:p>
          </p:txBody>
        </p:sp>
        <p:sp>
          <p:nvSpPr>
            <p:cNvPr id="895793023" name=""/>
            <p:cNvSpPr/>
            <p:nvPr/>
          </p:nvSpPr>
          <p:spPr bwMode="auto">
            <a:xfrm flipH="0" flipV="0">
              <a:off x="98145" y="129650"/>
              <a:ext cx="342076" cy="2790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17477136" name="Заголовок 1"/>
          <p:cNvSpPr>
            <a:spLocks noGrp="1"/>
          </p:cNvSpPr>
          <p:nvPr>
            <p:ph type="title"/>
          </p:nvPr>
        </p:nvSpPr>
        <p:spPr bwMode="auto">
          <a:xfrm>
            <a:off x="493090" y="227080"/>
            <a:ext cx="10515600" cy="1325561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r" rtl="1">
              <a:defRPr/>
            </a:pP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الفئة 2 – سؤال $500 </a:t>
            </a:r>
            <a:endParaRPr sz="4800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sp>
        <p:nvSpPr>
          <p:cNvPr id="891261615" name=""/>
          <p:cNvSpPr/>
          <p:nvPr/>
        </p:nvSpPr>
        <p:spPr bwMode="auto">
          <a:xfrm flipH="0" flipV="0">
            <a:off x="493089" y="1583874"/>
            <a:ext cx="11186799" cy="408349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 rt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اكتب السؤال هنا</a:t>
            </a:r>
            <a:endParaRPr b="1">
              <a:solidFill>
                <a:srgbClr val="333333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712904156" name=""/>
          <p:cNvSpPr txBox="1"/>
          <p:nvPr/>
        </p:nvSpPr>
        <p:spPr bwMode="auto">
          <a:xfrm rot="0" flipH="0" flipV="0">
            <a:off x="7502355" y="6023478"/>
            <a:ext cx="3540752" cy="37819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 rtl="1">
              <a:defRPr/>
            </a:pP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انقر هنا 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لحصول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على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الإجابة</a:t>
            </a:r>
            <a:endParaRPr u="none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grpSp>
        <p:nvGrpSpPr>
          <p:cNvPr id="1783825719" name=""/>
          <p:cNvGrpSpPr/>
          <p:nvPr/>
        </p:nvGrpSpPr>
        <p:grpSpPr bwMode="auto">
          <a:xfrm rot="0" flipH="0" flipV="0">
            <a:off x="11141520" y="5937356"/>
            <a:ext cx="538368" cy="538368"/>
            <a:chOff x="0" y="0"/>
            <a:chExt cx="538368" cy="538368"/>
          </a:xfrm>
        </p:grpSpPr>
        <p:sp>
          <p:nvSpPr>
            <p:cNvPr id="649295312" name=""/>
            <p:cNvSpPr/>
            <p:nvPr/>
          </p:nvSpPr>
          <p:spPr bwMode="auto">
            <a:xfrm flipH="0" flipV="0">
              <a:off x="0" y="0"/>
              <a:ext cx="538368" cy="538368"/>
            </a:xfrm>
            <a:prstGeom prst="ellipse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/>
            </a:p>
          </p:txBody>
        </p:sp>
        <p:sp>
          <p:nvSpPr>
            <p:cNvPr id="1865509695" name=""/>
            <p:cNvSpPr/>
            <p:nvPr/>
          </p:nvSpPr>
          <p:spPr bwMode="auto">
            <a:xfrm flipH="0" flipV="0">
              <a:off x="98145" y="129650"/>
              <a:ext cx="342076" cy="2790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19163165" name="Заголовок 1"/>
          <p:cNvSpPr>
            <a:spLocks noGrp="1"/>
          </p:cNvSpPr>
          <p:nvPr>
            <p:ph type="title"/>
          </p:nvPr>
        </p:nvSpPr>
        <p:spPr bwMode="auto">
          <a:xfrm>
            <a:off x="493090" y="227080"/>
            <a:ext cx="10515600" cy="1325561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r" rtl="1">
              <a:defRPr/>
            </a:pP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الفئة 2 – سؤال $500 </a:t>
            </a:r>
            <a:endParaRPr sz="4800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sp>
        <p:nvSpPr>
          <p:cNvPr id="1639043929" name=""/>
          <p:cNvSpPr/>
          <p:nvPr/>
        </p:nvSpPr>
        <p:spPr bwMode="auto">
          <a:xfrm flipH="0" flipV="0">
            <a:off x="493089" y="1583874"/>
            <a:ext cx="11186799" cy="408349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 rt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اكتب السؤال هنا</a:t>
            </a:r>
            <a:endParaRPr b="1">
              <a:solidFill>
                <a:srgbClr val="333333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1541559319" name=""/>
          <p:cNvSpPr txBox="1"/>
          <p:nvPr/>
        </p:nvSpPr>
        <p:spPr bwMode="auto">
          <a:xfrm rot="0" flipH="0" flipV="0">
            <a:off x="7502355" y="6023478"/>
            <a:ext cx="3540393" cy="37819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 rtl="1">
              <a:defRPr/>
            </a:pP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انقر هنا 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لحصول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على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الإجابة</a:t>
            </a:r>
            <a:endParaRPr u="none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grpSp>
        <p:nvGrpSpPr>
          <p:cNvPr id="1645182442" name=""/>
          <p:cNvGrpSpPr/>
          <p:nvPr/>
        </p:nvGrpSpPr>
        <p:grpSpPr bwMode="auto">
          <a:xfrm rot="0" flipH="0" flipV="0">
            <a:off x="11141520" y="5937356"/>
            <a:ext cx="538368" cy="538368"/>
            <a:chOff x="0" y="0"/>
            <a:chExt cx="538368" cy="538368"/>
          </a:xfrm>
        </p:grpSpPr>
        <p:sp>
          <p:nvSpPr>
            <p:cNvPr id="962811025" name=""/>
            <p:cNvSpPr/>
            <p:nvPr/>
          </p:nvSpPr>
          <p:spPr bwMode="auto">
            <a:xfrm flipH="0" flipV="0">
              <a:off x="0" y="0"/>
              <a:ext cx="538368" cy="538368"/>
            </a:xfrm>
            <a:prstGeom prst="ellipse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/>
            </a:p>
          </p:txBody>
        </p:sp>
        <p:sp>
          <p:nvSpPr>
            <p:cNvPr id="358191927" name=""/>
            <p:cNvSpPr/>
            <p:nvPr/>
          </p:nvSpPr>
          <p:spPr bwMode="auto">
            <a:xfrm flipH="0" flipV="0">
              <a:off x="98145" y="129650"/>
              <a:ext cx="342076" cy="2790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36656989" name="Заголовок 1"/>
          <p:cNvSpPr>
            <a:spLocks noGrp="1"/>
          </p:cNvSpPr>
          <p:nvPr>
            <p:ph type="title"/>
          </p:nvPr>
        </p:nvSpPr>
        <p:spPr bwMode="auto">
          <a:xfrm>
            <a:off x="493090" y="227080"/>
            <a:ext cx="10515600" cy="1325561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r" rtl="1">
              <a:defRPr/>
            </a:pP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الفئة</a:t>
            </a:r>
            <a:r>
              <a:rPr sz="480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 3 – </a:t>
            </a: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سؤال</a:t>
            </a:r>
            <a:r>
              <a:rPr sz="480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 $100 </a:t>
            </a:r>
            <a:endParaRPr sz="4800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sp>
        <p:nvSpPr>
          <p:cNvPr id="1316593093" name=""/>
          <p:cNvSpPr/>
          <p:nvPr/>
        </p:nvSpPr>
        <p:spPr bwMode="auto">
          <a:xfrm flipH="0" flipV="0">
            <a:off x="493089" y="1583874"/>
            <a:ext cx="11186799" cy="408349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 rt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اكتب السؤال هنا</a:t>
            </a:r>
            <a:endParaRPr b="1">
              <a:solidFill>
                <a:srgbClr val="333333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438539102" name=""/>
          <p:cNvSpPr txBox="1"/>
          <p:nvPr/>
        </p:nvSpPr>
        <p:spPr bwMode="auto">
          <a:xfrm rot="0" flipH="0" flipV="0">
            <a:off x="7502355" y="6023478"/>
            <a:ext cx="3540393" cy="37819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 rtl="1">
              <a:defRPr/>
            </a:pP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انقر هنا 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لحصول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على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الإجابة</a:t>
            </a:r>
            <a:endParaRPr u="none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grpSp>
        <p:nvGrpSpPr>
          <p:cNvPr id="1128757746" name=""/>
          <p:cNvGrpSpPr/>
          <p:nvPr/>
        </p:nvGrpSpPr>
        <p:grpSpPr bwMode="auto">
          <a:xfrm rot="0" flipH="0" flipV="0">
            <a:off x="11141520" y="5937356"/>
            <a:ext cx="538368" cy="538368"/>
            <a:chOff x="0" y="0"/>
            <a:chExt cx="538368" cy="538368"/>
          </a:xfrm>
        </p:grpSpPr>
        <p:sp>
          <p:nvSpPr>
            <p:cNvPr id="1290460756" name=""/>
            <p:cNvSpPr/>
            <p:nvPr/>
          </p:nvSpPr>
          <p:spPr bwMode="auto">
            <a:xfrm flipH="0" flipV="0">
              <a:off x="0" y="0"/>
              <a:ext cx="538368" cy="538368"/>
            </a:xfrm>
            <a:prstGeom prst="ellipse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/>
            </a:p>
          </p:txBody>
        </p:sp>
        <p:sp>
          <p:nvSpPr>
            <p:cNvPr id="2004373172" name=""/>
            <p:cNvSpPr/>
            <p:nvPr/>
          </p:nvSpPr>
          <p:spPr bwMode="auto">
            <a:xfrm flipH="0" flipV="0">
              <a:off x="98145" y="129650"/>
              <a:ext cx="342076" cy="2790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3770394" name="Заголовок 1"/>
          <p:cNvSpPr>
            <a:spLocks noGrp="1"/>
          </p:cNvSpPr>
          <p:nvPr>
            <p:ph type="title"/>
          </p:nvPr>
        </p:nvSpPr>
        <p:spPr bwMode="auto">
          <a:xfrm>
            <a:off x="493090" y="227080"/>
            <a:ext cx="10515600" cy="1325561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r" rtl="1">
              <a:defRPr/>
            </a:pP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الفئة 3 – سؤال $100 </a:t>
            </a:r>
            <a:endParaRPr sz="4800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sp>
        <p:nvSpPr>
          <p:cNvPr id="868795816" name=""/>
          <p:cNvSpPr/>
          <p:nvPr/>
        </p:nvSpPr>
        <p:spPr bwMode="auto">
          <a:xfrm flipH="0" flipV="0">
            <a:off x="493089" y="1583874"/>
            <a:ext cx="11186799" cy="408349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 rt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اكتب السؤال هنا</a:t>
            </a:r>
            <a:endParaRPr b="1">
              <a:solidFill>
                <a:srgbClr val="333333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1344317885" name=""/>
          <p:cNvSpPr txBox="1"/>
          <p:nvPr/>
        </p:nvSpPr>
        <p:spPr bwMode="auto">
          <a:xfrm rot="0" flipH="0" flipV="0">
            <a:off x="7502355" y="6023478"/>
            <a:ext cx="3540393" cy="37819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 rtl="1">
              <a:defRPr/>
            </a:pP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انقر هنا 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لحصول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على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الإجابة</a:t>
            </a:r>
            <a:endParaRPr u="none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grpSp>
        <p:nvGrpSpPr>
          <p:cNvPr id="1363980009" name=""/>
          <p:cNvGrpSpPr/>
          <p:nvPr/>
        </p:nvGrpSpPr>
        <p:grpSpPr bwMode="auto">
          <a:xfrm rot="0" flipH="0" flipV="0">
            <a:off x="11141520" y="5937356"/>
            <a:ext cx="538368" cy="538368"/>
            <a:chOff x="0" y="0"/>
            <a:chExt cx="538368" cy="538368"/>
          </a:xfrm>
        </p:grpSpPr>
        <p:sp>
          <p:nvSpPr>
            <p:cNvPr id="160502491" name=""/>
            <p:cNvSpPr/>
            <p:nvPr/>
          </p:nvSpPr>
          <p:spPr bwMode="auto">
            <a:xfrm flipH="0" flipV="0">
              <a:off x="0" y="0"/>
              <a:ext cx="538368" cy="538368"/>
            </a:xfrm>
            <a:prstGeom prst="ellipse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/>
            </a:p>
          </p:txBody>
        </p:sp>
        <p:sp>
          <p:nvSpPr>
            <p:cNvPr id="1401415708" name=""/>
            <p:cNvSpPr/>
            <p:nvPr/>
          </p:nvSpPr>
          <p:spPr bwMode="auto">
            <a:xfrm flipH="0" flipV="0">
              <a:off x="98145" y="129650"/>
              <a:ext cx="342076" cy="2790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6828875" name="Заголовок 1"/>
          <p:cNvSpPr>
            <a:spLocks noGrp="1"/>
          </p:cNvSpPr>
          <p:nvPr>
            <p:ph type="title"/>
          </p:nvPr>
        </p:nvSpPr>
        <p:spPr bwMode="auto">
          <a:xfrm>
            <a:off x="493090" y="227080"/>
            <a:ext cx="10515600" cy="1325561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r" rtl="1">
              <a:defRPr/>
            </a:pP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الفئة 3 – سؤال $200 </a:t>
            </a:r>
            <a:endParaRPr sz="4800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sp>
        <p:nvSpPr>
          <p:cNvPr id="511157176" name=""/>
          <p:cNvSpPr/>
          <p:nvPr/>
        </p:nvSpPr>
        <p:spPr bwMode="auto">
          <a:xfrm flipH="0" flipV="0">
            <a:off x="493089" y="1583874"/>
            <a:ext cx="11186799" cy="408349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 rt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اكتب السؤال هنا</a:t>
            </a:r>
            <a:endParaRPr b="1">
              <a:solidFill>
                <a:srgbClr val="333333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770978137" name=""/>
          <p:cNvSpPr txBox="1"/>
          <p:nvPr/>
        </p:nvSpPr>
        <p:spPr bwMode="auto">
          <a:xfrm rot="0" flipH="0" flipV="0">
            <a:off x="7502355" y="6023478"/>
            <a:ext cx="3540393" cy="37819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 rtl="1">
              <a:defRPr/>
            </a:pP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انقر هنا 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لحصول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على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الإجابة</a:t>
            </a:r>
            <a:endParaRPr u="none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grpSp>
        <p:nvGrpSpPr>
          <p:cNvPr id="2030744140" name=""/>
          <p:cNvGrpSpPr/>
          <p:nvPr/>
        </p:nvGrpSpPr>
        <p:grpSpPr bwMode="auto">
          <a:xfrm rot="0" flipH="0" flipV="0">
            <a:off x="11141520" y="5937356"/>
            <a:ext cx="538368" cy="538368"/>
            <a:chOff x="0" y="0"/>
            <a:chExt cx="538368" cy="538368"/>
          </a:xfrm>
        </p:grpSpPr>
        <p:sp>
          <p:nvSpPr>
            <p:cNvPr id="994874125" name=""/>
            <p:cNvSpPr/>
            <p:nvPr/>
          </p:nvSpPr>
          <p:spPr bwMode="auto">
            <a:xfrm flipH="0" flipV="0">
              <a:off x="0" y="0"/>
              <a:ext cx="538368" cy="538368"/>
            </a:xfrm>
            <a:prstGeom prst="ellipse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/>
            </a:p>
          </p:txBody>
        </p:sp>
        <p:sp>
          <p:nvSpPr>
            <p:cNvPr id="1400063198" name=""/>
            <p:cNvSpPr/>
            <p:nvPr/>
          </p:nvSpPr>
          <p:spPr bwMode="auto">
            <a:xfrm flipH="0" flipV="0">
              <a:off x="98145" y="129650"/>
              <a:ext cx="342076" cy="2790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45196404" name="Заголовок 1"/>
          <p:cNvSpPr>
            <a:spLocks noGrp="1"/>
          </p:cNvSpPr>
          <p:nvPr>
            <p:ph type="title"/>
          </p:nvPr>
        </p:nvSpPr>
        <p:spPr bwMode="auto">
          <a:xfrm>
            <a:off x="493090" y="227080"/>
            <a:ext cx="10515600" cy="1325561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r" rtl="1">
              <a:defRPr/>
            </a:pP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الفئة 3 – سؤال $200 </a:t>
            </a:r>
            <a:endParaRPr sz="4800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sp>
        <p:nvSpPr>
          <p:cNvPr id="1318826202" name=""/>
          <p:cNvSpPr/>
          <p:nvPr/>
        </p:nvSpPr>
        <p:spPr bwMode="auto">
          <a:xfrm flipH="0" flipV="0">
            <a:off x="493089" y="1583874"/>
            <a:ext cx="11186799" cy="408349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 rt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اكتب السؤال هنا</a:t>
            </a:r>
            <a:endParaRPr b="1">
              <a:solidFill>
                <a:srgbClr val="333333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550112666" name=""/>
          <p:cNvSpPr txBox="1"/>
          <p:nvPr/>
        </p:nvSpPr>
        <p:spPr bwMode="auto">
          <a:xfrm rot="0" flipH="0" flipV="0">
            <a:off x="7502355" y="6023478"/>
            <a:ext cx="3540393" cy="37819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 rtl="1">
              <a:defRPr/>
            </a:pP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انقر هنا 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لحصول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على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الإجابة</a:t>
            </a:r>
            <a:endParaRPr u="none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grpSp>
        <p:nvGrpSpPr>
          <p:cNvPr id="704926583" name=""/>
          <p:cNvGrpSpPr/>
          <p:nvPr/>
        </p:nvGrpSpPr>
        <p:grpSpPr bwMode="auto">
          <a:xfrm rot="0" flipH="0" flipV="0">
            <a:off x="11141520" y="5937356"/>
            <a:ext cx="538368" cy="538368"/>
            <a:chOff x="0" y="0"/>
            <a:chExt cx="538368" cy="538368"/>
          </a:xfrm>
        </p:grpSpPr>
        <p:sp>
          <p:nvSpPr>
            <p:cNvPr id="352221105" name=""/>
            <p:cNvSpPr/>
            <p:nvPr/>
          </p:nvSpPr>
          <p:spPr bwMode="auto">
            <a:xfrm flipH="0" flipV="0">
              <a:off x="0" y="0"/>
              <a:ext cx="538368" cy="538368"/>
            </a:xfrm>
            <a:prstGeom prst="ellipse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/>
            </a:p>
          </p:txBody>
        </p:sp>
        <p:sp>
          <p:nvSpPr>
            <p:cNvPr id="386646975" name=""/>
            <p:cNvSpPr/>
            <p:nvPr/>
          </p:nvSpPr>
          <p:spPr bwMode="auto">
            <a:xfrm flipH="0" flipV="0">
              <a:off x="98145" y="129650"/>
              <a:ext cx="342076" cy="2790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8688936" name="Заголовок 1"/>
          <p:cNvSpPr>
            <a:spLocks noGrp="1"/>
          </p:cNvSpPr>
          <p:nvPr>
            <p:ph type="title"/>
          </p:nvPr>
        </p:nvSpPr>
        <p:spPr bwMode="auto">
          <a:xfrm>
            <a:off x="493090" y="227080"/>
            <a:ext cx="10515600" cy="1325561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r" rtl="1">
              <a:defRPr/>
            </a:pP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الفئة 3 – سؤال $300 </a:t>
            </a:r>
            <a:endParaRPr sz="4800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sp>
        <p:nvSpPr>
          <p:cNvPr id="1947280674" name=""/>
          <p:cNvSpPr/>
          <p:nvPr/>
        </p:nvSpPr>
        <p:spPr bwMode="auto">
          <a:xfrm flipH="0" flipV="0">
            <a:off x="493089" y="1583874"/>
            <a:ext cx="11186799" cy="408349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 rt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اكتب السؤال هنا</a:t>
            </a:r>
            <a:endParaRPr b="1">
              <a:solidFill>
                <a:srgbClr val="333333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807272780" name=""/>
          <p:cNvSpPr txBox="1"/>
          <p:nvPr/>
        </p:nvSpPr>
        <p:spPr bwMode="auto">
          <a:xfrm rot="0" flipH="0" flipV="0">
            <a:off x="7502355" y="6023478"/>
            <a:ext cx="3540393" cy="37819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 rtl="1">
              <a:defRPr/>
            </a:pP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انقر هنا 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لحصول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على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الإجابة</a:t>
            </a:r>
            <a:endParaRPr u="none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grpSp>
        <p:nvGrpSpPr>
          <p:cNvPr id="1969728399" name=""/>
          <p:cNvGrpSpPr/>
          <p:nvPr/>
        </p:nvGrpSpPr>
        <p:grpSpPr bwMode="auto">
          <a:xfrm rot="0" flipH="0" flipV="0">
            <a:off x="11141520" y="5937356"/>
            <a:ext cx="538368" cy="538368"/>
            <a:chOff x="0" y="0"/>
            <a:chExt cx="538368" cy="538368"/>
          </a:xfrm>
        </p:grpSpPr>
        <p:sp>
          <p:nvSpPr>
            <p:cNvPr id="666402340" name=""/>
            <p:cNvSpPr/>
            <p:nvPr/>
          </p:nvSpPr>
          <p:spPr bwMode="auto">
            <a:xfrm flipH="0" flipV="0">
              <a:off x="0" y="0"/>
              <a:ext cx="538368" cy="538368"/>
            </a:xfrm>
            <a:prstGeom prst="ellipse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/>
            </a:p>
          </p:txBody>
        </p:sp>
        <p:sp>
          <p:nvSpPr>
            <p:cNvPr id="79440770" name=""/>
            <p:cNvSpPr/>
            <p:nvPr/>
          </p:nvSpPr>
          <p:spPr bwMode="auto">
            <a:xfrm flipH="0" flipV="0">
              <a:off x="98145" y="129650"/>
              <a:ext cx="342076" cy="2790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9874625" name="Заголовок 1"/>
          <p:cNvSpPr>
            <a:spLocks noGrp="1"/>
          </p:cNvSpPr>
          <p:nvPr>
            <p:ph type="title"/>
          </p:nvPr>
        </p:nvSpPr>
        <p:spPr bwMode="auto">
          <a:xfrm>
            <a:off x="493090" y="227080"/>
            <a:ext cx="10515600" cy="1325561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r" rtl="1">
              <a:defRPr/>
            </a:pP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الفئة 3 – سؤال $300 </a:t>
            </a:r>
            <a:endParaRPr sz="4800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sp>
        <p:nvSpPr>
          <p:cNvPr id="340555922" name=""/>
          <p:cNvSpPr/>
          <p:nvPr/>
        </p:nvSpPr>
        <p:spPr bwMode="auto">
          <a:xfrm flipH="0" flipV="0">
            <a:off x="493089" y="1583874"/>
            <a:ext cx="11186799" cy="408349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 rt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اكتب السؤال هنا</a:t>
            </a:r>
            <a:endParaRPr b="1">
              <a:solidFill>
                <a:srgbClr val="333333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1109278171" name=""/>
          <p:cNvSpPr txBox="1"/>
          <p:nvPr/>
        </p:nvSpPr>
        <p:spPr bwMode="auto">
          <a:xfrm rot="0" flipH="0" flipV="0">
            <a:off x="7502355" y="6023478"/>
            <a:ext cx="3540393" cy="37819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 rtl="1">
              <a:defRPr/>
            </a:pP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انقر هنا 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لحصول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على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الإجابة</a:t>
            </a:r>
            <a:endParaRPr u="none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grpSp>
        <p:nvGrpSpPr>
          <p:cNvPr id="1835695785" name=""/>
          <p:cNvGrpSpPr/>
          <p:nvPr/>
        </p:nvGrpSpPr>
        <p:grpSpPr bwMode="auto">
          <a:xfrm rot="0" flipH="0" flipV="0">
            <a:off x="11141520" y="5937356"/>
            <a:ext cx="538368" cy="538368"/>
            <a:chOff x="0" y="0"/>
            <a:chExt cx="538368" cy="538368"/>
          </a:xfrm>
        </p:grpSpPr>
        <p:sp>
          <p:nvSpPr>
            <p:cNvPr id="878830162" name=""/>
            <p:cNvSpPr/>
            <p:nvPr/>
          </p:nvSpPr>
          <p:spPr bwMode="auto">
            <a:xfrm flipH="0" flipV="0">
              <a:off x="0" y="0"/>
              <a:ext cx="538368" cy="538368"/>
            </a:xfrm>
            <a:prstGeom prst="ellipse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/>
            </a:p>
          </p:txBody>
        </p:sp>
        <p:sp>
          <p:nvSpPr>
            <p:cNvPr id="1051795011" name=""/>
            <p:cNvSpPr/>
            <p:nvPr/>
          </p:nvSpPr>
          <p:spPr bwMode="auto">
            <a:xfrm flipH="0" flipV="0">
              <a:off x="98145" y="129650"/>
              <a:ext cx="342076" cy="2790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66439366" name="Заголовок 1"/>
          <p:cNvSpPr>
            <a:spLocks noGrp="1"/>
          </p:cNvSpPr>
          <p:nvPr>
            <p:ph type="title"/>
          </p:nvPr>
        </p:nvSpPr>
        <p:spPr bwMode="auto">
          <a:xfrm>
            <a:off x="493090" y="227080"/>
            <a:ext cx="10515600" cy="1325561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r" rtl="1">
              <a:defRPr/>
            </a:pP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الفئة 3 – سؤال $400 </a:t>
            </a:r>
            <a:endParaRPr sz="4800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sp>
        <p:nvSpPr>
          <p:cNvPr id="1026199219" name=""/>
          <p:cNvSpPr/>
          <p:nvPr/>
        </p:nvSpPr>
        <p:spPr bwMode="auto">
          <a:xfrm flipH="0" flipV="0">
            <a:off x="493089" y="1583874"/>
            <a:ext cx="11186799" cy="408349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 rt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اكتب السؤال هنا</a:t>
            </a:r>
            <a:endParaRPr b="1">
              <a:solidFill>
                <a:srgbClr val="333333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467009496" name=""/>
          <p:cNvSpPr txBox="1"/>
          <p:nvPr/>
        </p:nvSpPr>
        <p:spPr bwMode="auto">
          <a:xfrm rot="0" flipH="0" flipV="0">
            <a:off x="7502355" y="6023478"/>
            <a:ext cx="3540393" cy="37819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 rtl="1">
              <a:defRPr/>
            </a:pP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انقر هنا 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لحصول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على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الإجابة</a:t>
            </a:r>
            <a:endParaRPr u="none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grpSp>
        <p:nvGrpSpPr>
          <p:cNvPr id="611766741" name=""/>
          <p:cNvGrpSpPr/>
          <p:nvPr/>
        </p:nvGrpSpPr>
        <p:grpSpPr bwMode="auto">
          <a:xfrm rot="0" flipH="0" flipV="0">
            <a:off x="11141520" y="5937356"/>
            <a:ext cx="538368" cy="538368"/>
            <a:chOff x="0" y="0"/>
            <a:chExt cx="538368" cy="538368"/>
          </a:xfrm>
        </p:grpSpPr>
        <p:sp>
          <p:nvSpPr>
            <p:cNvPr id="299366982" name=""/>
            <p:cNvSpPr/>
            <p:nvPr/>
          </p:nvSpPr>
          <p:spPr bwMode="auto">
            <a:xfrm flipH="0" flipV="0">
              <a:off x="0" y="0"/>
              <a:ext cx="538368" cy="538368"/>
            </a:xfrm>
            <a:prstGeom prst="ellipse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/>
            </a:p>
          </p:txBody>
        </p:sp>
        <p:sp>
          <p:nvSpPr>
            <p:cNvPr id="477120430" name=""/>
            <p:cNvSpPr/>
            <p:nvPr/>
          </p:nvSpPr>
          <p:spPr bwMode="auto">
            <a:xfrm flipH="0" flipV="0">
              <a:off x="98145" y="129650"/>
              <a:ext cx="342076" cy="2790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94284121" name="Заголовок 1"/>
          <p:cNvSpPr>
            <a:spLocks noGrp="1"/>
          </p:cNvSpPr>
          <p:nvPr>
            <p:ph type="title"/>
          </p:nvPr>
        </p:nvSpPr>
        <p:spPr bwMode="auto">
          <a:xfrm>
            <a:off x="493091" y="227081"/>
            <a:ext cx="10515600" cy="1325562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r" rtl="1">
              <a:defRPr/>
            </a:pP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الفئة</a:t>
            </a:r>
            <a:r>
              <a:rPr sz="480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 1 – </a:t>
            </a: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سؤال</a:t>
            </a:r>
            <a:r>
              <a:rPr sz="480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 $100 </a:t>
            </a:r>
            <a:endParaRPr sz="4800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sp>
        <p:nvSpPr>
          <p:cNvPr id="1310365691" name=""/>
          <p:cNvSpPr/>
          <p:nvPr/>
        </p:nvSpPr>
        <p:spPr bwMode="auto">
          <a:xfrm flipH="0" flipV="0">
            <a:off x="493090" y="1583875"/>
            <a:ext cx="11186800" cy="408349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 rt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اكتب السؤال هنا</a:t>
            </a:r>
            <a:endParaRPr b="1">
              <a:solidFill>
                <a:srgbClr val="333333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827070855" name=""/>
          <p:cNvSpPr txBox="1"/>
          <p:nvPr/>
        </p:nvSpPr>
        <p:spPr bwMode="auto">
          <a:xfrm rot="0" flipH="0" flipV="0">
            <a:off x="7502355" y="6023479"/>
            <a:ext cx="3540393" cy="37819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 rtl="1">
              <a:defRPr/>
            </a:pP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انقر هنا 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لحصول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على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الإجابة</a:t>
            </a:r>
            <a:endParaRPr u="none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grpSp>
        <p:nvGrpSpPr>
          <p:cNvPr id="490957962" name=""/>
          <p:cNvGrpSpPr/>
          <p:nvPr/>
        </p:nvGrpSpPr>
        <p:grpSpPr bwMode="auto">
          <a:xfrm rot="0" flipH="0" flipV="0">
            <a:off x="11141521" y="5937357"/>
            <a:ext cx="538369" cy="538369"/>
            <a:chOff x="0" y="0"/>
            <a:chExt cx="538369" cy="538369"/>
          </a:xfrm>
        </p:grpSpPr>
        <p:sp>
          <p:nvSpPr>
            <p:cNvPr id="1916123759" name=""/>
            <p:cNvSpPr/>
            <p:nvPr/>
          </p:nvSpPr>
          <p:spPr bwMode="auto">
            <a:xfrm flipH="0" flipV="0">
              <a:off x="0" y="0"/>
              <a:ext cx="538369" cy="538369"/>
            </a:xfrm>
            <a:prstGeom prst="ellipse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 algn="r" rtl="1">
                <a:defRPr/>
              </a:pPr>
              <a:endParaRPr/>
            </a:p>
          </p:txBody>
        </p:sp>
        <p:sp>
          <p:nvSpPr>
            <p:cNvPr id="278128300" name=""/>
            <p:cNvSpPr/>
            <p:nvPr/>
          </p:nvSpPr>
          <p:spPr bwMode="auto">
            <a:xfrm flipH="0" flipV="0">
              <a:off x="98145" y="129651"/>
              <a:ext cx="342077" cy="2790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 algn="r" rtl="1">
                <a:defRPr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61532162" name="Заголовок 1"/>
          <p:cNvSpPr>
            <a:spLocks noGrp="1"/>
          </p:cNvSpPr>
          <p:nvPr>
            <p:ph type="title"/>
          </p:nvPr>
        </p:nvSpPr>
        <p:spPr bwMode="auto">
          <a:xfrm>
            <a:off x="493090" y="227080"/>
            <a:ext cx="10515600" cy="1325561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r" rtl="1">
              <a:defRPr/>
            </a:pP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الفئة 3 – سؤال $400 </a:t>
            </a:r>
            <a:endParaRPr sz="4800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sp>
        <p:nvSpPr>
          <p:cNvPr id="1967946838" name=""/>
          <p:cNvSpPr/>
          <p:nvPr/>
        </p:nvSpPr>
        <p:spPr bwMode="auto">
          <a:xfrm flipH="0" flipV="0">
            <a:off x="493089" y="1583874"/>
            <a:ext cx="11186799" cy="408349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 rt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اكتب السؤال هنا</a:t>
            </a:r>
            <a:endParaRPr b="1">
              <a:solidFill>
                <a:srgbClr val="333333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382043991" name=""/>
          <p:cNvSpPr txBox="1"/>
          <p:nvPr/>
        </p:nvSpPr>
        <p:spPr bwMode="auto">
          <a:xfrm rot="0" flipH="0" flipV="0">
            <a:off x="7502355" y="6023478"/>
            <a:ext cx="3540393" cy="37819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 rtl="1">
              <a:defRPr/>
            </a:pP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انقر هنا 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لحصول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على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الإجابة</a:t>
            </a:r>
            <a:endParaRPr u="none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grpSp>
        <p:nvGrpSpPr>
          <p:cNvPr id="1845997681" name=""/>
          <p:cNvGrpSpPr/>
          <p:nvPr/>
        </p:nvGrpSpPr>
        <p:grpSpPr bwMode="auto">
          <a:xfrm rot="0" flipH="0" flipV="0">
            <a:off x="11141520" y="5937356"/>
            <a:ext cx="538368" cy="538368"/>
            <a:chOff x="0" y="0"/>
            <a:chExt cx="538368" cy="538368"/>
          </a:xfrm>
        </p:grpSpPr>
        <p:sp>
          <p:nvSpPr>
            <p:cNvPr id="15666110" name=""/>
            <p:cNvSpPr/>
            <p:nvPr/>
          </p:nvSpPr>
          <p:spPr bwMode="auto">
            <a:xfrm flipH="0" flipV="0">
              <a:off x="0" y="0"/>
              <a:ext cx="538368" cy="538368"/>
            </a:xfrm>
            <a:prstGeom prst="ellipse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/>
            </a:p>
          </p:txBody>
        </p:sp>
        <p:sp>
          <p:nvSpPr>
            <p:cNvPr id="1578552684" name=""/>
            <p:cNvSpPr/>
            <p:nvPr/>
          </p:nvSpPr>
          <p:spPr bwMode="auto">
            <a:xfrm flipH="0" flipV="0">
              <a:off x="98145" y="129650"/>
              <a:ext cx="342076" cy="2790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68483861" name="Заголовок 1"/>
          <p:cNvSpPr>
            <a:spLocks noGrp="1"/>
          </p:cNvSpPr>
          <p:nvPr>
            <p:ph type="title"/>
          </p:nvPr>
        </p:nvSpPr>
        <p:spPr bwMode="auto">
          <a:xfrm>
            <a:off x="493090" y="227080"/>
            <a:ext cx="10515600" cy="1325561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r" rtl="1">
              <a:defRPr/>
            </a:pP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الفئة 3 – سؤال $500 </a:t>
            </a:r>
            <a:endParaRPr sz="4800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sp>
        <p:nvSpPr>
          <p:cNvPr id="1041399508" name=""/>
          <p:cNvSpPr/>
          <p:nvPr/>
        </p:nvSpPr>
        <p:spPr bwMode="auto">
          <a:xfrm flipH="0" flipV="0">
            <a:off x="493089" y="1583874"/>
            <a:ext cx="11186799" cy="408349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 rt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اكتب السؤال هنا</a:t>
            </a:r>
            <a:endParaRPr b="1">
              <a:solidFill>
                <a:srgbClr val="333333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950900833" name=""/>
          <p:cNvSpPr txBox="1"/>
          <p:nvPr/>
        </p:nvSpPr>
        <p:spPr bwMode="auto">
          <a:xfrm rot="0" flipH="0" flipV="0">
            <a:off x="7502355" y="6023478"/>
            <a:ext cx="3540393" cy="37819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 rtl="1">
              <a:defRPr/>
            </a:pP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انقر هنا 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لحصول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على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الإجابة</a:t>
            </a:r>
            <a:endParaRPr u="none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grpSp>
        <p:nvGrpSpPr>
          <p:cNvPr id="1727663060" name=""/>
          <p:cNvGrpSpPr/>
          <p:nvPr/>
        </p:nvGrpSpPr>
        <p:grpSpPr bwMode="auto">
          <a:xfrm rot="0" flipH="0" flipV="0">
            <a:off x="11141520" y="5937356"/>
            <a:ext cx="538368" cy="538368"/>
            <a:chOff x="0" y="0"/>
            <a:chExt cx="538368" cy="538368"/>
          </a:xfrm>
        </p:grpSpPr>
        <p:sp>
          <p:nvSpPr>
            <p:cNvPr id="830743992" name=""/>
            <p:cNvSpPr/>
            <p:nvPr/>
          </p:nvSpPr>
          <p:spPr bwMode="auto">
            <a:xfrm flipH="0" flipV="0">
              <a:off x="0" y="0"/>
              <a:ext cx="538368" cy="538368"/>
            </a:xfrm>
            <a:prstGeom prst="ellipse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/>
            </a:p>
          </p:txBody>
        </p:sp>
        <p:sp>
          <p:nvSpPr>
            <p:cNvPr id="1361742770" name=""/>
            <p:cNvSpPr/>
            <p:nvPr/>
          </p:nvSpPr>
          <p:spPr bwMode="auto">
            <a:xfrm flipH="0" flipV="0">
              <a:off x="98145" y="129650"/>
              <a:ext cx="342076" cy="2790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70243910" name="Заголовок 1"/>
          <p:cNvSpPr>
            <a:spLocks noGrp="1"/>
          </p:cNvSpPr>
          <p:nvPr>
            <p:ph type="title"/>
          </p:nvPr>
        </p:nvSpPr>
        <p:spPr bwMode="auto">
          <a:xfrm>
            <a:off x="493090" y="227080"/>
            <a:ext cx="10515600" cy="1325561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r" rtl="1">
              <a:defRPr/>
            </a:pP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الفئة 3 – سؤال $500 </a:t>
            </a:r>
            <a:endParaRPr sz="4800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sp>
        <p:nvSpPr>
          <p:cNvPr id="1442874978" name=""/>
          <p:cNvSpPr/>
          <p:nvPr/>
        </p:nvSpPr>
        <p:spPr bwMode="auto">
          <a:xfrm flipH="0" flipV="0">
            <a:off x="493089" y="1583874"/>
            <a:ext cx="11186799" cy="408349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 rt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اكتب السؤال هنا</a:t>
            </a:r>
            <a:endParaRPr b="1">
              <a:solidFill>
                <a:srgbClr val="333333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126719744" name=""/>
          <p:cNvSpPr txBox="1"/>
          <p:nvPr/>
        </p:nvSpPr>
        <p:spPr bwMode="auto">
          <a:xfrm rot="0" flipH="0" flipV="0">
            <a:off x="7502355" y="6023478"/>
            <a:ext cx="3540393" cy="37819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 rtl="1">
              <a:defRPr/>
            </a:pP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انقر هنا 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لحصول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على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الإجابة</a:t>
            </a:r>
            <a:endParaRPr u="none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grpSp>
        <p:nvGrpSpPr>
          <p:cNvPr id="982543124" name=""/>
          <p:cNvGrpSpPr/>
          <p:nvPr/>
        </p:nvGrpSpPr>
        <p:grpSpPr bwMode="auto">
          <a:xfrm rot="0" flipH="0" flipV="0">
            <a:off x="11141520" y="5937356"/>
            <a:ext cx="538368" cy="538368"/>
            <a:chOff x="0" y="0"/>
            <a:chExt cx="538368" cy="538368"/>
          </a:xfrm>
        </p:grpSpPr>
        <p:sp>
          <p:nvSpPr>
            <p:cNvPr id="330427798" name=""/>
            <p:cNvSpPr/>
            <p:nvPr/>
          </p:nvSpPr>
          <p:spPr bwMode="auto">
            <a:xfrm flipH="0" flipV="0">
              <a:off x="0" y="0"/>
              <a:ext cx="538368" cy="538368"/>
            </a:xfrm>
            <a:prstGeom prst="ellipse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/>
            </a:p>
          </p:txBody>
        </p:sp>
        <p:sp>
          <p:nvSpPr>
            <p:cNvPr id="986929076" name=""/>
            <p:cNvSpPr/>
            <p:nvPr/>
          </p:nvSpPr>
          <p:spPr bwMode="auto">
            <a:xfrm flipH="0" flipV="0">
              <a:off x="98145" y="129650"/>
              <a:ext cx="342076" cy="2790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36586525" name="Заголовок 1"/>
          <p:cNvSpPr>
            <a:spLocks noGrp="1"/>
          </p:cNvSpPr>
          <p:nvPr>
            <p:ph type="title"/>
          </p:nvPr>
        </p:nvSpPr>
        <p:spPr bwMode="auto">
          <a:xfrm>
            <a:off x="493090" y="227080"/>
            <a:ext cx="10515600" cy="1325561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r" rtl="1">
              <a:defRPr/>
            </a:pP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الفئة 4 – سؤال $100 </a:t>
            </a:r>
            <a:endParaRPr sz="4800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sp>
        <p:nvSpPr>
          <p:cNvPr id="1893305836" name=""/>
          <p:cNvSpPr/>
          <p:nvPr/>
        </p:nvSpPr>
        <p:spPr bwMode="auto">
          <a:xfrm flipH="0" flipV="0">
            <a:off x="493089" y="1583874"/>
            <a:ext cx="11186799" cy="408349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 rt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اكتب السؤال هنا</a:t>
            </a:r>
            <a:endParaRPr b="1">
              <a:solidFill>
                <a:srgbClr val="333333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28188727" name=""/>
          <p:cNvSpPr txBox="1"/>
          <p:nvPr/>
        </p:nvSpPr>
        <p:spPr bwMode="auto">
          <a:xfrm rot="0" flipH="0" flipV="0">
            <a:off x="7502355" y="6023478"/>
            <a:ext cx="3540393" cy="37819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 rtl="1">
              <a:defRPr/>
            </a:pP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انقر هنا 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لحصول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على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الإجابة</a:t>
            </a:r>
            <a:endParaRPr u="none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grpSp>
        <p:nvGrpSpPr>
          <p:cNvPr id="837443692" name=""/>
          <p:cNvGrpSpPr/>
          <p:nvPr/>
        </p:nvGrpSpPr>
        <p:grpSpPr bwMode="auto">
          <a:xfrm rot="0" flipH="0" flipV="0">
            <a:off x="11141520" y="5937356"/>
            <a:ext cx="538368" cy="538368"/>
            <a:chOff x="0" y="0"/>
            <a:chExt cx="538368" cy="538368"/>
          </a:xfrm>
        </p:grpSpPr>
        <p:sp>
          <p:nvSpPr>
            <p:cNvPr id="727471135" name=""/>
            <p:cNvSpPr/>
            <p:nvPr/>
          </p:nvSpPr>
          <p:spPr bwMode="auto">
            <a:xfrm flipH="0" flipV="0">
              <a:off x="0" y="0"/>
              <a:ext cx="538368" cy="538368"/>
            </a:xfrm>
            <a:prstGeom prst="ellipse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/>
            </a:p>
          </p:txBody>
        </p:sp>
        <p:sp>
          <p:nvSpPr>
            <p:cNvPr id="126895576" name=""/>
            <p:cNvSpPr/>
            <p:nvPr/>
          </p:nvSpPr>
          <p:spPr bwMode="auto">
            <a:xfrm flipH="0" flipV="0">
              <a:off x="98145" y="129650"/>
              <a:ext cx="342076" cy="2790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96398483" name="Заголовок 1"/>
          <p:cNvSpPr>
            <a:spLocks noGrp="1"/>
          </p:cNvSpPr>
          <p:nvPr>
            <p:ph type="title"/>
          </p:nvPr>
        </p:nvSpPr>
        <p:spPr bwMode="auto">
          <a:xfrm>
            <a:off x="493090" y="227080"/>
            <a:ext cx="10515600" cy="1325561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r" rtl="1">
              <a:defRPr/>
            </a:pP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الفئة 4 – سؤال $100 </a:t>
            </a:r>
            <a:endParaRPr sz="4800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sp>
        <p:nvSpPr>
          <p:cNvPr id="1908744200" name=""/>
          <p:cNvSpPr/>
          <p:nvPr/>
        </p:nvSpPr>
        <p:spPr bwMode="auto">
          <a:xfrm flipH="0" flipV="0">
            <a:off x="493089" y="1583874"/>
            <a:ext cx="11186799" cy="408349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 rt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اكتب السؤال هنا</a:t>
            </a:r>
            <a:endParaRPr b="1">
              <a:solidFill>
                <a:srgbClr val="333333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900940668" name=""/>
          <p:cNvSpPr txBox="1"/>
          <p:nvPr/>
        </p:nvSpPr>
        <p:spPr bwMode="auto">
          <a:xfrm rot="0" flipH="0" flipV="0">
            <a:off x="7502355" y="6023478"/>
            <a:ext cx="3540393" cy="37819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 rtl="1">
              <a:defRPr/>
            </a:pP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انقر هنا 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لحصول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على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الإجابة</a:t>
            </a:r>
            <a:endParaRPr u="none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grpSp>
        <p:nvGrpSpPr>
          <p:cNvPr id="467010914" name=""/>
          <p:cNvGrpSpPr/>
          <p:nvPr/>
        </p:nvGrpSpPr>
        <p:grpSpPr bwMode="auto">
          <a:xfrm rot="0" flipH="0" flipV="0">
            <a:off x="11141520" y="5937356"/>
            <a:ext cx="538368" cy="538368"/>
            <a:chOff x="0" y="0"/>
            <a:chExt cx="538368" cy="538368"/>
          </a:xfrm>
        </p:grpSpPr>
        <p:sp>
          <p:nvSpPr>
            <p:cNvPr id="843191395" name=""/>
            <p:cNvSpPr/>
            <p:nvPr/>
          </p:nvSpPr>
          <p:spPr bwMode="auto">
            <a:xfrm flipH="0" flipV="0">
              <a:off x="0" y="0"/>
              <a:ext cx="538368" cy="538368"/>
            </a:xfrm>
            <a:prstGeom prst="ellipse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/>
            </a:p>
          </p:txBody>
        </p:sp>
        <p:sp>
          <p:nvSpPr>
            <p:cNvPr id="912753336" name=""/>
            <p:cNvSpPr/>
            <p:nvPr/>
          </p:nvSpPr>
          <p:spPr bwMode="auto">
            <a:xfrm flipH="0" flipV="0">
              <a:off x="98145" y="129650"/>
              <a:ext cx="342076" cy="2790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57993286" name="Заголовок 1"/>
          <p:cNvSpPr>
            <a:spLocks noGrp="1"/>
          </p:cNvSpPr>
          <p:nvPr>
            <p:ph type="title"/>
          </p:nvPr>
        </p:nvSpPr>
        <p:spPr bwMode="auto">
          <a:xfrm>
            <a:off x="493090" y="227080"/>
            <a:ext cx="10515600" cy="1325561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r" rtl="1">
              <a:defRPr/>
            </a:pP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الفئة 4 – سؤال $200 </a:t>
            </a:r>
            <a:endParaRPr sz="4800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sp>
        <p:nvSpPr>
          <p:cNvPr id="2059498757" name=""/>
          <p:cNvSpPr/>
          <p:nvPr/>
        </p:nvSpPr>
        <p:spPr bwMode="auto">
          <a:xfrm flipH="0" flipV="0">
            <a:off x="493089" y="1583874"/>
            <a:ext cx="11186799" cy="408349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 rt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اكتب السؤال هنا</a:t>
            </a:r>
            <a:endParaRPr b="1">
              <a:solidFill>
                <a:srgbClr val="333333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1226789124" name=""/>
          <p:cNvSpPr txBox="1"/>
          <p:nvPr/>
        </p:nvSpPr>
        <p:spPr bwMode="auto">
          <a:xfrm rot="0" flipH="0" flipV="0">
            <a:off x="7502355" y="6023478"/>
            <a:ext cx="3540393" cy="37819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 rtl="1">
              <a:defRPr/>
            </a:pP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انقر هنا 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لحصول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على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الإجابة</a:t>
            </a:r>
            <a:endParaRPr u="none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grpSp>
        <p:nvGrpSpPr>
          <p:cNvPr id="132020513" name=""/>
          <p:cNvGrpSpPr/>
          <p:nvPr/>
        </p:nvGrpSpPr>
        <p:grpSpPr bwMode="auto">
          <a:xfrm rot="0" flipH="0" flipV="0">
            <a:off x="11141520" y="5937356"/>
            <a:ext cx="538368" cy="538368"/>
            <a:chOff x="0" y="0"/>
            <a:chExt cx="538368" cy="538368"/>
          </a:xfrm>
        </p:grpSpPr>
        <p:sp>
          <p:nvSpPr>
            <p:cNvPr id="729743064" name=""/>
            <p:cNvSpPr/>
            <p:nvPr/>
          </p:nvSpPr>
          <p:spPr bwMode="auto">
            <a:xfrm flipH="0" flipV="0">
              <a:off x="0" y="0"/>
              <a:ext cx="538368" cy="538368"/>
            </a:xfrm>
            <a:prstGeom prst="ellipse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/>
            </a:p>
          </p:txBody>
        </p:sp>
        <p:sp>
          <p:nvSpPr>
            <p:cNvPr id="1415624880" name=""/>
            <p:cNvSpPr/>
            <p:nvPr/>
          </p:nvSpPr>
          <p:spPr bwMode="auto">
            <a:xfrm flipH="0" flipV="0">
              <a:off x="98145" y="129650"/>
              <a:ext cx="342076" cy="2790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94518953" name="Заголовок 1"/>
          <p:cNvSpPr>
            <a:spLocks noGrp="1"/>
          </p:cNvSpPr>
          <p:nvPr>
            <p:ph type="title"/>
          </p:nvPr>
        </p:nvSpPr>
        <p:spPr bwMode="auto">
          <a:xfrm>
            <a:off x="493090" y="227080"/>
            <a:ext cx="10515600" cy="1325561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r" rtl="1">
              <a:defRPr/>
            </a:pP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الفئة 4 – سؤال $200 </a:t>
            </a:r>
            <a:endParaRPr sz="4800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sp>
        <p:nvSpPr>
          <p:cNvPr id="1458116607" name=""/>
          <p:cNvSpPr/>
          <p:nvPr/>
        </p:nvSpPr>
        <p:spPr bwMode="auto">
          <a:xfrm flipH="0" flipV="0">
            <a:off x="493089" y="1583874"/>
            <a:ext cx="11186799" cy="408349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 rt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اكتب السؤال هنا</a:t>
            </a:r>
            <a:endParaRPr b="1">
              <a:solidFill>
                <a:srgbClr val="333333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1169421726" name=""/>
          <p:cNvSpPr txBox="1"/>
          <p:nvPr/>
        </p:nvSpPr>
        <p:spPr bwMode="auto">
          <a:xfrm rot="0" flipH="0" flipV="0">
            <a:off x="7502355" y="6023478"/>
            <a:ext cx="3540393" cy="37819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 rtl="1">
              <a:defRPr/>
            </a:pP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انقر هنا 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لحصول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على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الإجابة</a:t>
            </a:r>
            <a:endParaRPr u="none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grpSp>
        <p:nvGrpSpPr>
          <p:cNvPr id="1141778625" name=""/>
          <p:cNvGrpSpPr/>
          <p:nvPr/>
        </p:nvGrpSpPr>
        <p:grpSpPr bwMode="auto">
          <a:xfrm rot="0" flipH="0" flipV="0">
            <a:off x="11141520" y="5937356"/>
            <a:ext cx="538368" cy="538368"/>
            <a:chOff x="0" y="0"/>
            <a:chExt cx="538368" cy="538368"/>
          </a:xfrm>
        </p:grpSpPr>
        <p:sp>
          <p:nvSpPr>
            <p:cNvPr id="456100948" name=""/>
            <p:cNvSpPr/>
            <p:nvPr/>
          </p:nvSpPr>
          <p:spPr bwMode="auto">
            <a:xfrm flipH="0" flipV="0">
              <a:off x="0" y="0"/>
              <a:ext cx="538368" cy="538368"/>
            </a:xfrm>
            <a:prstGeom prst="ellipse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/>
            </a:p>
          </p:txBody>
        </p:sp>
        <p:sp>
          <p:nvSpPr>
            <p:cNvPr id="916215985" name=""/>
            <p:cNvSpPr/>
            <p:nvPr/>
          </p:nvSpPr>
          <p:spPr bwMode="auto">
            <a:xfrm flipH="0" flipV="0">
              <a:off x="98145" y="129650"/>
              <a:ext cx="342076" cy="2790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47226552" name="Заголовок 1"/>
          <p:cNvSpPr>
            <a:spLocks noGrp="1"/>
          </p:cNvSpPr>
          <p:nvPr>
            <p:ph type="title"/>
          </p:nvPr>
        </p:nvSpPr>
        <p:spPr bwMode="auto">
          <a:xfrm>
            <a:off x="493090" y="227080"/>
            <a:ext cx="10515600" cy="1325561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r" rtl="1">
              <a:defRPr/>
            </a:pP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الفئة 4 – سؤال $300 </a:t>
            </a:r>
            <a:endParaRPr sz="4800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sp>
        <p:nvSpPr>
          <p:cNvPr id="1275255075" name=""/>
          <p:cNvSpPr/>
          <p:nvPr/>
        </p:nvSpPr>
        <p:spPr bwMode="auto">
          <a:xfrm flipH="0" flipV="0">
            <a:off x="493089" y="1583874"/>
            <a:ext cx="11186799" cy="408349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 rt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اكتب السؤال هنا</a:t>
            </a:r>
            <a:endParaRPr b="1">
              <a:solidFill>
                <a:srgbClr val="333333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861572943" name=""/>
          <p:cNvSpPr txBox="1"/>
          <p:nvPr/>
        </p:nvSpPr>
        <p:spPr bwMode="auto">
          <a:xfrm rot="0" flipH="0" flipV="0">
            <a:off x="7502355" y="6023478"/>
            <a:ext cx="3540393" cy="37819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 rtl="1">
              <a:defRPr/>
            </a:pP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انقر هنا 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لحصول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على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الإجابة</a:t>
            </a:r>
            <a:endParaRPr u="none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grpSp>
        <p:nvGrpSpPr>
          <p:cNvPr id="835876074" name=""/>
          <p:cNvGrpSpPr/>
          <p:nvPr/>
        </p:nvGrpSpPr>
        <p:grpSpPr bwMode="auto">
          <a:xfrm rot="0" flipH="0" flipV="0">
            <a:off x="11141520" y="5937356"/>
            <a:ext cx="538368" cy="538368"/>
            <a:chOff x="0" y="0"/>
            <a:chExt cx="538368" cy="538368"/>
          </a:xfrm>
        </p:grpSpPr>
        <p:sp>
          <p:nvSpPr>
            <p:cNvPr id="1342623725" name=""/>
            <p:cNvSpPr/>
            <p:nvPr/>
          </p:nvSpPr>
          <p:spPr bwMode="auto">
            <a:xfrm flipH="0" flipV="0">
              <a:off x="0" y="0"/>
              <a:ext cx="538368" cy="538368"/>
            </a:xfrm>
            <a:prstGeom prst="ellipse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/>
            </a:p>
          </p:txBody>
        </p:sp>
        <p:sp>
          <p:nvSpPr>
            <p:cNvPr id="727321316" name=""/>
            <p:cNvSpPr/>
            <p:nvPr/>
          </p:nvSpPr>
          <p:spPr bwMode="auto">
            <a:xfrm flipH="0" flipV="0">
              <a:off x="98145" y="129650"/>
              <a:ext cx="342076" cy="2790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42796301" name="Заголовок 1"/>
          <p:cNvSpPr>
            <a:spLocks noGrp="1"/>
          </p:cNvSpPr>
          <p:nvPr>
            <p:ph type="title"/>
          </p:nvPr>
        </p:nvSpPr>
        <p:spPr bwMode="auto">
          <a:xfrm>
            <a:off x="493090" y="227080"/>
            <a:ext cx="10515600" cy="1325561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r" rtl="1">
              <a:defRPr/>
            </a:pP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الفئة 4 – سؤال $300 </a:t>
            </a:r>
            <a:endParaRPr sz="4800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sp>
        <p:nvSpPr>
          <p:cNvPr id="963036872" name=""/>
          <p:cNvSpPr/>
          <p:nvPr/>
        </p:nvSpPr>
        <p:spPr bwMode="auto">
          <a:xfrm flipH="0" flipV="0">
            <a:off x="493089" y="1583874"/>
            <a:ext cx="11186799" cy="408349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 rt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اكتب السؤال هنا</a:t>
            </a:r>
            <a:endParaRPr b="1">
              <a:solidFill>
                <a:srgbClr val="333333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445865200" name=""/>
          <p:cNvSpPr txBox="1"/>
          <p:nvPr/>
        </p:nvSpPr>
        <p:spPr bwMode="auto">
          <a:xfrm rot="0" flipH="0" flipV="0">
            <a:off x="7502355" y="6023478"/>
            <a:ext cx="3540393" cy="37819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 rtl="1">
              <a:defRPr/>
            </a:pP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انقر هنا 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لحصول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على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الإجابة</a:t>
            </a:r>
            <a:endParaRPr u="none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grpSp>
        <p:nvGrpSpPr>
          <p:cNvPr id="269523113" name=""/>
          <p:cNvGrpSpPr/>
          <p:nvPr/>
        </p:nvGrpSpPr>
        <p:grpSpPr bwMode="auto">
          <a:xfrm rot="0" flipH="0" flipV="0">
            <a:off x="11141520" y="5937356"/>
            <a:ext cx="538368" cy="538368"/>
            <a:chOff x="0" y="0"/>
            <a:chExt cx="538368" cy="538368"/>
          </a:xfrm>
        </p:grpSpPr>
        <p:sp>
          <p:nvSpPr>
            <p:cNvPr id="333818534" name=""/>
            <p:cNvSpPr/>
            <p:nvPr/>
          </p:nvSpPr>
          <p:spPr bwMode="auto">
            <a:xfrm flipH="0" flipV="0">
              <a:off x="0" y="0"/>
              <a:ext cx="538368" cy="538368"/>
            </a:xfrm>
            <a:prstGeom prst="ellipse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/>
            </a:p>
          </p:txBody>
        </p:sp>
        <p:sp>
          <p:nvSpPr>
            <p:cNvPr id="183098624" name=""/>
            <p:cNvSpPr/>
            <p:nvPr/>
          </p:nvSpPr>
          <p:spPr bwMode="auto">
            <a:xfrm flipH="0" flipV="0">
              <a:off x="98145" y="129650"/>
              <a:ext cx="342076" cy="2790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84990254" name="Заголовок 1"/>
          <p:cNvSpPr>
            <a:spLocks noGrp="1"/>
          </p:cNvSpPr>
          <p:nvPr>
            <p:ph type="title"/>
          </p:nvPr>
        </p:nvSpPr>
        <p:spPr bwMode="auto">
          <a:xfrm>
            <a:off x="493090" y="227080"/>
            <a:ext cx="10515600" cy="1325561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r" rtl="1">
              <a:defRPr/>
            </a:pP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الفئة 4 – سؤال $400 </a:t>
            </a:r>
            <a:endParaRPr sz="4800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sp>
        <p:nvSpPr>
          <p:cNvPr id="1710166786" name=""/>
          <p:cNvSpPr/>
          <p:nvPr/>
        </p:nvSpPr>
        <p:spPr bwMode="auto">
          <a:xfrm flipH="0" flipV="0">
            <a:off x="493089" y="1583874"/>
            <a:ext cx="11186799" cy="408349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 rt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اكتب السؤال هنا</a:t>
            </a:r>
            <a:endParaRPr b="1">
              <a:solidFill>
                <a:srgbClr val="333333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747347396" name=""/>
          <p:cNvSpPr txBox="1"/>
          <p:nvPr/>
        </p:nvSpPr>
        <p:spPr bwMode="auto">
          <a:xfrm rot="0" flipH="0" flipV="0">
            <a:off x="7502355" y="6023478"/>
            <a:ext cx="3540393" cy="37819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 rtl="1">
              <a:defRPr/>
            </a:pP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انقر هنا 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لحصول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على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الإجابة</a:t>
            </a:r>
            <a:endParaRPr u="none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grpSp>
        <p:nvGrpSpPr>
          <p:cNvPr id="1056483509" name=""/>
          <p:cNvGrpSpPr/>
          <p:nvPr/>
        </p:nvGrpSpPr>
        <p:grpSpPr bwMode="auto">
          <a:xfrm rot="0" flipH="0" flipV="0">
            <a:off x="11141520" y="5937356"/>
            <a:ext cx="538368" cy="538368"/>
            <a:chOff x="0" y="0"/>
            <a:chExt cx="538368" cy="538368"/>
          </a:xfrm>
        </p:grpSpPr>
        <p:sp>
          <p:nvSpPr>
            <p:cNvPr id="1444534684" name=""/>
            <p:cNvSpPr/>
            <p:nvPr/>
          </p:nvSpPr>
          <p:spPr bwMode="auto">
            <a:xfrm flipH="0" flipV="0">
              <a:off x="0" y="0"/>
              <a:ext cx="538368" cy="538368"/>
            </a:xfrm>
            <a:prstGeom prst="ellipse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/>
            </a:p>
          </p:txBody>
        </p:sp>
        <p:sp>
          <p:nvSpPr>
            <p:cNvPr id="1581795608" name=""/>
            <p:cNvSpPr/>
            <p:nvPr/>
          </p:nvSpPr>
          <p:spPr bwMode="auto">
            <a:xfrm flipH="0" flipV="0">
              <a:off x="98145" y="129650"/>
              <a:ext cx="342076" cy="2790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69971805" name="Заголовок 1"/>
          <p:cNvSpPr>
            <a:spLocks noGrp="1"/>
          </p:cNvSpPr>
          <p:nvPr>
            <p:ph type="title"/>
          </p:nvPr>
        </p:nvSpPr>
        <p:spPr bwMode="auto">
          <a:xfrm>
            <a:off x="493090" y="227080"/>
            <a:ext cx="10515600" cy="1325561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r" rtl="1">
              <a:defRPr/>
            </a:pP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الفئة</a:t>
            </a:r>
            <a:r>
              <a:rPr sz="480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 1 – </a:t>
            </a: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سؤال</a:t>
            </a:r>
            <a:r>
              <a:rPr sz="480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 $100 </a:t>
            </a:r>
            <a:endParaRPr sz="4800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sp>
        <p:nvSpPr>
          <p:cNvPr id="1004367282" name=""/>
          <p:cNvSpPr/>
          <p:nvPr/>
        </p:nvSpPr>
        <p:spPr bwMode="auto">
          <a:xfrm flipH="0" flipV="0">
            <a:off x="493089" y="1583874"/>
            <a:ext cx="11186799" cy="408349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 rt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اكتب السؤال هنا</a:t>
            </a:r>
            <a:endParaRPr b="1">
              <a:solidFill>
                <a:srgbClr val="333333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59670374" name=""/>
          <p:cNvSpPr txBox="1"/>
          <p:nvPr/>
        </p:nvSpPr>
        <p:spPr bwMode="auto">
          <a:xfrm rot="0" flipH="0" flipV="0">
            <a:off x="7502355" y="6023478"/>
            <a:ext cx="3540393" cy="37819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 rtl="1">
              <a:defRPr/>
            </a:pP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انقر هنا 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لحصول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على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الإجابة</a:t>
            </a:r>
            <a:endParaRPr u="none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grpSp>
        <p:nvGrpSpPr>
          <p:cNvPr id="1856870257" name=""/>
          <p:cNvGrpSpPr/>
          <p:nvPr/>
        </p:nvGrpSpPr>
        <p:grpSpPr bwMode="auto">
          <a:xfrm rot="0" flipH="0" flipV="0">
            <a:off x="11141520" y="5937356"/>
            <a:ext cx="538368" cy="538368"/>
            <a:chOff x="0" y="0"/>
            <a:chExt cx="538368" cy="538368"/>
          </a:xfrm>
        </p:grpSpPr>
        <p:sp>
          <p:nvSpPr>
            <p:cNvPr id="1032695426" name=""/>
            <p:cNvSpPr/>
            <p:nvPr/>
          </p:nvSpPr>
          <p:spPr bwMode="auto">
            <a:xfrm flipH="0" flipV="0">
              <a:off x="0" y="0"/>
              <a:ext cx="538368" cy="538368"/>
            </a:xfrm>
            <a:prstGeom prst="ellipse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/>
            </a:p>
          </p:txBody>
        </p:sp>
        <p:sp>
          <p:nvSpPr>
            <p:cNvPr id="1648139250" name=""/>
            <p:cNvSpPr/>
            <p:nvPr/>
          </p:nvSpPr>
          <p:spPr bwMode="auto">
            <a:xfrm flipH="0" flipV="0">
              <a:off x="98145" y="129650"/>
              <a:ext cx="342076" cy="2790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27142086" name="Заголовок 1"/>
          <p:cNvSpPr>
            <a:spLocks noGrp="1"/>
          </p:cNvSpPr>
          <p:nvPr>
            <p:ph type="title"/>
          </p:nvPr>
        </p:nvSpPr>
        <p:spPr bwMode="auto">
          <a:xfrm>
            <a:off x="493090" y="227080"/>
            <a:ext cx="10515600" cy="1325561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r" rtl="1">
              <a:defRPr/>
            </a:pP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الفئة 4 – سؤال $400 </a:t>
            </a:r>
            <a:endParaRPr sz="4800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sp>
        <p:nvSpPr>
          <p:cNvPr id="575629858" name=""/>
          <p:cNvSpPr/>
          <p:nvPr/>
        </p:nvSpPr>
        <p:spPr bwMode="auto">
          <a:xfrm flipH="0" flipV="0">
            <a:off x="493089" y="1583874"/>
            <a:ext cx="11186799" cy="408349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 rt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اكتب السؤال هنا</a:t>
            </a:r>
            <a:endParaRPr b="1">
              <a:solidFill>
                <a:srgbClr val="333333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1316850363" name=""/>
          <p:cNvSpPr txBox="1"/>
          <p:nvPr/>
        </p:nvSpPr>
        <p:spPr bwMode="auto">
          <a:xfrm rot="0" flipH="0" flipV="0">
            <a:off x="7502355" y="6023478"/>
            <a:ext cx="3540393" cy="37819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 rtl="1">
              <a:defRPr/>
            </a:pP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انقر هنا 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لحصول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على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الإجابة</a:t>
            </a:r>
            <a:endParaRPr u="none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grpSp>
        <p:nvGrpSpPr>
          <p:cNvPr id="509571925" name=""/>
          <p:cNvGrpSpPr/>
          <p:nvPr/>
        </p:nvGrpSpPr>
        <p:grpSpPr bwMode="auto">
          <a:xfrm rot="0" flipH="0" flipV="0">
            <a:off x="11141520" y="5937356"/>
            <a:ext cx="538368" cy="538368"/>
            <a:chOff x="0" y="0"/>
            <a:chExt cx="538368" cy="538368"/>
          </a:xfrm>
        </p:grpSpPr>
        <p:sp>
          <p:nvSpPr>
            <p:cNvPr id="1084259305" name=""/>
            <p:cNvSpPr/>
            <p:nvPr/>
          </p:nvSpPr>
          <p:spPr bwMode="auto">
            <a:xfrm flipH="0" flipV="0">
              <a:off x="0" y="0"/>
              <a:ext cx="538368" cy="538368"/>
            </a:xfrm>
            <a:prstGeom prst="ellipse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/>
            </a:p>
          </p:txBody>
        </p:sp>
        <p:sp>
          <p:nvSpPr>
            <p:cNvPr id="1225843643" name=""/>
            <p:cNvSpPr/>
            <p:nvPr/>
          </p:nvSpPr>
          <p:spPr bwMode="auto">
            <a:xfrm flipH="0" flipV="0">
              <a:off x="98145" y="129650"/>
              <a:ext cx="342076" cy="2790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77832465" name="Заголовок 1"/>
          <p:cNvSpPr>
            <a:spLocks noGrp="1"/>
          </p:cNvSpPr>
          <p:nvPr>
            <p:ph type="title"/>
          </p:nvPr>
        </p:nvSpPr>
        <p:spPr bwMode="auto">
          <a:xfrm>
            <a:off x="493090" y="227080"/>
            <a:ext cx="10515600" cy="1325561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r" rtl="1">
              <a:defRPr/>
            </a:pP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الفئة 4 – سؤال $500 </a:t>
            </a:r>
            <a:endParaRPr sz="4800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sp>
        <p:nvSpPr>
          <p:cNvPr id="126683329" name=""/>
          <p:cNvSpPr/>
          <p:nvPr/>
        </p:nvSpPr>
        <p:spPr bwMode="auto">
          <a:xfrm flipH="0" flipV="0">
            <a:off x="493089" y="1583874"/>
            <a:ext cx="11186799" cy="408349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 rt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اكتب السؤال هنا</a:t>
            </a:r>
            <a:endParaRPr b="1">
              <a:solidFill>
                <a:srgbClr val="333333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40199642" name=""/>
          <p:cNvSpPr txBox="1"/>
          <p:nvPr/>
        </p:nvSpPr>
        <p:spPr bwMode="auto">
          <a:xfrm rot="0" flipH="0" flipV="0">
            <a:off x="7502355" y="6023478"/>
            <a:ext cx="3540393" cy="37819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 rtl="1">
              <a:defRPr/>
            </a:pP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انقر هنا 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لحصول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على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الإجابة</a:t>
            </a:r>
            <a:endParaRPr u="none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grpSp>
        <p:nvGrpSpPr>
          <p:cNvPr id="358651046" name=""/>
          <p:cNvGrpSpPr/>
          <p:nvPr/>
        </p:nvGrpSpPr>
        <p:grpSpPr bwMode="auto">
          <a:xfrm rot="0" flipH="0" flipV="0">
            <a:off x="11141520" y="5937356"/>
            <a:ext cx="538368" cy="538368"/>
            <a:chOff x="0" y="0"/>
            <a:chExt cx="538368" cy="538368"/>
          </a:xfrm>
        </p:grpSpPr>
        <p:sp>
          <p:nvSpPr>
            <p:cNvPr id="1891086685" name=""/>
            <p:cNvSpPr/>
            <p:nvPr/>
          </p:nvSpPr>
          <p:spPr bwMode="auto">
            <a:xfrm flipH="0" flipV="0">
              <a:off x="0" y="0"/>
              <a:ext cx="538368" cy="538368"/>
            </a:xfrm>
            <a:prstGeom prst="ellipse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/>
            </a:p>
          </p:txBody>
        </p:sp>
        <p:sp>
          <p:nvSpPr>
            <p:cNvPr id="1998012220" name=""/>
            <p:cNvSpPr/>
            <p:nvPr/>
          </p:nvSpPr>
          <p:spPr bwMode="auto">
            <a:xfrm flipH="0" flipV="0">
              <a:off x="98145" y="129650"/>
              <a:ext cx="342076" cy="2790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62231085" name="Заголовок 1"/>
          <p:cNvSpPr>
            <a:spLocks noGrp="1"/>
          </p:cNvSpPr>
          <p:nvPr>
            <p:ph type="title"/>
          </p:nvPr>
        </p:nvSpPr>
        <p:spPr bwMode="auto">
          <a:xfrm>
            <a:off x="493090" y="227080"/>
            <a:ext cx="10515600" cy="1325561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r" rtl="1">
              <a:defRPr/>
            </a:pP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الفئة 4 – سؤال $500 </a:t>
            </a:r>
            <a:endParaRPr sz="4800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sp>
        <p:nvSpPr>
          <p:cNvPr id="751624489" name=""/>
          <p:cNvSpPr/>
          <p:nvPr/>
        </p:nvSpPr>
        <p:spPr bwMode="auto">
          <a:xfrm flipH="0" flipV="0">
            <a:off x="493089" y="1583874"/>
            <a:ext cx="11186799" cy="408349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 rt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اكتب السؤال هنا</a:t>
            </a:r>
            <a:endParaRPr b="1">
              <a:solidFill>
                <a:srgbClr val="333333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715059200" name=""/>
          <p:cNvSpPr txBox="1"/>
          <p:nvPr/>
        </p:nvSpPr>
        <p:spPr bwMode="auto">
          <a:xfrm rot="0" flipH="0" flipV="0">
            <a:off x="7502355" y="6023478"/>
            <a:ext cx="3540393" cy="37819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 rtl="1">
              <a:defRPr/>
            </a:pP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انقر هنا 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لحصول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على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الإجابة</a:t>
            </a:r>
            <a:endParaRPr u="none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grpSp>
        <p:nvGrpSpPr>
          <p:cNvPr id="552907770" name=""/>
          <p:cNvGrpSpPr/>
          <p:nvPr/>
        </p:nvGrpSpPr>
        <p:grpSpPr bwMode="auto">
          <a:xfrm rot="0" flipH="0" flipV="0">
            <a:off x="11141520" y="5937356"/>
            <a:ext cx="538368" cy="538368"/>
            <a:chOff x="0" y="0"/>
            <a:chExt cx="538368" cy="538368"/>
          </a:xfrm>
        </p:grpSpPr>
        <p:sp>
          <p:nvSpPr>
            <p:cNvPr id="921222359" name=""/>
            <p:cNvSpPr/>
            <p:nvPr/>
          </p:nvSpPr>
          <p:spPr bwMode="auto">
            <a:xfrm flipH="0" flipV="0">
              <a:off x="0" y="0"/>
              <a:ext cx="538368" cy="538368"/>
            </a:xfrm>
            <a:prstGeom prst="ellipse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/>
            </a:p>
          </p:txBody>
        </p:sp>
        <p:sp>
          <p:nvSpPr>
            <p:cNvPr id="1067363512" name=""/>
            <p:cNvSpPr/>
            <p:nvPr/>
          </p:nvSpPr>
          <p:spPr bwMode="auto">
            <a:xfrm flipH="0" flipV="0">
              <a:off x="98145" y="129650"/>
              <a:ext cx="342076" cy="2790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23597786" name="Заголовок 1"/>
          <p:cNvSpPr>
            <a:spLocks noGrp="1"/>
          </p:cNvSpPr>
          <p:nvPr>
            <p:ph type="title"/>
          </p:nvPr>
        </p:nvSpPr>
        <p:spPr bwMode="auto">
          <a:xfrm>
            <a:off x="493090" y="227080"/>
            <a:ext cx="10515600" cy="1325561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r" rtl="1">
              <a:defRPr/>
            </a:pP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الفئة</a:t>
            </a:r>
            <a:r>
              <a:rPr sz="480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 5 – </a:t>
            </a: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سؤال</a:t>
            </a:r>
            <a:r>
              <a:rPr sz="480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 $100 </a:t>
            </a:r>
            <a:endParaRPr sz="4800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sp>
        <p:nvSpPr>
          <p:cNvPr id="1896056579" name=""/>
          <p:cNvSpPr/>
          <p:nvPr/>
        </p:nvSpPr>
        <p:spPr bwMode="auto">
          <a:xfrm flipH="0" flipV="0">
            <a:off x="493089" y="1583874"/>
            <a:ext cx="11186799" cy="408349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 rt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اكتب السؤال هنا</a:t>
            </a:r>
            <a:endParaRPr b="1">
              <a:solidFill>
                <a:srgbClr val="333333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1938927618" name=""/>
          <p:cNvSpPr txBox="1"/>
          <p:nvPr/>
        </p:nvSpPr>
        <p:spPr bwMode="auto">
          <a:xfrm rot="0" flipH="0" flipV="0">
            <a:off x="7502355" y="6023478"/>
            <a:ext cx="3540393" cy="37819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 rtl="1">
              <a:defRPr/>
            </a:pP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انقر هنا 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لحصول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على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الإجابة</a:t>
            </a:r>
            <a:endParaRPr u="none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grpSp>
        <p:nvGrpSpPr>
          <p:cNvPr id="1511401221" name=""/>
          <p:cNvGrpSpPr/>
          <p:nvPr/>
        </p:nvGrpSpPr>
        <p:grpSpPr bwMode="auto">
          <a:xfrm rot="0" flipH="0" flipV="0">
            <a:off x="11141520" y="5937356"/>
            <a:ext cx="538368" cy="538368"/>
            <a:chOff x="0" y="0"/>
            <a:chExt cx="538368" cy="538368"/>
          </a:xfrm>
        </p:grpSpPr>
        <p:sp>
          <p:nvSpPr>
            <p:cNvPr id="825351633" name=""/>
            <p:cNvSpPr/>
            <p:nvPr/>
          </p:nvSpPr>
          <p:spPr bwMode="auto">
            <a:xfrm flipH="0" flipV="0">
              <a:off x="0" y="0"/>
              <a:ext cx="538368" cy="538368"/>
            </a:xfrm>
            <a:prstGeom prst="ellipse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/>
            </a:p>
          </p:txBody>
        </p:sp>
        <p:sp>
          <p:nvSpPr>
            <p:cNvPr id="478335844" name=""/>
            <p:cNvSpPr/>
            <p:nvPr/>
          </p:nvSpPr>
          <p:spPr bwMode="auto">
            <a:xfrm flipH="0" flipV="0">
              <a:off x="98145" y="129650"/>
              <a:ext cx="342076" cy="2790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99589698" name="Заголовок 1"/>
          <p:cNvSpPr>
            <a:spLocks noGrp="1"/>
          </p:cNvSpPr>
          <p:nvPr>
            <p:ph type="title"/>
          </p:nvPr>
        </p:nvSpPr>
        <p:spPr bwMode="auto">
          <a:xfrm>
            <a:off x="493090" y="227080"/>
            <a:ext cx="10515600" cy="1325561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r" rtl="1">
              <a:defRPr/>
            </a:pP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الفئة 5 – سؤال $100 </a:t>
            </a:r>
            <a:endParaRPr sz="4800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sp>
        <p:nvSpPr>
          <p:cNvPr id="109393661" name=""/>
          <p:cNvSpPr/>
          <p:nvPr/>
        </p:nvSpPr>
        <p:spPr bwMode="auto">
          <a:xfrm flipH="0" flipV="0">
            <a:off x="493089" y="1583874"/>
            <a:ext cx="11186799" cy="408349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 rt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اكتب السؤال هنا</a:t>
            </a:r>
            <a:endParaRPr b="1">
              <a:solidFill>
                <a:srgbClr val="333333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1700772391" name=""/>
          <p:cNvSpPr txBox="1"/>
          <p:nvPr/>
        </p:nvSpPr>
        <p:spPr bwMode="auto">
          <a:xfrm rot="0" flipH="0" flipV="0">
            <a:off x="7502355" y="6023478"/>
            <a:ext cx="3540393" cy="37819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 rtl="1">
              <a:defRPr/>
            </a:pP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انقر هنا 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لحصول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على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الإجابة</a:t>
            </a:r>
            <a:endParaRPr u="none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grpSp>
        <p:nvGrpSpPr>
          <p:cNvPr id="334087837" name=""/>
          <p:cNvGrpSpPr/>
          <p:nvPr/>
        </p:nvGrpSpPr>
        <p:grpSpPr bwMode="auto">
          <a:xfrm rot="0" flipH="0" flipV="0">
            <a:off x="11141520" y="5937356"/>
            <a:ext cx="538368" cy="538368"/>
            <a:chOff x="0" y="0"/>
            <a:chExt cx="538368" cy="538368"/>
          </a:xfrm>
        </p:grpSpPr>
        <p:sp>
          <p:nvSpPr>
            <p:cNvPr id="410871395" name=""/>
            <p:cNvSpPr/>
            <p:nvPr/>
          </p:nvSpPr>
          <p:spPr bwMode="auto">
            <a:xfrm flipH="0" flipV="0">
              <a:off x="0" y="0"/>
              <a:ext cx="538368" cy="538368"/>
            </a:xfrm>
            <a:prstGeom prst="ellipse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/>
            </a:p>
          </p:txBody>
        </p:sp>
        <p:sp>
          <p:nvSpPr>
            <p:cNvPr id="1941995386" name=""/>
            <p:cNvSpPr/>
            <p:nvPr/>
          </p:nvSpPr>
          <p:spPr bwMode="auto">
            <a:xfrm flipH="0" flipV="0">
              <a:off x="98145" y="129650"/>
              <a:ext cx="342076" cy="2790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24914475" name="Заголовок 1"/>
          <p:cNvSpPr>
            <a:spLocks noGrp="1"/>
          </p:cNvSpPr>
          <p:nvPr>
            <p:ph type="title"/>
          </p:nvPr>
        </p:nvSpPr>
        <p:spPr bwMode="auto">
          <a:xfrm>
            <a:off x="493090" y="227080"/>
            <a:ext cx="10515600" cy="1325561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r" rtl="1">
              <a:defRPr/>
            </a:pP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الفئة 5 – سؤال $200 </a:t>
            </a:r>
            <a:endParaRPr sz="4800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sp>
        <p:nvSpPr>
          <p:cNvPr id="1044635102" name=""/>
          <p:cNvSpPr/>
          <p:nvPr/>
        </p:nvSpPr>
        <p:spPr bwMode="auto">
          <a:xfrm flipH="0" flipV="0">
            <a:off x="493089" y="1583874"/>
            <a:ext cx="11186799" cy="408349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 rt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اكتب السؤال هنا</a:t>
            </a:r>
            <a:endParaRPr b="1">
              <a:solidFill>
                <a:srgbClr val="333333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1660119959" name=""/>
          <p:cNvSpPr txBox="1"/>
          <p:nvPr/>
        </p:nvSpPr>
        <p:spPr bwMode="auto">
          <a:xfrm rot="0" flipH="0" flipV="0">
            <a:off x="7502355" y="6023478"/>
            <a:ext cx="3540393" cy="37819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 rtl="1">
              <a:defRPr/>
            </a:pP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انقر هنا 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لحصول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على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الإجابة</a:t>
            </a:r>
            <a:endParaRPr u="none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grpSp>
        <p:nvGrpSpPr>
          <p:cNvPr id="1080847005" name=""/>
          <p:cNvGrpSpPr/>
          <p:nvPr/>
        </p:nvGrpSpPr>
        <p:grpSpPr bwMode="auto">
          <a:xfrm rot="0" flipH="0" flipV="0">
            <a:off x="11141520" y="5937356"/>
            <a:ext cx="538368" cy="538368"/>
            <a:chOff x="0" y="0"/>
            <a:chExt cx="538368" cy="538368"/>
          </a:xfrm>
        </p:grpSpPr>
        <p:sp>
          <p:nvSpPr>
            <p:cNvPr id="417238156" name=""/>
            <p:cNvSpPr/>
            <p:nvPr/>
          </p:nvSpPr>
          <p:spPr bwMode="auto">
            <a:xfrm flipH="0" flipV="0">
              <a:off x="0" y="0"/>
              <a:ext cx="538368" cy="538368"/>
            </a:xfrm>
            <a:prstGeom prst="ellipse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/>
            </a:p>
          </p:txBody>
        </p:sp>
        <p:sp>
          <p:nvSpPr>
            <p:cNvPr id="1830399523" name=""/>
            <p:cNvSpPr/>
            <p:nvPr/>
          </p:nvSpPr>
          <p:spPr bwMode="auto">
            <a:xfrm flipH="0" flipV="0">
              <a:off x="98145" y="129650"/>
              <a:ext cx="342076" cy="2790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37099595" name="Заголовок 1"/>
          <p:cNvSpPr>
            <a:spLocks noGrp="1"/>
          </p:cNvSpPr>
          <p:nvPr>
            <p:ph type="title"/>
          </p:nvPr>
        </p:nvSpPr>
        <p:spPr bwMode="auto">
          <a:xfrm>
            <a:off x="493090" y="227080"/>
            <a:ext cx="10515600" cy="1325561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r" rtl="1">
              <a:defRPr/>
            </a:pP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الفئة 5 – سؤال $200 </a:t>
            </a:r>
            <a:endParaRPr sz="4800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sp>
        <p:nvSpPr>
          <p:cNvPr id="1360085929" name=""/>
          <p:cNvSpPr/>
          <p:nvPr/>
        </p:nvSpPr>
        <p:spPr bwMode="auto">
          <a:xfrm flipH="0" flipV="0">
            <a:off x="493089" y="1583874"/>
            <a:ext cx="11186799" cy="408349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 rt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اكتب السؤال هنا</a:t>
            </a:r>
            <a:endParaRPr b="1">
              <a:solidFill>
                <a:srgbClr val="333333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1531133952" name=""/>
          <p:cNvSpPr txBox="1"/>
          <p:nvPr/>
        </p:nvSpPr>
        <p:spPr bwMode="auto">
          <a:xfrm rot="0" flipH="0" flipV="0">
            <a:off x="7502355" y="6023478"/>
            <a:ext cx="3540393" cy="37819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 rtl="1">
              <a:defRPr/>
            </a:pP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انقر هنا 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لحصول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على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الإجابة</a:t>
            </a:r>
            <a:endParaRPr u="none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grpSp>
        <p:nvGrpSpPr>
          <p:cNvPr id="1750674853" name=""/>
          <p:cNvGrpSpPr/>
          <p:nvPr/>
        </p:nvGrpSpPr>
        <p:grpSpPr bwMode="auto">
          <a:xfrm rot="0" flipH="0" flipV="0">
            <a:off x="11141520" y="5937356"/>
            <a:ext cx="538368" cy="538368"/>
            <a:chOff x="0" y="0"/>
            <a:chExt cx="538368" cy="538368"/>
          </a:xfrm>
        </p:grpSpPr>
        <p:sp>
          <p:nvSpPr>
            <p:cNvPr id="542873410" name=""/>
            <p:cNvSpPr/>
            <p:nvPr/>
          </p:nvSpPr>
          <p:spPr bwMode="auto">
            <a:xfrm flipH="0" flipV="0">
              <a:off x="0" y="0"/>
              <a:ext cx="538368" cy="538368"/>
            </a:xfrm>
            <a:prstGeom prst="ellipse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/>
            </a:p>
          </p:txBody>
        </p:sp>
        <p:sp>
          <p:nvSpPr>
            <p:cNvPr id="866875216" name=""/>
            <p:cNvSpPr/>
            <p:nvPr/>
          </p:nvSpPr>
          <p:spPr bwMode="auto">
            <a:xfrm flipH="0" flipV="0">
              <a:off x="98145" y="129650"/>
              <a:ext cx="342076" cy="2790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46526753" name="Заголовок 1"/>
          <p:cNvSpPr>
            <a:spLocks noGrp="1"/>
          </p:cNvSpPr>
          <p:nvPr>
            <p:ph type="title"/>
          </p:nvPr>
        </p:nvSpPr>
        <p:spPr bwMode="auto">
          <a:xfrm>
            <a:off x="493090" y="227080"/>
            <a:ext cx="10515600" cy="1325561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r" rtl="1">
              <a:defRPr/>
            </a:pP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الفئة 5 – سؤال $300 </a:t>
            </a:r>
            <a:endParaRPr sz="4800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sp>
        <p:nvSpPr>
          <p:cNvPr id="663262779" name=""/>
          <p:cNvSpPr/>
          <p:nvPr/>
        </p:nvSpPr>
        <p:spPr bwMode="auto">
          <a:xfrm flipH="0" flipV="0">
            <a:off x="493089" y="1583874"/>
            <a:ext cx="11186799" cy="408349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 rt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اكتب السؤال هنا</a:t>
            </a:r>
            <a:endParaRPr b="1">
              <a:solidFill>
                <a:srgbClr val="333333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483853005" name=""/>
          <p:cNvSpPr txBox="1"/>
          <p:nvPr/>
        </p:nvSpPr>
        <p:spPr bwMode="auto">
          <a:xfrm rot="0" flipH="0" flipV="0">
            <a:off x="7502355" y="6023478"/>
            <a:ext cx="3540393" cy="37819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 rtl="1">
              <a:defRPr/>
            </a:pP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انقر هنا 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لحصول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على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الإجابة</a:t>
            </a:r>
            <a:endParaRPr u="none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grpSp>
        <p:nvGrpSpPr>
          <p:cNvPr id="1901337615" name=""/>
          <p:cNvGrpSpPr/>
          <p:nvPr/>
        </p:nvGrpSpPr>
        <p:grpSpPr bwMode="auto">
          <a:xfrm rot="0" flipH="0" flipV="0">
            <a:off x="11141520" y="5937356"/>
            <a:ext cx="538368" cy="538368"/>
            <a:chOff x="0" y="0"/>
            <a:chExt cx="538368" cy="538368"/>
          </a:xfrm>
        </p:grpSpPr>
        <p:sp>
          <p:nvSpPr>
            <p:cNvPr id="766596036" name=""/>
            <p:cNvSpPr/>
            <p:nvPr/>
          </p:nvSpPr>
          <p:spPr bwMode="auto">
            <a:xfrm flipH="0" flipV="0">
              <a:off x="0" y="0"/>
              <a:ext cx="538368" cy="538368"/>
            </a:xfrm>
            <a:prstGeom prst="ellipse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/>
            </a:p>
          </p:txBody>
        </p:sp>
        <p:sp>
          <p:nvSpPr>
            <p:cNvPr id="347108317" name=""/>
            <p:cNvSpPr/>
            <p:nvPr/>
          </p:nvSpPr>
          <p:spPr bwMode="auto">
            <a:xfrm flipH="0" flipV="0">
              <a:off x="98145" y="129650"/>
              <a:ext cx="342076" cy="2790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41611185" name="Заголовок 1"/>
          <p:cNvSpPr>
            <a:spLocks noGrp="1"/>
          </p:cNvSpPr>
          <p:nvPr>
            <p:ph type="title"/>
          </p:nvPr>
        </p:nvSpPr>
        <p:spPr bwMode="auto">
          <a:xfrm>
            <a:off x="493090" y="227080"/>
            <a:ext cx="10515600" cy="1325561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r" rtl="1">
              <a:defRPr/>
            </a:pP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الفئة 5 – سؤال $300 </a:t>
            </a:r>
            <a:endParaRPr sz="4800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sp>
        <p:nvSpPr>
          <p:cNvPr id="1843961358" name=""/>
          <p:cNvSpPr/>
          <p:nvPr/>
        </p:nvSpPr>
        <p:spPr bwMode="auto">
          <a:xfrm flipH="0" flipV="0">
            <a:off x="493089" y="1583874"/>
            <a:ext cx="11186799" cy="408349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 rt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اكتب السؤال هنا</a:t>
            </a:r>
            <a:endParaRPr b="1">
              <a:solidFill>
                <a:srgbClr val="333333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1766338174" name=""/>
          <p:cNvSpPr txBox="1"/>
          <p:nvPr/>
        </p:nvSpPr>
        <p:spPr bwMode="auto">
          <a:xfrm rot="0" flipH="0" flipV="0">
            <a:off x="7502355" y="6023479"/>
            <a:ext cx="3540393" cy="37819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 rtl="1">
              <a:defRPr/>
            </a:pP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انقر هنا 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لحصول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على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الإجابة</a:t>
            </a:r>
            <a:endParaRPr u="none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grpSp>
        <p:nvGrpSpPr>
          <p:cNvPr id="18868053" name=""/>
          <p:cNvGrpSpPr/>
          <p:nvPr/>
        </p:nvGrpSpPr>
        <p:grpSpPr bwMode="auto">
          <a:xfrm rot="0" flipH="0" flipV="0">
            <a:off x="11141520" y="5937356"/>
            <a:ext cx="538368" cy="538368"/>
            <a:chOff x="0" y="0"/>
            <a:chExt cx="538368" cy="538368"/>
          </a:xfrm>
        </p:grpSpPr>
        <p:sp>
          <p:nvSpPr>
            <p:cNvPr id="1925271756" name=""/>
            <p:cNvSpPr/>
            <p:nvPr/>
          </p:nvSpPr>
          <p:spPr bwMode="auto">
            <a:xfrm flipH="0" flipV="0">
              <a:off x="0" y="0"/>
              <a:ext cx="538368" cy="538368"/>
            </a:xfrm>
            <a:prstGeom prst="ellipse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/>
            </a:p>
          </p:txBody>
        </p:sp>
        <p:sp>
          <p:nvSpPr>
            <p:cNvPr id="2123979336" name=""/>
            <p:cNvSpPr/>
            <p:nvPr/>
          </p:nvSpPr>
          <p:spPr bwMode="auto">
            <a:xfrm flipH="0" flipV="0">
              <a:off x="98145" y="129650"/>
              <a:ext cx="342076" cy="2790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18995233" name="Заголовок 1"/>
          <p:cNvSpPr>
            <a:spLocks noGrp="1"/>
          </p:cNvSpPr>
          <p:nvPr>
            <p:ph type="title"/>
          </p:nvPr>
        </p:nvSpPr>
        <p:spPr bwMode="auto">
          <a:xfrm>
            <a:off x="493090" y="227080"/>
            <a:ext cx="10515600" cy="1325561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r" rtl="1">
              <a:defRPr/>
            </a:pP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الفئة 5 – سؤال $400 </a:t>
            </a:r>
            <a:endParaRPr sz="4800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sp>
        <p:nvSpPr>
          <p:cNvPr id="725780525" name=""/>
          <p:cNvSpPr/>
          <p:nvPr/>
        </p:nvSpPr>
        <p:spPr bwMode="auto">
          <a:xfrm flipH="0" flipV="0">
            <a:off x="493089" y="1583874"/>
            <a:ext cx="11186799" cy="408349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 rt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اكتب السؤال هنا</a:t>
            </a:r>
            <a:endParaRPr b="1">
              <a:solidFill>
                <a:srgbClr val="333333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1372751070" name=""/>
          <p:cNvSpPr txBox="1"/>
          <p:nvPr/>
        </p:nvSpPr>
        <p:spPr bwMode="auto">
          <a:xfrm rot="0" flipH="0" flipV="0">
            <a:off x="7502355" y="6023479"/>
            <a:ext cx="3540393" cy="37819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 rtl="1">
              <a:defRPr/>
            </a:pP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انقر هنا 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لحصول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على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الإجابة</a:t>
            </a:r>
            <a:endParaRPr u="none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grpSp>
        <p:nvGrpSpPr>
          <p:cNvPr id="554263519" name=""/>
          <p:cNvGrpSpPr/>
          <p:nvPr/>
        </p:nvGrpSpPr>
        <p:grpSpPr bwMode="auto">
          <a:xfrm rot="0" flipH="0" flipV="0">
            <a:off x="11141520" y="5937356"/>
            <a:ext cx="538368" cy="538368"/>
            <a:chOff x="0" y="0"/>
            <a:chExt cx="538368" cy="538368"/>
          </a:xfrm>
        </p:grpSpPr>
        <p:sp>
          <p:nvSpPr>
            <p:cNvPr id="640219677" name=""/>
            <p:cNvSpPr/>
            <p:nvPr/>
          </p:nvSpPr>
          <p:spPr bwMode="auto">
            <a:xfrm flipH="0" flipV="0">
              <a:off x="0" y="0"/>
              <a:ext cx="538368" cy="538368"/>
            </a:xfrm>
            <a:prstGeom prst="ellipse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/>
            </a:p>
          </p:txBody>
        </p:sp>
        <p:sp>
          <p:nvSpPr>
            <p:cNvPr id="319423696" name=""/>
            <p:cNvSpPr/>
            <p:nvPr/>
          </p:nvSpPr>
          <p:spPr bwMode="auto">
            <a:xfrm flipH="0" flipV="0">
              <a:off x="98145" y="129650"/>
              <a:ext cx="342076" cy="2790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94874076" name="Заголовок 1"/>
          <p:cNvSpPr>
            <a:spLocks noGrp="1"/>
          </p:cNvSpPr>
          <p:nvPr>
            <p:ph type="title"/>
          </p:nvPr>
        </p:nvSpPr>
        <p:spPr bwMode="auto">
          <a:xfrm>
            <a:off x="493090" y="227080"/>
            <a:ext cx="10515600" cy="1325561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r" rtl="1">
              <a:defRPr/>
            </a:pP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الفئة</a:t>
            </a:r>
            <a:r>
              <a:rPr sz="480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 1 – </a:t>
            </a: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سؤال</a:t>
            </a:r>
            <a:r>
              <a:rPr sz="480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 $200 </a:t>
            </a:r>
            <a:endParaRPr sz="4800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sp>
        <p:nvSpPr>
          <p:cNvPr id="1316543973" name=""/>
          <p:cNvSpPr/>
          <p:nvPr/>
        </p:nvSpPr>
        <p:spPr bwMode="auto">
          <a:xfrm flipH="0" flipV="0">
            <a:off x="493089" y="1583874"/>
            <a:ext cx="11186799" cy="408349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 rt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اكتب السؤال هنا</a:t>
            </a:r>
            <a:endParaRPr b="1">
              <a:solidFill>
                <a:srgbClr val="333333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858161922" name=""/>
          <p:cNvSpPr txBox="1"/>
          <p:nvPr/>
        </p:nvSpPr>
        <p:spPr bwMode="auto">
          <a:xfrm rot="0" flipH="0" flipV="0">
            <a:off x="7502355" y="6023478"/>
            <a:ext cx="3540393" cy="37819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 rtl="1">
              <a:defRPr/>
            </a:pP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انقر هنا 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لحصول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على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الإجابة</a:t>
            </a:r>
            <a:endParaRPr u="none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grpSp>
        <p:nvGrpSpPr>
          <p:cNvPr id="128084581" name=""/>
          <p:cNvGrpSpPr/>
          <p:nvPr/>
        </p:nvGrpSpPr>
        <p:grpSpPr bwMode="auto">
          <a:xfrm rot="0" flipH="0" flipV="0">
            <a:off x="11141520" y="5937356"/>
            <a:ext cx="538368" cy="538368"/>
            <a:chOff x="0" y="0"/>
            <a:chExt cx="538368" cy="538368"/>
          </a:xfrm>
        </p:grpSpPr>
        <p:sp>
          <p:nvSpPr>
            <p:cNvPr id="29078052" name=""/>
            <p:cNvSpPr/>
            <p:nvPr/>
          </p:nvSpPr>
          <p:spPr bwMode="auto">
            <a:xfrm flipH="0" flipV="0">
              <a:off x="0" y="0"/>
              <a:ext cx="538368" cy="538368"/>
            </a:xfrm>
            <a:prstGeom prst="ellipse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/>
            </a:p>
          </p:txBody>
        </p:sp>
        <p:sp>
          <p:nvSpPr>
            <p:cNvPr id="1349172507" name=""/>
            <p:cNvSpPr/>
            <p:nvPr/>
          </p:nvSpPr>
          <p:spPr bwMode="auto">
            <a:xfrm flipH="0" flipV="0">
              <a:off x="98145" y="129650"/>
              <a:ext cx="342076" cy="2790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42903328" name="Заголовок 1"/>
          <p:cNvSpPr>
            <a:spLocks noGrp="1"/>
          </p:cNvSpPr>
          <p:nvPr>
            <p:ph type="title"/>
          </p:nvPr>
        </p:nvSpPr>
        <p:spPr bwMode="auto">
          <a:xfrm>
            <a:off x="493089" y="227079"/>
            <a:ext cx="10515600" cy="132556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r" rtl="1">
              <a:defRPr/>
            </a:pP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الفئة 5 – سؤال $400 </a:t>
            </a:r>
            <a:endParaRPr sz="4800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sp>
        <p:nvSpPr>
          <p:cNvPr id="155906507" name=""/>
          <p:cNvSpPr/>
          <p:nvPr/>
        </p:nvSpPr>
        <p:spPr bwMode="auto">
          <a:xfrm flipH="0" flipV="0">
            <a:off x="493088" y="1583874"/>
            <a:ext cx="11186798" cy="408349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 rt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اكتب السؤال هنا</a:t>
            </a:r>
            <a:endParaRPr b="1">
              <a:solidFill>
                <a:srgbClr val="333333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11451969" name=""/>
          <p:cNvSpPr txBox="1"/>
          <p:nvPr/>
        </p:nvSpPr>
        <p:spPr bwMode="auto">
          <a:xfrm rot="0" flipH="0" flipV="0">
            <a:off x="7502355" y="6023478"/>
            <a:ext cx="3540393" cy="37819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 rtl="1">
              <a:defRPr/>
            </a:pP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انقر هنا 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لحصول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على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الإجابة</a:t>
            </a:r>
            <a:endParaRPr u="none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grpSp>
        <p:nvGrpSpPr>
          <p:cNvPr id="2076346161" name=""/>
          <p:cNvGrpSpPr/>
          <p:nvPr/>
        </p:nvGrpSpPr>
        <p:grpSpPr bwMode="auto">
          <a:xfrm rot="0" flipH="0" flipV="0">
            <a:off x="11141519" y="5937355"/>
            <a:ext cx="538367" cy="538367"/>
            <a:chOff x="0" y="0"/>
            <a:chExt cx="538367" cy="538367"/>
          </a:xfrm>
        </p:grpSpPr>
        <p:sp>
          <p:nvSpPr>
            <p:cNvPr id="1582321252" name=""/>
            <p:cNvSpPr/>
            <p:nvPr/>
          </p:nvSpPr>
          <p:spPr bwMode="auto">
            <a:xfrm flipH="0" flipV="0">
              <a:off x="0" y="0"/>
              <a:ext cx="538367" cy="538367"/>
            </a:xfrm>
            <a:prstGeom prst="ellipse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/>
            </a:p>
          </p:txBody>
        </p:sp>
        <p:sp>
          <p:nvSpPr>
            <p:cNvPr id="904870267" name=""/>
            <p:cNvSpPr/>
            <p:nvPr/>
          </p:nvSpPr>
          <p:spPr bwMode="auto">
            <a:xfrm flipH="0" flipV="0">
              <a:off x="98145" y="129649"/>
              <a:ext cx="342075" cy="2790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09510523" name="Заголовок 1"/>
          <p:cNvSpPr>
            <a:spLocks noGrp="1"/>
          </p:cNvSpPr>
          <p:nvPr>
            <p:ph type="title"/>
          </p:nvPr>
        </p:nvSpPr>
        <p:spPr bwMode="auto">
          <a:xfrm>
            <a:off x="493089" y="227079"/>
            <a:ext cx="10515600" cy="132556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r" rtl="1">
              <a:defRPr/>
            </a:pP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الفئة 5 – سؤال $500 </a:t>
            </a:r>
            <a:endParaRPr sz="4800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sp>
        <p:nvSpPr>
          <p:cNvPr id="266052937" name=""/>
          <p:cNvSpPr/>
          <p:nvPr/>
        </p:nvSpPr>
        <p:spPr bwMode="auto">
          <a:xfrm flipH="0" flipV="0">
            <a:off x="493088" y="1583874"/>
            <a:ext cx="11186798" cy="408349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 rt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اكتب السؤال هنا</a:t>
            </a:r>
            <a:endParaRPr b="1">
              <a:solidFill>
                <a:srgbClr val="333333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1236892576" name=""/>
          <p:cNvSpPr txBox="1"/>
          <p:nvPr/>
        </p:nvSpPr>
        <p:spPr bwMode="auto">
          <a:xfrm rot="0" flipH="0" flipV="0">
            <a:off x="7502355" y="6023478"/>
            <a:ext cx="3540393" cy="37819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 rtl="1">
              <a:defRPr/>
            </a:pP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انقر هنا 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لحصول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على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الإجابة</a:t>
            </a:r>
            <a:endParaRPr u="none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grpSp>
        <p:nvGrpSpPr>
          <p:cNvPr id="90443879" name=""/>
          <p:cNvGrpSpPr/>
          <p:nvPr/>
        </p:nvGrpSpPr>
        <p:grpSpPr bwMode="auto">
          <a:xfrm rot="0" flipH="0" flipV="0">
            <a:off x="11141519" y="5937355"/>
            <a:ext cx="538367" cy="538367"/>
            <a:chOff x="0" y="0"/>
            <a:chExt cx="538367" cy="538367"/>
          </a:xfrm>
        </p:grpSpPr>
        <p:sp>
          <p:nvSpPr>
            <p:cNvPr id="661695028" name=""/>
            <p:cNvSpPr/>
            <p:nvPr/>
          </p:nvSpPr>
          <p:spPr bwMode="auto">
            <a:xfrm flipH="0" flipV="0">
              <a:off x="0" y="0"/>
              <a:ext cx="538367" cy="538367"/>
            </a:xfrm>
            <a:prstGeom prst="ellipse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/>
            </a:p>
          </p:txBody>
        </p:sp>
        <p:sp>
          <p:nvSpPr>
            <p:cNvPr id="1849694689" name=""/>
            <p:cNvSpPr/>
            <p:nvPr/>
          </p:nvSpPr>
          <p:spPr bwMode="auto">
            <a:xfrm flipH="0" flipV="0">
              <a:off x="98145" y="129649"/>
              <a:ext cx="342075" cy="2790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73013787" name="Заголовок 1"/>
          <p:cNvSpPr>
            <a:spLocks noGrp="1"/>
          </p:cNvSpPr>
          <p:nvPr>
            <p:ph type="title"/>
          </p:nvPr>
        </p:nvSpPr>
        <p:spPr bwMode="auto">
          <a:xfrm>
            <a:off x="493089" y="227079"/>
            <a:ext cx="10515600" cy="132556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r" rtl="1">
              <a:defRPr/>
            </a:pP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الفئة 5 – سؤال $500 </a:t>
            </a:r>
            <a:endParaRPr sz="4800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sp>
        <p:nvSpPr>
          <p:cNvPr id="462817451" name=""/>
          <p:cNvSpPr/>
          <p:nvPr/>
        </p:nvSpPr>
        <p:spPr bwMode="auto">
          <a:xfrm flipH="0" flipV="0">
            <a:off x="493088" y="1583874"/>
            <a:ext cx="11186798" cy="408349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 rt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اكتب السؤال هنا</a:t>
            </a:r>
            <a:endParaRPr b="1">
              <a:solidFill>
                <a:srgbClr val="333333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1027923016" name=""/>
          <p:cNvSpPr txBox="1"/>
          <p:nvPr/>
        </p:nvSpPr>
        <p:spPr bwMode="auto">
          <a:xfrm rot="0" flipH="0" flipV="0">
            <a:off x="7502355" y="6023478"/>
            <a:ext cx="3540393" cy="37819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 rtl="1">
              <a:defRPr/>
            </a:pP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انقر هنا 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لحصول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على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الإجابة</a:t>
            </a:r>
            <a:endParaRPr u="none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grpSp>
        <p:nvGrpSpPr>
          <p:cNvPr id="238282672" name=""/>
          <p:cNvGrpSpPr/>
          <p:nvPr/>
        </p:nvGrpSpPr>
        <p:grpSpPr bwMode="auto">
          <a:xfrm rot="0" flipH="0" flipV="0">
            <a:off x="11141519" y="5937355"/>
            <a:ext cx="538367" cy="538367"/>
            <a:chOff x="0" y="0"/>
            <a:chExt cx="538367" cy="538367"/>
          </a:xfrm>
        </p:grpSpPr>
        <p:sp>
          <p:nvSpPr>
            <p:cNvPr id="1501814704" name=""/>
            <p:cNvSpPr/>
            <p:nvPr/>
          </p:nvSpPr>
          <p:spPr bwMode="auto">
            <a:xfrm flipH="0" flipV="0">
              <a:off x="0" y="0"/>
              <a:ext cx="538367" cy="538367"/>
            </a:xfrm>
            <a:prstGeom prst="ellipse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/>
            </a:p>
          </p:txBody>
        </p:sp>
        <p:sp>
          <p:nvSpPr>
            <p:cNvPr id="1914604966" name=""/>
            <p:cNvSpPr/>
            <p:nvPr/>
          </p:nvSpPr>
          <p:spPr bwMode="auto">
            <a:xfrm flipH="0" flipV="0">
              <a:off x="98145" y="129649"/>
              <a:ext cx="342075" cy="2790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00811175" name="Заголовок 1"/>
          <p:cNvSpPr>
            <a:spLocks noGrp="1"/>
          </p:cNvSpPr>
          <p:nvPr>
            <p:ph type="title"/>
          </p:nvPr>
        </p:nvSpPr>
        <p:spPr bwMode="auto">
          <a:xfrm>
            <a:off x="493090" y="227080"/>
            <a:ext cx="10515600" cy="1325561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r" rtl="1">
              <a:defRPr/>
            </a:pP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الفئة</a:t>
            </a:r>
            <a:r>
              <a:rPr lang="ar-SA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 1 – </a:t>
            </a: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سؤال</a:t>
            </a:r>
            <a:r>
              <a:rPr lang="ar-SA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 $200 </a:t>
            </a:r>
            <a:endParaRPr sz="4800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sp>
        <p:nvSpPr>
          <p:cNvPr id="1791110534" name=""/>
          <p:cNvSpPr/>
          <p:nvPr/>
        </p:nvSpPr>
        <p:spPr bwMode="auto">
          <a:xfrm flipH="0" flipV="0">
            <a:off x="493089" y="1583874"/>
            <a:ext cx="11186799" cy="408349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 rt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اكتب السؤال هنا</a:t>
            </a:r>
            <a:endParaRPr b="1">
              <a:solidFill>
                <a:srgbClr val="333333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1855188219" name=""/>
          <p:cNvSpPr txBox="1"/>
          <p:nvPr/>
        </p:nvSpPr>
        <p:spPr bwMode="auto">
          <a:xfrm rot="0" flipH="0" flipV="0">
            <a:off x="7502355" y="6023478"/>
            <a:ext cx="3540393" cy="37819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 rtl="1">
              <a:defRPr/>
            </a:pP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انقر هنا 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لحصول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على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الإجابة</a:t>
            </a:r>
            <a:endParaRPr u="none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grpSp>
        <p:nvGrpSpPr>
          <p:cNvPr id="1739929068" name=""/>
          <p:cNvGrpSpPr/>
          <p:nvPr/>
        </p:nvGrpSpPr>
        <p:grpSpPr bwMode="auto">
          <a:xfrm rot="0" flipH="0" flipV="0">
            <a:off x="11141520" y="5937356"/>
            <a:ext cx="538368" cy="538368"/>
            <a:chOff x="0" y="0"/>
            <a:chExt cx="538368" cy="538368"/>
          </a:xfrm>
        </p:grpSpPr>
        <p:sp>
          <p:nvSpPr>
            <p:cNvPr id="1890847609" name=""/>
            <p:cNvSpPr/>
            <p:nvPr/>
          </p:nvSpPr>
          <p:spPr bwMode="auto">
            <a:xfrm flipH="0" flipV="0">
              <a:off x="0" y="0"/>
              <a:ext cx="538368" cy="538368"/>
            </a:xfrm>
            <a:prstGeom prst="ellipse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/>
            </a:p>
          </p:txBody>
        </p:sp>
        <p:sp>
          <p:nvSpPr>
            <p:cNvPr id="1329797090" name=""/>
            <p:cNvSpPr/>
            <p:nvPr/>
          </p:nvSpPr>
          <p:spPr bwMode="auto">
            <a:xfrm flipH="0" flipV="0">
              <a:off x="98145" y="129650"/>
              <a:ext cx="342076" cy="2790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09153291" name="Заголовок 1"/>
          <p:cNvSpPr>
            <a:spLocks noGrp="1"/>
          </p:cNvSpPr>
          <p:nvPr>
            <p:ph type="title"/>
          </p:nvPr>
        </p:nvSpPr>
        <p:spPr bwMode="auto">
          <a:xfrm>
            <a:off x="493090" y="227080"/>
            <a:ext cx="10515600" cy="1325561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r" rtl="1">
              <a:defRPr/>
            </a:pP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الفئة</a:t>
            </a:r>
            <a:r>
              <a:rPr sz="480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 1 – </a:t>
            </a: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سؤال</a:t>
            </a:r>
            <a:r>
              <a:rPr sz="480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 $300 </a:t>
            </a:r>
            <a:endParaRPr sz="4800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sp>
        <p:nvSpPr>
          <p:cNvPr id="511436134" name=""/>
          <p:cNvSpPr/>
          <p:nvPr/>
        </p:nvSpPr>
        <p:spPr bwMode="auto">
          <a:xfrm flipH="0" flipV="0">
            <a:off x="493089" y="1583874"/>
            <a:ext cx="11186799" cy="408349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 rt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اكتب السؤال هنا</a:t>
            </a:r>
            <a:endParaRPr b="1">
              <a:solidFill>
                <a:srgbClr val="333333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1616681897" name=""/>
          <p:cNvSpPr txBox="1"/>
          <p:nvPr/>
        </p:nvSpPr>
        <p:spPr bwMode="auto">
          <a:xfrm rot="0" flipH="0" flipV="0">
            <a:off x="7502355" y="6023478"/>
            <a:ext cx="3540393" cy="37819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 rtl="1">
              <a:defRPr/>
            </a:pP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انقر هنا 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لحصول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على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الإجابة</a:t>
            </a:r>
            <a:endParaRPr u="none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grpSp>
        <p:nvGrpSpPr>
          <p:cNvPr id="239325594" name=""/>
          <p:cNvGrpSpPr/>
          <p:nvPr/>
        </p:nvGrpSpPr>
        <p:grpSpPr bwMode="auto">
          <a:xfrm rot="0" flipH="0" flipV="0">
            <a:off x="11141520" y="5937356"/>
            <a:ext cx="538368" cy="538368"/>
            <a:chOff x="0" y="0"/>
            <a:chExt cx="538368" cy="538368"/>
          </a:xfrm>
        </p:grpSpPr>
        <p:sp>
          <p:nvSpPr>
            <p:cNvPr id="347074158" name=""/>
            <p:cNvSpPr/>
            <p:nvPr/>
          </p:nvSpPr>
          <p:spPr bwMode="auto">
            <a:xfrm flipH="0" flipV="0">
              <a:off x="0" y="0"/>
              <a:ext cx="538368" cy="538368"/>
            </a:xfrm>
            <a:prstGeom prst="ellipse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/>
            </a:p>
          </p:txBody>
        </p:sp>
        <p:sp>
          <p:nvSpPr>
            <p:cNvPr id="1609955007" name=""/>
            <p:cNvSpPr/>
            <p:nvPr/>
          </p:nvSpPr>
          <p:spPr bwMode="auto">
            <a:xfrm flipH="0" flipV="0">
              <a:off x="98145" y="129650"/>
              <a:ext cx="342076" cy="2790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19577103" name="Заголовок 1"/>
          <p:cNvSpPr>
            <a:spLocks noGrp="1"/>
          </p:cNvSpPr>
          <p:nvPr>
            <p:ph type="title"/>
          </p:nvPr>
        </p:nvSpPr>
        <p:spPr bwMode="auto">
          <a:xfrm>
            <a:off x="493090" y="227080"/>
            <a:ext cx="10515600" cy="1325561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r" rtl="1">
              <a:defRPr/>
            </a:pP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الفئة</a:t>
            </a:r>
            <a:r>
              <a:rPr sz="480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 1 – </a:t>
            </a: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سؤال</a:t>
            </a:r>
            <a:r>
              <a:rPr sz="480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 $300 </a:t>
            </a:r>
            <a:endParaRPr sz="4800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sp>
        <p:nvSpPr>
          <p:cNvPr id="985333054" name=""/>
          <p:cNvSpPr/>
          <p:nvPr/>
        </p:nvSpPr>
        <p:spPr bwMode="auto">
          <a:xfrm flipH="0" flipV="0">
            <a:off x="493089" y="1583874"/>
            <a:ext cx="11186799" cy="408349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 rt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اكتب السؤال هنا</a:t>
            </a:r>
            <a:endParaRPr b="1">
              <a:solidFill>
                <a:srgbClr val="333333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1397887593" name=""/>
          <p:cNvSpPr txBox="1"/>
          <p:nvPr/>
        </p:nvSpPr>
        <p:spPr bwMode="auto">
          <a:xfrm rot="0" flipH="0" flipV="0">
            <a:off x="7502355" y="6023478"/>
            <a:ext cx="3540393" cy="37819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 rtl="1">
              <a:defRPr/>
            </a:pP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انقر هنا 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لحصول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على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الإجابة</a:t>
            </a:r>
            <a:endParaRPr u="none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grpSp>
        <p:nvGrpSpPr>
          <p:cNvPr id="842755988" name=""/>
          <p:cNvGrpSpPr/>
          <p:nvPr/>
        </p:nvGrpSpPr>
        <p:grpSpPr bwMode="auto">
          <a:xfrm rot="0" flipH="0" flipV="0">
            <a:off x="11141520" y="5937356"/>
            <a:ext cx="538368" cy="538368"/>
            <a:chOff x="0" y="0"/>
            <a:chExt cx="538368" cy="538368"/>
          </a:xfrm>
        </p:grpSpPr>
        <p:sp>
          <p:nvSpPr>
            <p:cNvPr id="1981150692" name=""/>
            <p:cNvSpPr/>
            <p:nvPr/>
          </p:nvSpPr>
          <p:spPr bwMode="auto">
            <a:xfrm flipH="0" flipV="0">
              <a:off x="0" y="0"/>
              <a:ext cx="538368" cy="538368"/>
            </a:xfrm>
            <a:prstGeom prst="ellipse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/>
            </a:p>
          </p:txBody>
        </p:sp>
        <p:sp>
          <p:nvSpPr>
            <p:cNvPr id="1033499103" name=""/>
            <p:cNvSpPr/>
            <p:nvPr/>
          </p:nvSpPr>
          <p:spPr bwMode="auto">
            <a:xfrm flipH="0" flipV="0">
              <a:off x="98145" y="129650"/>
              <a:ext cx="342076" cy="2790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2000">
              <a:schemeClr val="accent1"/>
            </a:gs>
            <a:gs pos="100000">
              <a:schemeClr val="accent1">
                <a:lumMod val="75000"/>
              </a:schemeClr>
            </a:gs>
          </a:gsLst>
          <a:lin ang="42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14125049" name="Заголовок 1"/>
          <p:cNvSpPr>
            <a:spLocks noGrp="1"/>
          </p:cNvSpPr>
          <p:nvPr>
            <p:ph type="title"/>
          </p:nvPr>
        </p:nvSpPr>
        <p:spPr bwMode="auto">
          <a:xfrm>
            <a:off x="493090" y="227080"/>
            <a:ext cx="10515600" cy="1325561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r" rtl="1">
              <a:defRPr/>
            </a:pP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الفئة</a:t>
            </a:r>
            <a:r>
              <a:rPr sz="480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 1 – </a:t>
            </a:r>
            <a:r>
              <a:rPr lang="en-US" sz="4800" b="0" i="0" u="none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سؤال</a:t>
            </a:r>
            <a:r>
              <a:rPr sz="480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</a:rPr>
              <a:t> $400 </a:t>
            </a:r>
            <a:endParaRPr sz="4800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sp>
        <p:nvSpPr>
          <p:cNvPr id="1483193091" name=""/>
          <p:cNvSpPr/>
          <p:nvPr/>
        </p:nvSpPr>
        <p:spPr bwMode="auto">
          <a:xfrm flipH="0" flipV="0">
            <a:off x="493089" y="1583874"/>
            <a:ext cx="11186799" cy="408349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/>
          <a:p>
            <a:pPr algn="ctr" rt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u="none" strike="noStrike" cap="none" spc="0">
                <a:solidFill>
                  <a:srgbClr val="333333"/>
                </a:solidFill>
                <a:latin typeface="Trebuchet MS"/>
                <a:ea typeface="Trebuchet MS"/>
                <a:cs typeface="Trebuchet MS"/>
              </a:rPr>
              <a:t>اكتب السؤال هنا</a:t>
            </a:r>
            <a:endParaRPr b="1">
              <a:solidFill>
                <a:srgbClr val="333333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745301436" name=""/>
          <p:cNvSpPr txBox="1"/>
          <p:nvPr/>
        </p:nvSpPr>
        <p:spPr bwMode="auto">
          <a:xfrm rot="0" flipH="0" flipV="0">
            <a:off x="7502355" y="6023478"/>
            <a:ext cx="3540393" cy="37819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 rtl="1">
              <a:defRPr/>
            </a:pP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انقر هنا 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لحصول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على</a:t>
            </a:r>
            <a:r>
              <a:rPr lang="en-US" sz="1800" b="0" i="0" u="sng" strike="noStrike" cap="none" spc="0">
                <a:solidFill>
                  <a:schemeClr val="bg1"/>
                </a:solidFill>
                <a:latin typeface="Open Sans Extrabold"/>
                <a:ea typeface="Open Sans Extrabold"/>
                <a:cs typeface="Open Sans Extrabold"/>
                <a:hlinkClick r:id="rId3" action="ppaction://hlinksldjump" tooltip="Слайд 4"/>
              </a:rPr>
              <a:t> الإجابة</a:t>
            </a:r>
            <a:endParaRPr u="none">
              <a:solidFill>
                <a:schemeClr val="bg1"/>
              </a:solidFill>
              <a:latin typeface="Open Sans Extrabold"/>
              <a:cs typeface="Open Sans Extrabold"/>
            </a:endParaRPr>
          </a:p>
        </p:txBody>
      </p:sp>
      <p:grpSp>
        <p:nvGrpSpPr>
          <p:cNvPr id="746353002" name=""/>
          <p:cNvGrpSpPr/>
          <p:nvPr/>
        </p:nvGrpSpPr>
        <p:grpSpPr bwMode="auto">
          <a:xfrm rot="0" flipH="0" flipV="0">
            <a:off x="11141520" y="5937356"/>
            <a:ext cx="538368" cy="538368"/>
            <a:chOff x="0" y="0"/>
            <a:chExt cx="538368" cy="538368"/>
          </a:xfrm>
        </p:grpSpPr>
        <p:sp>
          <p:nvSpPr>
            <p:cNvPr id="706693101" name=""/>
            <p:cNvSpPr/>
            <p:nvPr/>
          </p:nvSpPr>
          <p:spPr bwMode="auto">
            <a:xfrm flipH="0" flipV="0">
              <a:off x="0" y="0"/>
              <a:ext cx="538368" cy="538368"/>
            </a:xfrm>
            <a:prstGeom prst="ellipse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/>
            </a:p>
          </p:txBody>
        </p:sp>
        <p:sp>
          <p:nvSpPr>
            <p:cNvPr id="680857230" name=""/>
            <p:cNvSpPr/>
            <p:nvPr/>
          </p:nvSpPr>
          <p:spPr bwMode="auto">
            <a:xfrm flipH="0" flipV="0">
              <a:off x="98145" y="129650"/>
              <a:ext cx="342076" cy="2790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Median">
      <a:dk1>
        <a:srgbClr val="000000"/>
      </a:dk1>
      <a:lt1>
        <a:srgbClr val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ONLYOFFICE/9.0.4.50</Application>
  <DocSecurity>0</DocSecurity>
  <PresentationFormat>On-screen Show (4:3)</PresentationFormat>
  <Paragraphs>0</Paragraphs>
  <Slides>52</Slides>
  <Notes>52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3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dc:identifier/>
  <dc:language/>
  <cp:lastModifiedBy/>
  <cp:revision>14</cp:revision>
  <dcterms:created xsi:type="dcterms:W3CDTF">2012-12-03T06:56:55Z</dcterms:created>
  <dcterms:modified xsi:type="dcterms:W3CDTF">2025-10-07T08:05:49Z</dcterms:modified>
  <cp:category/>
  <cp:contentStatus/>
  <cp:version/>
</cp:coreProperties>
</file>