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charts/colors1.xml" ContentType="application/vnd.ms-office.chartcolorstyle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charts/style1.xml" ContentType="application/vnd.ms-office.chartstyle+xml"/>
  <Override PartName="/ppt/charts/chart1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5"/>
  </p:notesMasterIdLst>
  <p:sldIdLst>
    <p:sldId id="256" r:id="rId4"/>
  </p:sldIdLst>
  <p:sldSz cx="12192000" cy="6858000"/>
  <p:notesSz cx="6858000" cy="9144000"/>
  <p:defaultTextStyle>
    <a:defPPr>
      <a:defRPr lang="ar-SA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1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n-U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/>
          <a:p>
            <a:pPr>
              <a:defRPr lang="ar-SA" sz="1400" b="0" spc="0">
                <a:solidFill>
                  <a:schemeClr val="tx1">
                    <a:lumMod val="65000"/>
                    <a:lumOff val="35000"/>
                  </a:schemeClr>
                </a:solidFill>
                <a:latin typeface="Constantia"/>
                <a:ea typeface="Constantia"/>
                <a:cs typeface="Constantia"/>
              </a:defRPr>
            </a:pPr>
            <a:r>
              <a:rPr lang="ar-SA" sz="2200">
                <a:latin typeface="Constantia"/>
                <a:ea typeface="Constantia"/>
                <a:cs typeface="Constantia"/>
              </a:rPr>
              <a:t>الموجز المالي</a:t>
            </a:r>
            <a:endParaRPr lang="ar-SA" sz="2200">
              <a:latin typeface="Constantia"/>
              <a:cs typeface="Constantia"/>
            </a:endParaRPr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</c:spPr>
      <c:txPr>
        <a:bodyPr/>
        <a:p>
          <a:pPr>
            <a:defRPr lang="ar-SA" sz="2200" b="0" spc="0">
              <a:solidFill>
                <a:schemeClr val="tx1">
                  <a:lumMod val="65000"/>
                  <a:lumOff val="35000"/>
                </a:schemeClr>
              </a:solidFill>
              <a:latin typeface="Constantia"/>
              <a:ea typeface="Constantia"/>
              <a:cs typeface="Constantia"/>
            </a:defRPr>
          </a:pPr>
          <a:endParaRPr/>
        </a:p>
      </c:txPr>
    </c:title>
    <c:autoTitleDeleted val="0"/>
    <c:plotArea>
      <c:layout>
        <c:manualLayout/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الربع 1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6"/>
            </a:solidFill>
            <a:ln>
              <a:noFill/>
            </a:ln>
          </c:spPr>
          <c:invertIfNegative val="0"/>
          <c:dLbls>
            <c:dLblPos val="ctr"/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lang="ar-SA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strRef>
              <c:f>Sheet1!$A$2:$A$7</c:f>
              <c:strCache>
                <c:ptCount val="6"/>
                <c:pt idx="0">
                  <c:v>المشروع 1</c:v>
                </c:pt>
                <c:pt idx="1">
                  <c:v>المشروع 2</c:v>
                </c:pt>
                <c:pt idx="2">
                  <c:v>المشروع 3</c:v>
                </c:pt>
                <c:pt idx="3">
                  <c:v>المشروع 4</c:v>
                </c:pt>
                <c:pt idx="4">
                  <c:v>المشروع 5</c:v>
                </c:pt>
                <c:pt idx="5">
                  <c:v>المشروع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46</c:v>
                </c:pt>
                <c:pt idx="1">
                  <c:v>38</c:v>
                </c:pt>
                <c:pt idx="2">
                  <c:v>24</c:v>
                </c:pt>
                <c:pt idx="3">
                  <c:v>29</c:v>
                </c:pt>
                <c:pt idx="4">
                  <c:v>11</c:v>
                </c:pt>
                <c:pt idx="5">
                  <c:v>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الربع 2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2"/>
            </a:solidFill>
            <a:ln>
              <a:noFill/>
            </a:ln>
          </c:spPr>
          <c:invertIfNegative val="0"/>
          <c:dLbls>
            <c:dLblPos val="ctr"/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lang="ar-SA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strRef>
              <c:f>Sheet1!$A$2:$A$7</c:f>
              <c:strCache>
                <c:ptCount val="6"/>
                <c:pt idx="0">
                  <c:v>المشروع 1</c:v>
                </c:pt>
                <c:pt idx="1">
                  <c:v>المشروع 2</c:v>
                </c:pt>
                <c:pt idx="2">
                  <c:v>المشروع 3</c:v>
                </c:pt>
                <c:pt idx="3">
                  <c:v>المشروع 4</c:v>
                </c:pt>
                <c:pt idx="4">
                  <c:v>المشروع 5</c:v>
                </c:pt>
                <c:pt idx="5">
                  <c:v>المشروع 6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29</c:v>
                </c:pt>
                <c:pt idx="1">
                  <c:v>27</c:v>
                </c:pt>
                <c:pt idx="2">
                  <c:v>26</c:v>
                </c:pt>
                <c:pt idx="3">
                  <c:v>17</c:v>
                </c:pt>
                <c:pt idx="4">
                  <c:v>19</c:v>
                </c:pt>
                <c:pt idx="5">
                  <c:v>14</c:v>
                </c:pt>
              </c:numCache>
            </c:numRef>
          </c:val>
        </c:ser>
        <c:dLbls>
          <c:dLblPos val="ctr"/>
          <c:showBubbleSize val="0"/>
          <c:showCatName val="0"/>
          <c:showLeaderLines val="0"/>
          <c:showLegendKey val="0"/>
          <c:showPercent val="0"/>
          <c:showSerName val="0"/>
          <c:showVal val="0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lang="ar-SA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gapWidth val="150"/>
        <c:axId val="1866169485"/>
        <c:axId val="1866169486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الربع 3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3"/>
            </a:solidFill>
            <a:ln w="28575" cap="rnd" cmpd="sng" algn="ctr">
              <a:solidFill>
                <a:schemeClr val="accent5"/>
              </a:solidFill>
              <a:prstDash val="solid"/>
              <a:round/>
            </a:ln>
          </c:spPr>
          <c:marker>
            <c:symbol val="none"/>
          </c:marker>
          <c:dLbls>
            <c:dLblPos val="ctr"/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lang="ar-SA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strRef>
              <c:f>Sheet1!$A$2:$A$7</c:f>
              <c:strCache>
                <c:ptCount val="6"/>
                <c:pt idx="0">
                  <c:v>المشروع 1</c:v>
                </c:pt>
                <c:pt idx="1">
                  <c:v>المشروع 2</c:v>
                </c:pt>
                <c:pt idx="2">
                  <c:v>المشروع 3</c:v>
                </c:pt>
                <c:pt idx="3">
                  <c:v>المشروع 4</c:v>
                </c:pt>
                <c:pt idx="4">
                  <c:v>المشروع 5</c:v>
                </c:pt>
                <c:pt idx="5">
                  <c:v>المشروع 6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29</c:v>
                </c:pt>
                <c:pt idx="1">
                  <c:v>23</c:v>
                </c:pt>
                <c:pt idx="2">
                  <c:v>32</c:v>
                </c:pt>
                <c:pt idx="3">
                  <c:v>19</c:v>
                </c:pt>
                <c:pt idx="4">
                  <c:v>14</c:v>
                </c:pt>
                <c:pt idx="5">
                  <c:v>17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الربع 4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4"/>
            </a:solidFill>
            <a:ln w="28575" cap="rnd">
              <a:solidFill>
                <a:schemeClr val="accent4"/>
              </a:solidFill>
              <a:round/>
            </a:ln>
          </c:spPr>
          <c:marker>
            <c:symbol val="none"/>
          </c:marker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</c:spPr>
            <c:txPr>
              <a:bodyPr/>
              <a:p>
                <a:pPr>
                  <a:defRPr lang="ar-SA" sz="9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/>
              </a:p>
            </c:txPr>
          </c:dLbls>
          <c:cat>
            <c:strRef>
              <c:f>Sheet1!$A$2:$A$7</c:f>
              <c:strCache>
                <c:ptCount val="6"/>
                <c:pt idx="0">
                  <c:v>المشروع 1</c:v>
                </c:pt>
                <c:pt idx="1">
                  <c:v>المشروع 2</c:v>
                </c:pt>
                <c:pt idx="2">
                  <c:v>المشروع 3</c:v>
                </c:pt>
                <c:pt idx="3">
                  <c:v>المشروع 4</c:v>
                </c:pt>
                <c:pt idx="4">
                  <c:v>المشروع 5</c:v>
                </c:pt>
                <c:pt idx="5">
                  <c:v>المشروع 6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45</c:v>
                </c:pt>
                <c:pt idx="1">
                  <c:v>32</c:v>
                </c:pt>
                <c:pt idx="2">
                  <c:v>42</c:v>
                </c:pt>
                <c:pt idx="3">
                  <c:v>19</c:v>
                </c:pt>
                <c:pt idx="4">
                  <c:v>85</c:v>
                </c:pt>
                <c:pt idx="5">
                  <c:v>12</c:v>
                </c:pt>
              </c:numCache>
            </c:numRef>
          </c:val>
          <c:smooth val="0"/>
        </c:ser>
        <c:dLbls>
          <c:dLblPos val="ctr"/>
          <c:showBubbleSize val="0"/>
          <c:showCatName val="0"/>
          <c:showLeaderLines val="0"/>
          <c:showLegendKey val="0"/>
          <c:showPercent val="0"/>
          <c:showSerName val="0"/>
          <c:showVal val="0"/>
          <c:spPr bwMode="auto">
            <a:prstGeom prst="rect">
              <a:avLst/>
            </a:prstGeom>
            <a:noFill/>
            <a:ln>
              <a:noFill/>
            </a:ln>
          </c:spPr>
          <c:txPr>
            <a:bodyPr/>
            <a:p>
              <a:pPr>
                <a:defRPr lang="ar-SA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/>
            </a:p>
          </c:txPr>
        </c:dLbls>
        <c:marker val="0"/>
        <c:smooth val="0"/>
        <c:axId val="1866169487"/>
        <c:axId val="1866169488"/>
      </c:lineChart>
      <c:catAx>
        <c:axId val="186616948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</c:spPr>
        <c:txPr>
          <a:bodyPr/>
          <a:p>
            <a:pPr>
              <a:defRPr lang="ar-SA" sz="9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/>
          </a:p>
        </c:txPr>
        <c:crossAx val="1866169486"/>
        <c:crosses val="autoZero"/>
        <c:auto val="1"/>
        <c:lblAlgn val="ctr"/>
        <c:lblOffset val="100"/>
        <c:noMultiLvlLbl val="0"/>
      </c:catAx>
      <c:valAx>
        <c:axId val="1866169486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lang="ar-SA" sz="9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/>
          </a:p>
        </c:txPr>
        <c:crossAx val="1866169485"/>
        <c:crosses val="autoZero"/>
        <c:crossBetween val="between"/>
      </c:valAx>
      <c:catAx>
        <c:axId val="186616948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</c:spPr>
        <c:txPr>
          <a:bodyPr/>
          <a:p>
            <a:pPr>
              <a:defRPr lang="ar-SA" sz="9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/>
          </a:p>
        </c:txPr>
        <c:crossAx val="1866169488"/>
        <c:crosses val="autoZero"/>
        <c:auto val="1"/>
        <c:lblAlgn val="ctr"/>
        <c:lblOffset val="100"/>
        <c:noMultiLvlLbl val="0"/>
      </c:catAx>
      <c:valAx>
        <c:axId val="1866169488"/>
        <c:scaling>
          <c:orientation val="minMax"/>
        </c:scaling>
        <c:delete val="0"/>
        <c:axPos val="r"/>
        <c:majorGridlines>
          <c:spPr bwMode="auto">
            <a:prstGeom prst="rect">
              <a:avLst/>
            </a:prstGeom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</c:spPr>
        <c:txPr>
          <a:bodyPr/>
          <a:p>
            <a:pPr>
              <a:defRPr lang="ar-SA" sz="9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</a:defRPr>
            </a:pPr>
            <a:endParaRPr/>
          </a:p>
        </c:txPr>
        <c:crossAx val="1866169487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</c:spPr>
    </c:plotArea>
    <c:legend>
      <c:legendPos val="b"/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ar-SA" sz="9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 bwMode="auto">
    <a:xfrm>
      <a:off x="5802147" y="2061672"/>
      <a:ext cx="6001979" cy="4347360"/>
    </a:xfrm>
    <a:prstGeom prst="rect">
      <a:avLst/>
    </a:prstGeom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</c:spPr>
  <c:txPr>
    <a:bodyPr/>
    <a:p>
      <a:pPr>
        <a:defRPr lang="ar-SA" sz="1000">
          <a:solidFill>
            <a:schemeClr val="tx1"/>
          </a:solidFill>
          <a:latin typeface="+mn-lt"/>
          <a:ea typeface="+mn-ea"/>
          <a:cs typeface="+mn-cs"/>
        </a:defRPr>
      </a:pPr>
      <a:endParaRPr/>
    </a:p>
  </c:txPr>
  <c:externalData r:id="rId3">
    <c:autoUpdate val="0"/>
  </c:externalData>
  <c:printSettings>
    <c:headerFooter/>
    <c:pageMargins l="0.69999999999999996" r="0.69999999999999996" t="0.75" b="0.75" header="0.29999999999999999" footer="0.29999999999999999"/>
    <c:pageSetup/>
  </c:printSettings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/>
  </cs:dataLabel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  <a:round/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ru-RU"/>
              <a:t>10/30/2013</a:t>
            </a:fld>
            <a:endParaRPr lang="ru-RU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7051335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49090649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117283588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88D0D26-992B-1FDA-55BB-307ADD889D96}" type="slidenum">
              <a:rPr lang="ru-RU"/>
              <a:t/>
            </a:fld>
            <a:endParaRPr lang="ru-RU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1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>&lt;#&gt;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>26.09.2024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>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chart" Target="../charts/char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59906092" name="Title 1"/>
          <p:cNvSpPr>
            <a:spLocks noGrp="1"/>
          </p:cNvSpPr>
          <p:nvPr>
            <p:ph type="ctrTitle"/>
          </p:nvPr>
        </p:nvSpPr>
        <p:spPr bwMode="auto">
          <a:xfrm rot="0" flipH="0" flipV="0">
            <a:off x="5802147" y="450164"/>
            <a:ext cx="5724522" cy="132563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lstStyle/>
          <a:p>
            <a:pPr algn="r">
              <a:lnSpc>
                <a:spcPct val="88000"/>
              </a:lnSpc>
              <a:defRPr/>
            </a:pPr>
            <a:r>
              <a:rPr lang="ar-SA" sz="4600" b="1" i="0" u="none" strike="noStrike" cap="none" spc="0">
                <a:solidFill>
                  <a:schemeClr val="tx1"/>
                </a:solidFill>
                <a:latin typeface="Constantia"/>
                <a:ea typeface="Constantia"/>
                <a:cs typeface="Constantia"/>
              </a:rPr>
              <a:t>نموذج</a:t>
            </a:r>
            <a:br>
              <a:rPr lang="ar-SA" sz="4600" b="1" i="0" u="none" strike="noStrike" cap="none" spc="0">
                <a:solidFill>
                  <a:schemeClr val="accent5"/>
                </a:solidFill>
                <a:latin typeface="Constantia"/>
                <a:ea typeface="Constantia"/>
                <a:cs typeface="Constantia"/>
              </a:rPr>
            </a:br>
            <a:r>
              <a:rPr lang="ar-SA" sz="4600" b="1" i="0" u="none" strike="noStrike" cap="none" spc="0">
                <a:solidFill>
                  <a:schemeClr val="accent5"/>
                </a:solidFill>
                <a:latin typeface="Constantia"/>
                <a:ea typeface="Constantia"/>
                <a:cs typeface="Constantia"/>
              </a:rPr>
              <a:t>الموجز التنفيذي</a:t>
            </a:r>
            <a:r>
              <a:rPr lang="ar-SA" sz="4600" b="1" i="0" u="none" strike="noStrike" cap="none" spc="0">
                <a:solidFill>
                  <a:schemeClr val="accent5"/>
                </a:solidFill>
                <a:latin typeface="Constantia"/>
                <a:ea typeface="Constantia"/>
                <a:cs typeface="Constantia"/>
              </a:rPr>
              <a:t> </a:t>
            </a:r>
            <a:endParaRPr lang="ar-SA" sz="4600" spc="0">
              <a:latin typeface="Constantia"/>
              <a:cs typeface="Constantia"/>
            </a:endParaRPr>
          </a:p>
        </p:txBody>
      </p:sp>
      <p:grpSp>
        <p:nvGrpSpPr>
          <p:cNvPr id="1579958061" name=""/>
          <p:cNvGrpSpPr/>
          <p:nvPr/>
        </p:nvGrpSpPr>
        <p:grpSpPr bwMode="auto">
          <a:xfrm>
            <a:off x="442820" y="448962"/>
            <a:ext cx="4792420" cy="5960071"/>
            <a:chOff x="0" y="0"/>
            <a:chExt cx="4792420" cy="5960071"/>
          </a:xfrm>
        </p:grpSpPr>
        <p:grpSp>
          <p:nvGrpSpPr>
            <p:cNvPr id="1432260003" name=""/>
            <p:cNvGrpSpPr/>
            <p:nvPr/>
          </p:nvGrpSpPr>
          <p:grpSpPr bwMode="auto">
            <a:xfrm>
              <a:off x="0" y="0"/>
              <a:ext cx="4792420" cy="1285198"/>
              <a:chOff x="0" y="0"/>
              <a:chExt cx="4792420" cy="1285198"/>
            </a:xfrm>
          </p:grpSpPr>
          <p:sp>
            <p:nvSpPr>
              <p:cNvPr id="1106702348" name=""/>
              <p:cNvSpPr/>
              <p:nvPr/>
            </p:nvSpPr>
            <p:spPr bwMode="auto">
              <a:xfrm rot="0" flipH="0" flipV="0">
                <a:off x="1270420" y="0"/>
                <a:ext cx="3521998" cy="128519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Overflow="overflow" horzOverflow="overflow" vert="horz" wrap="square" lIns="91440" tIns="45720" rIns="91440" bIns="45720" numCol="1" spcCol="0" rtlCol="0" fromWordArt="0" anchor="ctr" anchorCtr="0" forceAA="0" upright="0" compatLnSpc="0"/>
              <a:p>
                <a:pPr marL="900000" algn="r">
                  <a:defRPr/>
                </a:pPr>
                <a:r>
                  <a:rPr lang="ar-SA" sz="2000" b="1">
                    <a:solidFill>
                      <a:schemeClr val="accent5"/>
                    </a:solidFill>
                    <a:latin typeface="Constantia"/>
                    <a:ea typeface="Constantia"/>
                    <a:cs typeface="Constantia"/>
                  </a:rPr>
                  <a:t>المشكلة</a:t>
                </a:r>
                <a:endParaRPr lang="ar-SA" sz="2000">
                  <a:solidFill>
                    <a:schemeClr val="accent5"/>
                  </a:solidFill>
                  <a:latin typeface="Constantia"/>
                  <a:ea typeface="Constantia"/>
                  <a:cs typeface="Constantia"/>
                </a:endParaRPr>
              </a:p>
              <a:p>
                <a:pPr marL="900000" algn="r">
                  <a:spcBef>
                    <a:spcPts val="282"/>
                  </a:spcBef>
                  <a:defRPr/>
                </a:pPr>
                <a:r>
                  <a:rPr lang="ar-SA" sz="1600">
                    <a:solidFill>
                      <a:schemeClr val="accent5"/>
                    </a:solidFill>
                    <a:latin typeface="Open Sans"/>
                    <a:ea typeface="Open Sans"/>
                    <a:cs typeface="Open Sans"/>
                  </a:rPr>
                  <a:t>وصف قصير للنص</a:t>
                </a:r>
                <a:endParaRPr lang="ar-SA">
                  <a:solidFill>
                    <a:schemeClr val="accent5"/>
                  </a:solidFill>
                </a:endParaRPr>
              </a:p>
            </p:txBody>
          </p:sp>
          <p:sp>
            <p:nvSpPr>
              <p:cNvPr id="2133390733" name=""/>
              <p:cNvSpPr/>
              <p:nvPr/>
            </p:nvSpPr>
            <p:spPr bwMode="auto">
              <a:xfrm flipH="0" flipV="0">
                <a:off x="0" y="696"/>
                <a:ext cx="2070650" cy="1283803"/>
              </a:xfrm>
              <a:prstGeom prst="homePlate">
                <a:avLst>
                  <a:gd name="adj" fmla="val 50000"/>
                </a:avLst>
              </a:prstGeom>
              <a:solidFill>
                <a:schemeClr val="accent5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ar-SA"/>
              </a:p>
            </p:txBody>
          </p:sp>
          <p:pic>
            <p:nvPicPr>
              <p:cNvPr id="1553277620" name=""/>
              <p:cNvPicPr>
                <a:picLocks noChangeAspect="1"/>
              </p:cNvPicPr>
              <p:nvPr/>
            </p:nvPicPr>
            <p:blipFill>
              <a:blip r:embed="rId3"/>
              <a:stretch/>
            </p:blipFill>
            <p:spPr bwMode="auto">
              <a:xfrm flipH="0" flipV="0">
                <a:off x="398430" y="351741"/>
                <a:ext cx="696616" cy="581710"/>
              </a:xfrm>
              <a:prstGeom prst="rect">
                <a:avLst/>
              </a:prstGeom>
            </p:spPr>
          </p:pic>
        </p:grpSp>
        <p:grpSp>
          <p:nvGrpSpPr>
            <p:cNvPr id="1110219853" name=""/>
            <p:cNvGrpSpPr/>
            <p:nvPr/>
          </p:nvGrpSpPr>
          <p:grpSpPr bwMode="auto">
            <a:xfrm>
              <a:off x="0" y="1558290"/>
              <a:ext cx="4792420" cy="1285197"/>
              <a:chOff x="0" y="0"/>
              <a:chExt cx="4792420" cy="1285197"/>
            </a:xfrm>
          </p:grpSpPr>
          <p:sp>
            <p:nvSpPr>
              <p:cNvPr id="582437406" name=""/>
              <p:cNvSpPr/>
              <p:nvPr/>
            </p:nvSpPr>
            <p:spPr bwMode="auto">
              <a:xfrm rot="0" flipH="0" flipV="0">
                <a:off x="1422820" y="0"/>
                <a:ext cx="3369600" cy="1285197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Overflow="overflow" horzOverflow="overflow" vert="horz" wrap="square" lIns="91440" tIns="45720" rIns="91440" bIns="45720" numCol="1" spcCol="0" rtlCol="0" fromWordArt="0" anchor="ctr" anchorCtr="0" forceAA="0" upright="0" compatLnSpc="0"/>
              <a:p>
                <a:pPr marL="900000" marR="0" indent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ar-SA" sz="2000" b="1" i="0" u="none" strike="noStrike" cap="none" spc="0">
                    <a:solidFill>
                      <a:schemeClr val="accent6"/>
                    </a:solidFill>
                    <a:latin typeface="Constantia"/>
                    <a:ea typeface="Constantia"/>
                    <a:cs typeface="Constantia"/>
                  </a:rPr>
                  <a:t>الحل</a:t>
                </a:r>
                <a:endParaRPr lang="ar-SA" sz="1800" b="0" i="0" u="none" strike="noStrike" cap="none" spc="0">
                  <a:solidFill>
                    <a:schemeClr val="accent6"/>
                  </a:solidFill>
                  <a:latin typeface="Arial"/>
                  <a:cs typeface="Arial"/>
                </a:endParaRPr>
              </a:p>
              <a:p>
                <a:pPr marL="900000" marR="0" indent="0" algn="r">
                  <a:lnSpc>
                    <a:spcPct val="100000"/>
                  </a:lnSpc>
                  <a:spcBef>
                    <a:spcPts val="282"/>
                  </a:spcBef>
                  <a:spcAft>
                    <a:spcPts val="0"/>
                  </a:spcAft>
                  <a:defRPr/>
                </a:pPr>
                <a:r>
                  <a:rPr lang="ar-SA" sz="1600" b="0" i="0" u="none" strike="noStrike" cap="none" spc="0">
                    <a:solidFill>
                      <a:schemeClr val="accent6"/>
                    </a:solidFill>
                    <a:latin typeface="Open Sans"/>
                    <a:ea typeface="Open Sans"/>
                    <a:cs typeface="Open Sans"/>
                  </a:rPr>
                  <a:t>وصف قصير للنص</a:t>
                </a:r>
                <a:endParaRPr lang="ar-SA"/>
              </a:p>
            </p:txBody>
          </p:sp>
          <p:sp>
            <p:nvSpPr>
              <p:cNvPr id="1050766963" name=""/>
              <p:cNvSpPr/>
              <p:nvPr/>
            </p:nvSpPr>
            <p:spPr bwMode="auto">
              <a:xfrm flipH="0" flipV="0">
                <a:off x="0" y="1392"/>
                <a:ext cx="2070650" cy="1283802"/>
              </a:xfrm>
              <a:prstGeom prst="homePlate">
                <a:avLst>
                  <a:gd name="adj" fmla="val 50000"/>
                </a:avLst>
              </a:prstGeom>
              <a:solidFill>
                <a:schemeClr val="accent6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ar-SA"/>
              </a:p>
            </p:txBody>
          </p:sp>
          <p:pic>
            <p:nvPicPr>
              <p:cNvPr id="1388149063" name=""/>
              <p:cNvPicPr>
                <a:picLocks noChangeAspect="1"/>
              </p:cNvPicPr>
              <p:nvPr/>
            </p:nvPicPr>
            <p:blipFill>
              <a:blip r:embed="rId4"/>
              <a:stretch/>
            </p:blipFill>
            <p:spPr bwMode="auto">
              <a:xfrm flipH="0" flipV="0">
                <a:off x="453087" y="341428"/>
                <a:ext cx="725343" cy="599664"/>
              </a:xfrm>
              <a:prstGeom prst="rect">
                <a:avLst/>
              </a:prstGeom>
            </p:spPr>
          </p:pic>
        </p:grpSp>
        <p:grpSp>
          <p:nvGrpSpPr>
            <p:cNvPr id="1495996267" name=""/>
            <p:cNvGrpSpPr/>
            <p:nvPr/>
          </p:nvGrpSpPr>
          <p:grpSpPr bwMode="auto">
            <a:xfrm>
              <a:off x="0" y="4674872"/>
              <a:ext cx="4792420" cy="1285197"/>
              <a:chOff x="0" y="0"/>
              <a:chExt cx="4792420" cy="1285197"/>
            </a:xfrm>
          </p:grpSpPr>
          <p:sp>
            <p:nvSpPr>
              <p:cNvPr id="1633513656" name=""/>
              <p:cNvSpPr/>
              <p:nvPr/>
            </p:nvSpPr>
            <p:spPr bwMode="auto">
              <a:xfrm rot="0" flipH="0" flipV="0">
                <a:off x="1422820" y="0"/>
                <a:ext cx="3369600" cy="128519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Overflow="overflow" horzOverflow="overflow" vert="horz" wrap="square" lIns="91440" tIns="45720" rIns="91440" bIns="45720" numCol="1" spcCol="0" rtlCol="0" fromWordArt="0" anchor="ctr" anchorCtr="0" forceAA="0" upright="0" compatLnSpc="0"/>
              <a:p>
                <a:pPr marL="900000" marR="0" indent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ar-SA" sz="2000" b="1" i="0" u="none" strike="noStrike" cap="none" spc="0">
                    <a:solidFill>
                      <a:schemeClr val="accent2"/>
                    </a:solidFill>
                    <a:latin typeface="Constantia"/>
                    <a:ea typeface="Constantia"/>
                    <a:cs typeface="Constantia"/>
                  </a:rPr>
                  <a:t>المهمة</a:t>
                </a:r>
                <a:endParaRPr lang="ar-SA" sz="1800" b="0" i="0" u="none" strike="noStrike" cap="none" spc="0">
                  <a:solidFill>
                    <a:schemeClr val="accent2"/>
                  </a:solidFill>
                  <a:latin typeface="Arial"/>
                  <a:cs typeface="Arial"/>
                </a:endParaRPr>
              </a:p>
              <a:p>
                <a:pPr marL="900000" marR="0" indent="0" algn="r">
                  <a:lnSpc>
                    <a:spcPct val="100000"/>
                  </a:lnSpc>
                  <a:spcBef>
                    <a:spcPts val="281"/>
                  </a:spcBef>
                  <a:spcAft>
                    <a:spcPts val="0"/>
                  </a:spcAft>
                  <a:defRPr/>
                </a:pPr>
                <a:r>
                  <a:rPr lang="ar-SA" sz="1600" b="0" i="0" u="none" strike="noStrike" cap="none" spc="0">
                    <a:solidFill>
                      <a:schemeClr val="accent2"/>
                    </a:solidFill>
                    <a:latin typeface="Open Sans"/>
                    <a:ea typeface="Open Sans"/>
                    <a:cs typeface="Open Sans"/>
                  </a:rPr>
                  <a:t>وصف قصير للنص</a:t>
                </a:r>
                <a:endParaRPr lang="ar-SA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609592761" name=""/>
              <p:cNvSpPr/>
              <p:nvPr/>
            </p:nvSpPr>
            <p:spPr bwMode="auto">
              <a:xfrm rot="0" flipH="0" flipV="0">
                <a:off x="0" y="1392"/>
                <a:ext cx="2070650" cy="1283802"/>
              </a:xfrm>
              <a:prstGeom prst="homePlate">
                <a:avLst>
                  <a:gd name="adj" fmla="val 50000"/>
                </a:avLst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ar-SA"/>
              </a:p>
            </p:txBody>
          </p:sp>
          <p:pic>
            <p:nvPicPr>
              <p:cNvPr id="1846917386" name=""/>
              <p:cNvPicPr>
                <a:picLocks noChangeAspect="1"/>
              </p:cNvPicPr>
              <p:nvPr/>
            </p:nvPicPr>
            <p:blipFill>
              <a:blip r:embed="rId5"/>
              <a:stretch/>
            </p:blipFill>
            <p:spPr bwMode="auto">
              <a:xfrm flipH="0" flipV="0">
                <a:off x="469653" y="204183"/>
                <a:ext cx="754069" cy="736115"/>
              </a:xfrm>
              <a:prstGeom prst="rect">
                <a:avLst/>
              </a:prstGeom>
            </p:spPr>
          </p:pic>
        </p:grpSp>
        <p:grpSp>
          <p:nvGrpSpPr>
            <p:cNvPr id="582161762" name=""/>
            <p:cNvGrpSpPr/>
            <p:nvPr/>
          </p:nvGrpSpPr>
          <p:grpSpPr bwMode="auto">
            <a:xfrm>
              <a:off x="0" y="3116581"/>
              <a:ext cx="4792420" cy="1285197"/>
              <a:chOff x="0" y="0"/>
              <a:chExt cx="4792420" cy="1285197"/>
            </a:xfrm>
          </p:grpSpPr>
          <p:sp>
            <p:nvSpPr>
              <p:cNvPr id="991284770" name=""/>
              <p:cNvSpPr/>
              <p:nvPr/>
            </p:nvSpPr>
            <p:spPr bwMode="auto">
              <a:xfrm rot="0" flipH="0" flipV="0">
                <a:off x="1270420" y="0"/>
                <a:ext cx="3521998" cy="1285197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Overflow="overflow" horzOverflow="overflow" vert="horz" wrap="square" lIns="91440" tIns="45720" rIns="91440" bIns="45720" numCol="1" spcCol="0" rtlCol="0" fromWordArt="0" anchor="ctr" anchorCtr="0" forceAA="0" upright="0" compatLnSpc="0"/>
              <a:p>
                <a:pPr marL="900000" algn="r">
                  <a:defRPr/>
                </a:pPr>
                <a:r>
                  <a:rPr lang="ar-SA" sz="2000" b="1">
                    <a:solidFill>
                      <a:schemeClr val="accent4"/>
                    </a:solidFill>
                    <a:latin typeface="Constantia"/>
                    <a:ea typeface="Constantia"/>
                    <a:cs typeface="Constantia"/>
                  </a:rPr>
                  <a:t>السوق</a:t>
                </a:r>
                <a:endParaRPr lang="ar-SA" sz="2000">
                  <a:solidFill>
                    <a:schemeClr val="accent4"/>
                  </a:solidFill>
                  <a:latin typeface="Constantia"/>
                  <a:ea typeface="Constantia"/>
                  <a:cs typeface="Constantia"/>
                </a:endParaRPr>
              </a:p>
              <a:p>
                <a:pPr marL="900000" algn="r">
                  <a:spcBef>
                    <a:spcPts val="281"/>
                  </a:spcBef>
                  <a:defRPr/>
                </a:pPr>
                <a:r>
                  <a:rPr lang="ar-SA" sz="1600">
                    <a:solidFill>
                      <a:schemeClr val="accent4"/>
                    </a:solidFill>
                    <a:latin typeface="Open Sans"/>
                    <a:ea typeface="Open Sans"/>
                    <a:cs typeface="Open Sans"/>
                  </a:rPr>
                  <a:t>وصف قصير للنص</a:t>
                </a:r>
                <a:endParaRPr lang="ar-SA">
                  <a:solidFill>
                    <a:schemeClr val="accent4"/>
                  </a:solidFill>
                </a:endParaRPr>
              </a:p>
            </p:txBody>
          </p:sp>
          <p:sp>
            <p:nvSpPr>
              <p:cNvPr id="1864858506" name=""/>
              <p:cNvSpPr/>
              <p:nvPr/>
            </p:nvSpPr>
            <p:spPr bwMode="auto">
              <a:xfrm rot="0" flipH="0" flipV="0">
                <a:off x="0" y="696"/>
                <a:ext cx="2070650" cy="1283802"/>
              </a:xfrm>
              <a:prstGeom prst="homePlate">
                <a:avLst>
                  <a:gd name="adj" fmla="val 50000"/>
                </a:avLst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ar-SA"/>
              </a:p>
            </p:txBody>
          </p:sp>
          <p:pic>
            <p:nvPicPr>
              <p:cNvPr id="1949750809" name=""/>
              <p:cNvPicPr>
                <a:picLocks noChangeAspect="1"/>
              </p:cNvPicPr>
              <p:nvPr/>
            </p:nvPicPr>
            <p:blipFill>
              <a:blip r:embed="rId6"/>
              <a:stretch/>
            </p:blipFill>
            <p:spPr bwMode="auto">
              <a:xfrm flipH="0" flipV="0">
                <a:off x="547854" y="279129"/>
                <a:ext cx="459622" cy="588892"/>
              </a:xfrm>
              <a:prstGeom prst="rect">
                <a:avLst/>
              </a:prstGeom>
            </p:spPr>
          </p:pic>
        </p:grpSp>
      </p:grpSp>
      <p:graphicFrame>
        <p:nvGraphicFramePr>
          <p:cNvPr id="135567534" name=""/>
          <p:cNvGraphicFramePr>
            <a:graphicFrameLocks xmlns:a="http://schemas.openxmlformats.org/drawingml/2006/main"/>
          </p:cNvGraphicFramePr>
          <p:nvPr/>
        </p:nvGraphicFramePr>
        <p:xfrm>
          <a:off x="5802147" y="2061672"/>
          <a:ext cx="6001979" cy="4347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onlyoffice/8.1.3.4</Application>
  <DocSecurity>0</DocSecurity>
  <PresentationFormat>Widescreen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11</cp:revision>
  <dcterms:modified xsi:type="dcterms:W3CDTF">2024-10-02T18:18:57Z</dcterms:modified>
  <cp:category/>
  <cp:contentStatus/>
  <cp:version/>
</cp:coreProperties>
</file>