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>
      <a:defRPr lang="ar-SA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4530131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4088407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511767340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364621747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921309565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919463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63231363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80926365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42366005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86FB638-B0E8-9973-46E6-7E32ABDF8622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527101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9035007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90121006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1D231A6-37B4-55A4-FB80-75BA9B36B167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2308897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923838205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276046692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2092544041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2169965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3229888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37981554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97576209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1129388131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7433223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9402893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93274128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58335299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415028594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6502046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0309983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89275186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972674652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915449979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80559903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4185070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54188996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30284890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1106703876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9023493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09502457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097773300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10419139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905553526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166254346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53713202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26113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08114898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240749431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2097658894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222047783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051283648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1339376674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8777983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926869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501843016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145608829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26165280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284236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1763951382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3539288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6443047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672675737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17273468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74276553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1632629644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33130485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1972896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48119806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59530071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500604902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1798144180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29331555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80249485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8784667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01610681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845842113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1984233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0">
              <a:srgbClr val="7030A0">
                <a:alpha val="20000"/>
              </a:srgbClr>
            </a:gs>
            <a:gs pos="100000">
              <a:srgbClr val="FFFFFF">
                <a:alpha val="20000"/>
              </a:srgbClr>
            </a:gs>
          </a:gsLst>
          <a:lin ang="135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68081299" name=""/>
          <p:cNvCxnSpPr/>
          <p:nvPr/>
        </p:nvCxnSpPr>
        <p:spPr bwMode="auto">
          <a:xfrm rot="0" flipH="0" flipV="0">
            <a:off x="2121081" y="1735113"/>
            <a:ext cx="8262567" cy="0"/>
          </a:xfrm>
          <a:prstGeom prst="line">
            <a:avLst/>
          </a:prstGeom>
          <a:ln w="380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8775914" name=""/>
          <p:cNvCxnSpPr/>
          <p:nvPr/>
        </p:nvCxnSpPr>
        <p:spPr bwMode="auto">
          <a:xfrm rot="0" flipH="1" flipV="0">
            <a:off x="1862730" y="3602036"/>
            <a:ext cx="8520916" cy="0"/>
          </a:xfrm>
          <a:prstGeom prst="line">
            <a:avLst/>
          </a:prstGeom>
          <a:ln w="380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6835542" name=""/>
          <p:cNvGrpSpPr/>
          <p:nvPr/>
        </p:nvGrpSpPr>
        <p:grpSpPr bwMode="auto">
          <a:xfrm rot="0" flipH="0" flipV="0">
            <a:off x="10020171" y="1735390"/>
            <a:ext cx="727076" cy="1866645"/>
            <a:chOff x="0" y="0"/>
            <a:chExt cx="727076" cy="1866645"/>
          </a:xfrm>
        </p:grpSpPr>
        <p:sp>
          <p:nvSpPr>
            <p:cNvPr id="542995107" name=""/>
            <p:cNvSpPr/>
            <p:nvPr/>
          </p:nvSpPr>
          <p:spPr bwMode="auto">
            <a:xfrm flipH="0" flipV="0">
              <a:off x="0" y="0"/>
              <a:ext cx="727076" cy="742223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 algn="r" rtl="1">
                <a:defRPr/>
              </a:pPr>
              <a:endParaRPr lang="ar-SA"/>
            </a:p>
          </p:txBody>
        </p:sp>
        <p:cxnSp>
          <p:nvCxnSpPr>
            <p:cNvPr id="2136950649" name=""/>
            <p:cNvCxnSpPr/>
            <p:nvPr/>
          </p:nvCxnSpPr>
          <p:spPr bwMode="auto">
            <a:xfrm flipH="1" flipV="1">
              <a:off x="727076" y="314460"/>
              <a:ext cx="0" cy="1181071"/>
            </a:xfrm>
            <a:prstGeom prst="line">
              <a:avLst/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2859415" name=""/>
            <p:cNvSpPr/>
            <p:nvPr/>
          </p:nvSpPr>
          <p:spPr bwMode="auto">
            <a:xfrm flipH="0" flipV="1">
              <a:off x="0" y="1124419"/>
              <a:ext cx="727076" cy="742223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 algn="r" rtl="1">
                <a:defRPr/>
              </a:pPr>
              <a:endParaRPr lang="ar-SA"/>
            </a:p>
          </p:txBody>
        </p:sp>
      </p:grpSp>
      <p:sp>
        <p:nvSpPr>
          <p:cNvPr id="48894872" name=""/>
          <p:cNvSpPr/>
          <p:nvPr/>
        </p:nvSpPr>
        <p:spPr bwMode="auto">
          <a:xfrm rot="0" flipH="0" flipV="0">
            <a:off x="10650264" y="2555344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368351816" name=""/>
          <p:cNvSpPr/>
          <p:nvPr/>
        </p:nvSpPr>
        <p:spPr bwMode="auto">
          <a:xfrm rot="0" flipH="0" flipV="0">
            <a:off x="9795098" y="1631551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873364527" name=""/>
          <p:cNvSpPr/>
          <p:nvPr/>
        </p:nvSpPr>
        <p:spPr bwMode="auto">
          <a:xfrm rot="0" flipH="0" flipV="0">
            <a:off x="8516097" y="1631551"/>
            <a:ext cx="193968" cy="193968"/>
          </a:xfrm>
          <a:prstGeom prst="flowChartConnector">
            <a:avLst/>
          </a:prstGeom>
          <a:solidFill>
            <a:srgbClr val="EB6D5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789604295" name=""/>
          <p:cNvSpPr/>
          <p:nvPr/>
        </p:nvSpPr>
        <p:spPr bwMode="auto">
          <a:xfrm rot="0" flipH="0" flipV="0">
            <a:off x="7237093" y="1631551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849040995" name=""/>
          <p:cNvSpPr/>
          <p:nvPr/>
        </p:nvSpPr>
        <p:spPr bwMode="auto">
          <a:xfrm rot="0" flipH="0" flipV="0">
            <a:off x="5958090" y="1631551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764042665" name=""/>
          <p:cNvSpPr/>
          <p:nvPr/>
        </p:nvSpPr>
        <p:spPr bwMode="auto">
          <a:xfrm rot="0" flipH="0" flipV="0">
            <a:off x="4679087" y="1631551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661833298" name=""/>
          <p:cNvSpPr/>
          <p:nvPr/>
        </p:nvSpPr>
        <p:spPr bwMode="auto">
          <a:xfrm rot="0" flipH="0" flipV="0">
            <a:off x="3400084" y="1631551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797747608" name=""/>
          <p:cNvSpPr/>
          <p:nvPr/>
        </p:nvSpPr>
        <p:spPr bwMode="auto">
          <a:xfrm rot="0" flipH="0" flipV="0">
            <a:off x="9795098" y="3502640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334983634" name=""/>
          <p:cNvSpPr/>
          <p:nvPr/>
        </p:nvSpPr>
        <p:spPr bwMode="auto">
          <a:xfrm rot="0" flipH="0" flipV="0">
            <a:off x="8263015" y="3502640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grpSp>
        <p:nvGrpSpPr>
          <p:cNvPr id="314491799" name=""/>
          <p:cNvGrpSpPr/>
          <p:nvPr/>
        </p:nvGrpSpPr>
        <p:grpSpPr bwMode="auto">
          <a:xfrm rot="0" flipH="0" flipV="0">
            <a:off x="9307953" y="666951"/>
            <a:ext cx="1169108" cy="875253"/>
            <a:chOff x="0" y="0"/>
            <a:chExt cx="1169108" cy="875253"/>
          </a:xfrm>
        </p:grpSpPr>
        <p:sp>
          <p:nvSpPr>
            <p:cNvPr id="1390323230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298858007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916144576" name=""/>
          <p:cNvGrpSpPr/>
          <p:nvPr/>
        </p:nvGrpSpPr>
        <p:grpSpPr bwMode="auto">
          <a:xfrm rot="0" flipH="0" flipV="0">
            <a:off x="10834011" y="2309370"/>
            <a:ext cx="1169108" cy="875253"/>
            <a:chOff x="0" y="0"/>
            <a:chExt cx="1169108" cy="875253"/>
          </a:xfrm>
        </p:grpSpPr>
        <p:sp>
          <p:nvSpPr>
            <p:cNvPr id="937067944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222378765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563510402" name=""/>
          <p:cNvGrpSpPr/>
          <p:nvPr/>
        </p:nvGrpSpPr>
        <p:grpSpPr bwMode="auto">
          <a:xfrm rot="0" flipH="0" flipV="0">
            <a:off x="8035742" y="666951"/>
            <a:ext cx="1169108" cy="875253"/>
            <a:chOff x="0" y="0"/>
            <a:chExt cx="1169108" cy="875253"/>
          </a:xfrm>
        </p:grpSpPr>
        <p:sp>
          <p:nvSpPr>
            <p:cNvPr id="873660769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2122640375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2072771247" name=""/>
          <p:cNvGrpSpPr/>
          <p:nvPr/>
        </p:nvGrpSpPr>
        <p:grpSpPr bwMode="auto">
          <a:xfrm rot="0" flipH="0" flipV="0">
            <a:off x="6769134" y="666951"/>
            <a:ext cx="1169108" cy="875253"/>
            <a:chOff x="0" y="0"/>
            <a:chExt cx="1169108" cy="875253"/>
          </a:xfrm>
        </p:grpSpPr>
        <p:sp>
          <p:nvSpPr>
            <p:cNvPr id="1097837698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865220952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739969333" name=""/>
          <p:cNvGrpSpPr/>
          <p:nvPr/>
        </p:nvGrpSpPr>
        <p:grpSpPr bwMode="auto">
          <a:xfrm rot="0" flipH="0" flipV="0">
            <a:off x="5496921" y="666951"/>
            <a:ext cx="1169108" cy="875253"/>
            <a:chOff x="0" y="0"/>
            <a:chExt cx="1169108" cy="875253"/>
          </a:xfrm>
        </p:grpSpPr>
        <p:sp>
          <p:nvSpPr>
            <p:cNvPr id="988707550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230071775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344197941" name=""/>
          <p:cNvGrpSpPr/>
          <p:nvPr/>
        </p:nvGrpSpPr>
        <p:grpSpPr bwMode="auto">
          <a:xfrm rot="0" flipH="0" flipV="0">
            <a:off x="4219646" y="666951"/>
            <a:ext cx="1171269" cy="875253"/>
            <a:chOff x="0" y="0"/>
            <a:chExt cx="1171269" cy="875253"/>
          </a:xfrm>
        </p:grpSpPr>
        <p:sp>
          <p:nvSpPr>
            <p:cNvPr id="1267536307" name=""/>
            <p:cNvSpPr txBox="1"/>
            <p:nvPr/>
          </p:nvSpPr>
          <p:spPr bwMode="auto">
            <a:xfrm rot="0" flipH="0" flipV="0">
              <a:off x="0" y="0"/>
              <a:ext cx="1171269" cy="32671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095321195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596147436" name=""/>
          <p:cNvGrpSpPr/>
          <p:nvPr/>
        </p:nvGrpSpPr>
        <p:grpSpPr bwMode="auto">
          <a:xfrm rot="0" flipH="0" flipV="0">
            <a:off x="9307953" y="3836712"/>
            <a:ext cx="1169108" cy="875253"/>
            <a:chOff x="0" y="0"/>
            <a:chExt cx="1169108" cy="875253"/>
          </a:xfrm>
        </p:grpSpPr>
        <p:sp>
          <p:nvSpPr>
            <p:cNvPr id="1513902842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26603155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805920586" name=""/>
          <p:cNvGrpSpPr/>
          <p:nvPr/>
        </p:nvGrpSpPr>
        <p:grpSpPr bwMode="auto">
          <a:xfrm rot="0" flipH="0" flipV="0">
            <a:off x="3162654" y="3836712"/>
            <a:ext cx="4239802" cy="875253"/>
            <a:chOff x="0" y="0"/>
            <a:chExt cx="4239802" cy="875253"/>
          </a:xfrm>
        </p:grpSpPr>
        <p:sp>
          <p:nvSpPr>
            <p:cNvPr id="456204702" name=""/>
            <p:cNvSpPr txBox="1"/>
            <p:nvPr/>
          </p:nvSpPr>
          <p:spPr bwMode="auto">
            <a:xfrm rot="0" flipH="0" flipV="0">
              <a:off x="3070693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743433832" name=""/>
            <p:cNvSpPr txBox="1"/>
            <p:nvPr/>
          </p:nvSpPr>
          <p:spPr bwMode="auto">
            <a:xfrm rot="0" flipH="0" flipV="0">
              <a:off x="3070693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200219952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596103855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910556037" name=""/>
          <p:cNvGrpSpPr/>
          <p:nvPr/>
        </p:nvGrpSpPr>
        <p:grpSpPr bwMode="auto">
          <a:xfrm rot="0" flipH="0" flipV="0">
            <a:off x="7797618" y="2565693"/>
            <a:ext cx="1169108" cy="875253"/>
            <a:chOff x="0" y="0"/>
            <a:chExt cx="1169108" cy="875253"/>
          </a:xfrm>
        </p:grpSpPr>
        <p:sp>
          <p:nvSpPr>
            <p:cNvPr id="1786272069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845784479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449609456" name=""/>
          <p:cNvGrpSpPr/>
          <p:nvPr/>
        </p:nvGrpSpPr>
        <p:grpSpPr bwMode="auto">
          <a:xfrm rot="0" flipH="0" flipV="0">
            <a:off x="4723014" y="2565693"/>
            <a:ext cx="1169108" cy="875253"/>
            <a:chOff x="0" y="0"/>
            <a:chExt cx="1169108" cy="875253"/>
          </a:xfrm>
        </p:grpSpPr>
        <p:sp>
          <p:nvSpPr>
            <p:cNvPr id="2145806491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751346141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130393727" name=""/>
          <p:cNvGrpSpPr/>
          <p:nvPr/>
        </p:nvGrpSpPr>
        <p:grpSpPr bwMode="auto">
          <a:xfrm rot="0" flipH="0" flipV="0">
            <a:off x="1697283" y="2565693"/>
            <a:ext cx="1169108" cy="875253"/>
            <a:chOff x="0" y="0"/>
            <a:chExt cx="1169108" cy="875253"/>
          </a:xfrm>
        </p:grpSpPr>
        <p:sp>
          <p:nvSpPr>
            <p:cNvPr id="2013139404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845738574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458572340" name=""/>
          <p:cNvGrpSpPr/>
          <p:nvPr/>
        </p:nvGrpSpPr>
        <p:grpSpPr bwMode="auto">
          <a:xfrm rot="0" flipH="0" flipV="0">
            <a:off x="8026362" y="5681784"/>
            <a:ext cx="1169108" cy="875253"/>
            <a:chOff x="0" y="0"/>
            <a:chExt cx="1169108" cy="875253"/>
          </a:xfrm>
        </p:grpSpPr>
        <p:sp>
          <p:nvSpPr>
            <p:cNvPr id="277840343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826836877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631296436" name=""/>
          <p:cNvGrpSpPr/>
          <p:nvPr/>
        </p:nvGrpSpPr>
        <p:grpSpPr bwMode="auto">
          <a:xfrm rot="0" flipH="0" flipV="0">
            <a:off x="6754152" y="5681784"/>
            <a:ext cx="1169108" cy="875253"/>
            <a:chOff x="0" y="0"/>
            <a:chExt cx="1169108" cy="875253"/>
          </a:xfrm>
        </p:grpSpPr>
        <p:sp>
          <p:nvSpPr>
            <p:cNvPr id="1448475433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872750059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718366513" name=""/>
          <p:cNvGrpSpPr/>
          <p:nvPr/>
        </p:nvGrpSpPr>
        <p:grpSpPr bwMode="auto">
          <a:xfrm rot="0" flipH="0" flipV="0">
            <a:off x="5474476" y="5681784"/>
            <a:ext cx="1169108" cy="875253"/>
            <a:chOff x="0" y="0"/>
            <a:chExt cx="1169108" cy="875253"/>
          </a:xfrm>
        </p:grpSpPr>
        <p:sp>
          <p:nvSpPr>
            <p:cNvPr id="605550558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388658098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616711667" name=""/>
          <p:cNvGrpSpPr/>
          <p:nvPr/>
        </p:nvGrpSpPr>
        <p:grpSpPr bwMode="auto">
          <a:xfrm rot="0" flipH="0" flipV="0">
            <a:off x="4192594" y="5681784"/>
            <a:ext cx="1169108" cy="875253"/>
            <a:chOff x="0" y="0"/>
            <a:chExt cx="1169108" cy="875253"/>
          </a:xfrm>
        </p:grpSpPr>
        <p:sp>
          <p:nvSpPr>
            <p:cNvPr id="715163711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177325705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65254664" name=""/>
          <p:cNvGrpSpPr/>
          <p:nvPr/>
        </p:nvGrpSpPr>
        <p:grpSpPr bwMode="auto">
          <a:xfrm rot="0" flipH="0" flipV="0">
            <a:off x="2914869" y="5681784"/>
            <a:ext cx="1169108" cy="875253"/>
            <a:chOff x="0" y="0"/>
            <a:chExt cx="1169108" cy="875253"/>
          </a:xfrm>
        </p:grpSpPr>
        <p:sp>
          <p:nvSpPr>
            <p:cNvPr id="1062264463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19409972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780718554" name=""/>
          <p:cNvGrpSpPr/>
          <p:nvPr/>
        </p:nvGrpSpPr>
        <p:grpSpPr bwMode="auto">
          <a:xfrm rot="0" flipH="0" flipV="0">
            <a:off x="1647607" y="5681784"/>
            <a:ext cx="1169108" cy="875253"/>
            <a:chOff x="0" y="0"/>
            <a:chExt cx="1169108" cy="875253"/>
          </a:xfrm>
        </p:grpSpPr>
        <p:sp>
          <p:nvSpPr>
            <p:cNvPr id="11556781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468208758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772614349" name=""/>
          <p:cNvGrpSpPr/>
          <p:nvPr/>
        </p:nvGrpSpPr>
        <p:grpSpPr bwMode="auto">
          <a:xfrm rot="0" flipH="0" flipV="0">
            <a:off x="240068" y="4156038"/>
            <a:ext cx="1169108" cy="875253"/>
            <a:chOff x="0" y="0"/>
            <a:chExt cx="1169108" cy="875253"/>
          </a:xfrm>
        </p:grpSpPr>
        <p:sp>
          <p:nvSpPr>
            <p:cNvPr id="1740810963" name=""/>
            <p:cNvSpPr txBox="1"/>
            <p:nvPr/>
          </p:nvSpPr>
          <p:spPr bwMode="auto">
            <a:xfrm rot="0" flipH="0" flipV="0">
              <a:off x="0" y="0"/>
              <a:ext cx="116910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845613469" name=""/>
            <p:cNvSpPr txBox="1"/>
            <p:nvPr/>
          </p:nvSpPr>
          <p:spPr bwMode="auto">
            <a:xfrm rot="0" flipH="0" flipV="0">
              <a:off x="0" y="253165"/>
              <a:ext cx="116477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sp>
        <p:nvSpPr>
          <p:cNvPr id="1179743868" name=""/>
          <p:cNvSpPr txBox="1"/>
          <p:nvPr/>
        </p:nvSpPr>
        <p:spPr bwMode="auto">
          <a:xfrm rot="0" flipH="0" flipV="0">
            <a:off x="8287816" y="5025627"/>
            <a:ext cx="66852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٢٠٢٥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623719102" name=""/>
          <p:cNvSpPr txBox="1"/>
          <p:nvPr/>
        </p:nvSpPr>
        <p:spPr bwMode="auto">
          <a:xfrm rot="0" flipH="0" flipV="0">
            <a:off x="7002157" y="5025627"/>
            <a:ext cx="66671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٢٠٢٤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819583174" name=""/>
          <p:cNvSpPr txBox="1"/>
          <p:nvPr/>
        </p:nvSpPr>
        <p:spPr bwMode="auto">
          <a:xfrm rot="0" flipH="0" flipV="0">
            <a:off x="5723155" y="5025627"/>
            <a:ext cx="66706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٢٠٢٣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490529800" name=""/>
          <p:cNvSpPr txBox="1"/>
          <p:nvPr/>
        </p:nvSpPr>
        <p:spPr bwMode="auto">
          <a:xfrm rot="0" flipH="0" flipV="0">
            <a:off x="4443977" y="5025627"/>
            <a:ext cx="66885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٢٠٢٢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grpSp>
        <p:nvGrpSpPr>
          <p:cNvPr id="23046096" name=""/>
          <p:cNvGrpSpPr/>
          <p:nvPr/>
        </p:nvGrpSpPr>
        <p:grpSpPr bwMode="auto">
          <a:xfrm rot="0" flipH="0" flipV="0">
            <a:off x="1504008" y="3602036"/>
            <a:ext cx="727076" cy="1866645"/>
            <a:chOff x="0" y="0"/>
            <a:chExt cx="727076" cy="1866645"/>
          </a:xfrm>
        </p:grpSpPr>
        <p:sp>
          <p:nvSpPr>
            <p:cNvPr id="417358472" name=""/>
            <p:cNvSpPr/>
            <p:nvPr/>
          </p:nvSpPr>
          <p:spPr bwMode="auto">
            <a:xfrm rot="0" flipH="1" flipV="0">
              <a:off x="0" y="0"/>
              <a:ext cx="727076" cy="742223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 algn="r" rtl="1">
                <a:defRPr/>
              </a:pPr>
              <a:endParaRPr lang="ar-SA"/>
            </a:p>
          </p:txBody>
        </p:sp>
        <p:cxnSp>
          <p:nvCxnSpPr>
            <p:cNvPr id="1798486582" name=""/>
            <p:cNvCxnSpPr/>
            <p:nvPr/>
          </p:nvCxnSpPr>
          <p:spPr bwMode="auto">
            <a:xfrm rot="0" flipH="0" flipV="1">
              <a:off x="0" y="314460"/>
              <a:ext cx="0" cy="1181071"/>
            </a:xfrm>
            <a:prstGeom prst="line">
              <a:avLst/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8460040" name=""/>
            <p:cNvSpPr/>
            <p:nvPr/>
          </p:nvSpPr>
          <p:spPr bwMode="auto">
            <a:xfrm rot="0" flipH="1" flipV="1">
              <a:off x="0" y="1124419"/>
              <a:ext cx="727076" cy="742223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 algn="r" rtl="1">
                <a:defRPr/>
              </a:pPr>
              <a:endParaRPr lang="ar-SA"/>
            </a:p>
          </p:txBody>
        </p:sp>
      </p:grpSp>
      <p:sp>
        <p:nvSpPr>
          <p:cNvPr id="1013180644" name=""/>
          <p:cNvSpPr txBox="1"/>
          <p:nvPr/>
        </p:nvSpPr>
        <p:spPr bwMode="auto">
          <a:xfrm rot="0" flipH="0" flipV="0">
            <a:off x="3164616" y="5025627"/>
            <a:ext cx="66886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٢٠٢١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219360592" name=""/>
          <p:cNvSpPr txBox="1"/>
          <p:nvPr/>
        </p:nvSpPr>
        <p:spPr bwMode="auto">
          <a:xfrm rot="0" flipH="0" flipV="0">
            <a:off x="1898856" y="5025627"/>
            <a:ext cx="66777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٢٠٢٠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904556724" name=""/>
          <p:cNvSpPr txBox="1"/>
          <p:nvPr/>
        </p:nvSpPr>
        <p:spPr bwMode="auto">
          <a:xfrm rot="0" flipH="0" flipV="0">
            <a:off x="1898676" y="3792277"/>
            <a:ext cx="66813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٢٠١٨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535221084" name=""/>
          <p:cNvSpPr txBox="1"/>
          <p:nvPr/>
        </p:nvSpPr>
        <p:spPr bwMode="auto">
          <a:xfrm rot="0" flipH="0" flipV="0">
            <a:off x="1600992" y="4363308"/>
            <a:ext cx="66849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٢٠١٩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860340856" name=""/>
          <p:cNvSpPr txBox="1"/>
          <p:nvPr/>
        </p:nvSpPr>
        <p:spPr bwMode="auto">
          <a:xfrm rot="0" flipH="0" flipV="0">
            <a:off x="4962843" y="3792277"/>
            <a:ext cx="66849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٢٠١٦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45133205" name=""/>
          <p:cNvSpPr txBox="1"/>
          <p:nvPr/>
        </p:nvSpPr>
        <p:spPr bwMode="auto">
          <a:xfrm rot="0" flipH="0" flipV="0">
            <a:off x="8044092" y="3792277"/>
            <a:ext cx="66921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٢٠١٤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460406513" name=""/>
          <p:cNvSpPr txBox="1"/>
          <p:nvPr/>
        </p:nvSpPr>
        <p:spPr bwMode="auto">
          <a:xfrm rot="0" flipH="0" flipV="0">
            <a:off x="3410797" y="3108600"/>
            <a:ext cx="66849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٢٠١٧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718343549" name=""/>
          <p:cNvSpPr txBox="1"/>
          <p:nvPr/>
        </p:nvSpPr>
        <p:spPr bwMode="auto">
          <a:xfrm rot="0" flipH="0" flipV="0">
            <a:off x="6474604" y="3108600"/>
            <a:ext cx="66885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٢٠١٥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068279134" name=""/>
          <p:cNvSpPr txBox="1"/>
          <p:nvPr/>
        </p:nvSpPr>
        <p:spPr bwMode="auto">
          <a:xfrm rot="0" flipH="0" flipV="0">
            <a:off x="9556614" y="3108600"/>
            <a:ext cx="66957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٢٠١٣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382173012" name=""/>
          <p:cNvSpPr txBox="1"/>
          <p:nvPr/>
        </p:nvSpPr>
        <p:spPr bwMode="auto">
          <a:xfrm rot="0" flipH="0" flipV="0">
            <a:off x="9557858" y="1898993"/>
            <a:ext cx="66708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٢٠١١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581822159" name=""/>
          <p:cNvSpPr txBox="1"/>
          <p:nvPr/>
        </p:nvSpPr>
        <p:spPr bwMode="auto">
          <a:xfrm rot="0" flipH="0" flipV="0">
            <a:off x="8294225" y="1898993"/>
            <a:ext cx="66743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٢٠١٠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457539831" name=""/>
          <p:cNvSpPr txBox="1"/>
          <p:nvPr/>
        </p:nvSpPr>
        <p:spPr bwMode="auto">
          <a:xfrm rot="0" flipH="0" flipV="0">
            <a:off x="7015222" y="1898993"/>
            <a:ext cx="66778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٢٠٠٩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852431968" name=""/>
          <p:cNvSpPr txBox="1"/>
          <p:nvPr/>
        </p:nvSpPr>
        <p:spPr bwMode="auto">
          <a:xfrm rot="0" flipH="0" flipV="0">
            <a:off x="5722446" y="1898993"/>
            <a:ext cx="66813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٢٠٠٨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1847613240" name=""/>
          <p:cNvSpPr txBox="1"/>
          <p:nvPr/>
        </p:nvSpPr>
        <p:spPr bwMode="auto">
          <a:xfrm rot="0" flipH="0" flipV="0">
            <a:off x="4443438" y="1898993"/>
            <a:ext cx="66814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٢٠٠٧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81070924" name=""/>
          <p:cNvSpPr txBox="1"/>
          <p:nvPr/>
        </p:nvSpPr>
        <p:spPr bwMode="auto">
          <a:xfrm rot="0" flipH="0" flipV="0">
            <a:off x="3162654" y="1898993"/>
            <a:ext cx="67065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٢٠٠٦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sp>
        <p:nvSpPr>
          <p:cNvPr id="923086427" name=""/>
          <p:cNvSpPr txBox="1"/>
          <p:nvPr/>
        </p:nvSpPr>
        <p:spPr bwMode="auto">
          <a:xfrm rot="0" flipH="0" flipV="0">
            <a:off x="9982719" y="2516638"/>
            <a:ext cx="66708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accent6">
                    <a:lumMod val="75000"/>
                  </a:schemeClr>
                </a:solidFill>
                <a:latin typeface="Microsoft New Tai Lue"/>
                <a:ea typeface="Microsoft New Tai Lue"/>
                <a:cs typeface="Microsoft New Tai Lue"/>
              </a:rPr>
              <a:t>٢٠١٢</a:t>
            </a:r>
            <a:endParaRPr lang="ar-SA">
              <a:solidFill>
                <a:schemeClr val="accent6">
                  <a:lumMod val="75000"/>
                </a:schemeClr>
              </a:solidFill>
              <a:latin typeface="Microsoft New Tai Lue"/>
              <a:cs typeface="Microsoft New Tai Lue"/>
            </a:endParaRPr>
          </a:p>
        </p:txBody>
      </p:sp>
      <p:cxnSp>
        <p:nvCxnSpPr>
          <p:cNvPr id="1635391147" name=""/>
          <p:cNvCxnSpPr/>
          <p:nvPr/>
        </p:nvCxnSpPr>
        <p:spPr bwMode="auto">
          <a:xfrm rot="0" flipH="1" flipV="0">
            <a:off x="1862730" y="5468682"/>
            <a:ext cx="8083760" cy="0"/>
          </a:xfrm>
          <a:prstGeom prst="line">
            <a:avLst/>
          </a:prstGeom>
          <a:ln w="380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4525935" name=""/>
          <p:cNvSpPr/>
          <p:nvPr/>
        </p:nvSpPr>
        <p:spPr bwMode="auto">
          <a:xfrm rot="0" flipH="0" flipV="0">
            <a:off x="8516097" y="5361309"/>
            <a:ext cx="193968" cy="193968"/>
          </a:xfrm>
          <a:prstGeom prst="flowChartConnector">
            <a:avLst/>
          </a:prstGeom>
          <a:solidFill>
            <a:srgbClr val="EB6D5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690275716" name=""/>
          <p:cNvSpPr/>
          <p:nvPr/>
        </p:nvSpPr>
        <p:spPr bwMode="auto">
          <a:xfrm rot="0" flipH="0" flipV="0">
            <a:off x="6730931" y="3502640"/>
            <a:ext cx="193968" cy="193968"/>
          </a:xfrm>
          <a:prstGeom prst="flowChartConnector">
            <a:avLst/>
          </a:prstGeom>
          <a:solidFill>
            <a:srgbClr val="EB6D5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38043691" name=""/>
          <p:cNvSpPr/>
          <p:nvPr/>
        </p:nvSpPr>
        <p:spPr bwMode="auto">
          <a:xfrm rot="0" flipH="0" flipV="0">
            <a:off x="5958090" y="5361309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733033483" name=""/>
          <p:cNvSpPr/>
          <p:nvPr/>
        </p:nvSpPr>
        <p:spPr bwMode="auto">
          <a:xfrm rot="0" flipH="0" flipV="0">
            <a:off x="7237093" y="5361309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962176891" name=""/>
          <p:cNvSpPr/>
          <p:nvPr/>
        </p:nvSpPr>
        <p:spPr bwMode="auto">
          <a:xfrm rot="0" flipH="0" flipV="0">
            <a:off x="4679087" y="5361309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530622624" name=""/>
          <p:cNvSpPr/>
          <p:nvPr/>
        </p:nvSpPr>
        <p:spPr bwMode="auto">
          <a:xfrm rot="0" flipH="0" flipV="0">
            <a:off x="3400084" y="5361309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21343147" name=""/>
          <p:cNvSpPr/>
          <p:nvPr/>
        </p:nvSpPr>
        <p:spPr bwMode="auto">
          <a:xfrm rot="0" flipH="0" flipV="0">
            <a:off x="2121081" y="5361309"/>
            <a:ext cx="193968" cy="193968"/>
          </a:xfrm>
          <a:prstGeom prst="flowChartConnector">
            <a:avLst/>
          </a:prstGeom>
          <a:solidFill>
            <a:srgbClr val="EB6D5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289872271" name=""/>
          <p:cNvSpPr/>
          <p:nvPr/>
        </p:nvSpPr>
        <p:spPr bwMode="auto">
          <a:xfrm rot="0" flipH="0" flipV="0">
            <a:off x="5198847" y="3502640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293004139" name=""/>
          <p:cNvSpPr/>
          <p:nvPr/>
        </p:nvSpPr>
        <p:spPr bwMode="auto">
          <a:xfrm rot="0" flipH="0" flipV="0">
            <a:off x="3666763" y="3502640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616268048" name=""/>
          <p:cNvSpPr/>
          <p:nvPr/>
        </p:nvSpPr>
        <p:spPr bwMode="auto">
          <a:xfrm rot="0" flipH="0" flipV="0">
            <a:off x="2134679" y="3502640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504333967" name=""/>
          <p:cNvSpPr/>
          <p:nvPr/>
        </p:nvSpPr>
        <p:spPr bwMode="auto">
          <a:xfrm rot="0" flipH="0" flipV="0">
            <a:off x="1407021" y="4410048"/>
            <a:ext cx="193968" cy="193968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cxnSp>
        <p:nvCxnSpPr>
          <p:cNvPr id="487751240" name=""/>
          <p:cNvCxnSpPr/>
          <p:nvPr/>
        </p:nvCxnSpPr>
        <p:spPr bwMode="auto">
          <a:xfrm rot="0" flipH="0" flipV="0">
            <a:off x="9892084" y="5468682"/>
            <a:ext cx="221619" cy="360"/>
          </a:xfrm>
          <a:prstGeom prst="line">
            <a:avLst/>
          </a:prstGeom>
          <a:ln w="38099" cap="flat" cmpd="sng" algn="ctr">
            <a:solidFill>
              <a:schemeClr val="accent6">
                <a:lumMod val="74901"/>
              </a:schemeClr>
            </a:solidFill>
            <a:prstDash val="solid"/>
            <a:miter lim="800000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4599639" name=""/>
          <p:cNvGrpSpPr/>
          <p:nvPr/>
        </p:nvGrpSpPr>
        <p:grpSpPr bwMode="auto">
          <a:xfrm rot="0" flipH="0" flipV="0">
            <a:off x="2947436" y="666951"/>
            <a:ext cx="1182418" cy="600933"/>
            <a:chOff x="0" y="0"/>
            <a:chExt cx="1182418" cy="600933"/>
          </a:xfrm>
        </p:grpSpPr>
        <p:sp>
          <p:nvSpPr>
            <p:cNvPr id="1981726594" name=""/>
            <p:cNvSpPr txBox="1"/>
            <p:nvPr/>
          </p:nvSpPr>
          <p:spPr bwMode="auto">
            <a:xfrm rot="0" flipH="0" flipV="0">
              <a:off x="0" y="0"/>
              <a:ext cx="1171628" cy="32671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470036832" name=""/>
            <p:cNvSpPr txBox="1"/>
            <p:nvPr/>
          </p:nvSpPr>
          <p:spPr bwMode="auto">
            <a:xfrm rot="0" flipH="0" flipV="0">
              <a:off x="0" y="253165"/>
              <a:ext cx="1182418" cy="34776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12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375081627" name=""/>
          <p:cNvGrpSpPr/>
          <p:nvPr/>
        </p:nvGrpSpPr>
        <p:grpSpPr bwMode="auto">
          <a:xfrm>
            <a:off x="332495" y="299583"/>
            <a:ext cx="1986508" cy="1137915"/>
            <a:chOff x="0" y="0"/>
            <a:chExt cx="1986508" cy="1137915"/>
          </a:xfrm>
        </p:grpSpPr>
        <p:sp>
          <p:nvSpPr>
            <p:cNvPr id="652014391" name=""/>
            <p:cNvSpPr/>
            <p:nvPr/>
          </p:nvSpPr>
          <p:spPr bwMode="auto">
            <a:xfrm flipH="0" flipV="0">
              <a:off x="0" y="0"/>
              <a:ext cx="1982552" cy="1137915"/>
            </a:xfrm>
            <a:prstGeom prst="roundRect">
              <a:avLst>
                <a:gd name="adj" fmla="val 16667"/>
              </a:avLst>
            </a:prstGeom>
            <a:noFill/>
            <a:ln w="19049" cap="flat" cmpd="sng" algn="ctr">
              <a:solidFill>
                <a:schemeClr val="accent6">
                  <a:lumMod val="74901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 algn="r" rtl="1">
                <a:defRPr/>
              </a:pPr>
              <a:endParaRPr lang="ar-SA"/>
            </a:p>
          </p:txBody>
        </p:sp>
        <p:sp>
          <p:nvSpPr>
            <p:cNvPr id="1493852312" name=""/>
            <p:cNvSpPr txBox="1"/>
            <p:nvPr/>
          </p:nvSpPr>
          <p:spPr bwMode="auto">
            <a:xfrm rot="0" flipH="0" flipV="0">
              <a:off x="909" y="151803"/>
              <a:ext cx="1985599" cy="494512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 rtl="1">
                <a:defRPr/>
              </a:pPr>
              <a:r>
                <a:rPr lang="ar-SA" sz="2400" b="1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الجدول الزمني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567156546" name=""/>
            <p:cNvSpPr txBox="1"/>
            <p:nvPr/>
          </p:nvSpPr>
          <p:spPr bwMode="auto">
            <a:xfrm rot="0" flipH="0" flipV="0">
              <a:off x="119106" y="560214"/>
              <a:ext cx="1772218" cy="39659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l" rtl="1">
                <a:defRPr/>
              </a:pPr>
              <a:r>
                <a:rPr lang="ar-SA" sz="2000" b="0" i="0" u="none" strike="noStrike" cap="none" spc="0">
                  <a:solidFill>
                    <a:schemeClr val="accent6">
                      <a:lumMod val="75000"/>
                    </a:schemeClr>
                  </a:solidFill>
                  <a:latin typeface="Microsoft New Tai Lue"/>
                  <a:ea typeface="Microsoft New Tai Lue"/>
                  <a:cs typeface="Microsoft New Tai Lue"/>
                </a:rPr>
                <a:t>الموضوع</a:t>
              </a:r>
              <a:endParaRPr lang="ar-SA" sz="140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0">
              <a:srgbClr val="00B0F0"/>
            </a:gs>
            <a:gs pos="100000">
              <a:srgbClr val="7030A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500044978" name=""/>
          <p:cNvCxnSpPr/>
          <p:nvPr/>
        </p:nvCxnSpPr>
        <p:spPr bwMode="auto">
          <a:xfrm rot="0" flipH="0" flipV="0">
            <a:off x="2121081" y="1735113"/>
            <a:ext cx="8262567" cy="0"/>
          </a:xfrm>
          <a:prstGeom prst="line">
            <a:avLst/>
          </a:prstGeom>
          <a:ln w="3809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7438128" name=""/>
          <p:cNvCxnSpPr/>
          <p:nvPr/>
        </p:nvCxnSpPr>
        <p:spPr bwMode="auto">
          <a:xfrm rot="0" flipH="1" flipV="0">
            <a:off x="1862730" y="3602036"/>
            <a:ext cx="8520916" cy="0"/>
          </a:xfrm>
          <a:prstGeom prst="line">
            <a:avLst/>
          </a:prstGeom>
          <a:ln w="3809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3181166" name=""/>
          <p:cNvGrpSpPr/>
          <p:nvPr/>
        </p:nvGrpSpPr>
        <p:grpSpPr bwMode="auto">
          <a:xfrm rot="0" flipH="0" flipV="0">
            <a:off x="10020171" y="1735390"/>
            <a:ext cx="727076" cy="1866645"/>
            <a:chOff x="0" y="0"/>
            <a:chExt cx="727076" cy="1866645"/>
          </a:xfrm>
        </p:grpSpPr>
        <p:sp>
          <p:nvSpPr>
            <p:cNvPr id="1303910350" name=""/>
            <p:cNvSpPr/>
            <p:nvPr/>
          </p:nvSpPr>
          <p:spPr bwMode="auto">
            <a:xfrm flipH="0" flipV="0">
              <a:off x="0" y="0"/>
              <a:ext cx="727076" cy="742223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 algn="r" rtl="1">
                <a:defRPr/>
              </a:pPr>
              <a:endParaRPr lang="ar-SA"/>
            </a:p>
          </p:txBody>
        </p:sp>
        <p:cxnSp>
          <p:nvCxnSpPr>
            <p:cNvPr id="882290710" name=""/>
            <p:cNvCxnSpPr/>
            <p:nvPr/>
          </p:nvCxnSpPr>
          <p:spPr bwMode="auto">
            <a:xfrm flipH="1" flipV="1">
              <a:off x="727076" y="314460"/>
              <a:ext cx="0" cy="1181071"/>
            </a:xfrm>
            <a:prstGeom prst="line">
              <a:avLst/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8093594" name=""/>
            <p:cNvSpPr/>
            <p:nvPr/>
          </p:nvSpPr>
          <p:spPr bwMode="auto">
            <a:xfrm flipH="0" flipV="1">
              <a:off x="0" y="1124419"/>
              <a:ext cx="727076" cy="742223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 algn="r" rtl="1">
                <a:defRPr/>
              </a:pPr>
              <a:endParaRPr lang="ar-SA"/>
            </a:p>
          </p:txBody>
        </p:sp>
      </p:grpSp>
      <p:sp>
        <p:nvSpPr>
          <p:cNvPr id="86533526" name=""/>
          <p:cNvSpPr/>
          <p:nvPr/>
        </p:nvSpPr>
        <p:spPr bwMode="auto">
          <a:xfrm rot="0" flipH="0" flipV="0">
            <a:off x="10650264" y="2565694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686020474" name=""/>
          <p:cNvSpPr/>
          <p:nvPr/>
        </p:nvSpPr>
        <p:spPr bwMode="auto">
          <a:xfrm rot="0" flipH="0" flipV="0">
            <a:off x="9795098" y="1631551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30332864" name=""/>
          <p:cNvSpPr/>
          <p:nvPr/>
        </p:nvSpPr>
        <p:spPr bwMode="auto">
          <a:xfrm rot="0" flipH="0" flipV="0">
            <a:off x="8516097" y="1631551"/>
            <a:ext cx="193968" cy="193968"/>
          </a:xfrm>
          <a:prstGeom prst="flowChartConnector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942561015" name=""/>
          <p:cNvSpPr/>
          <p:nvPr/>
        </p:nvSpPr>
        <p:spPr bwMode="auto">
          <a:xfrm rot="0" flipH="0" flipV="0">
            <a:off x="7237093" y="1631551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488138881" name=""/>
          <p:cNvSpPr/>
          <p:nvPr/>
        </p:nvSpPr>
        <p:spPr bwMode="auto">
          <a:xfrm rot="0" flipH="0" flipV="0">
            <a:off x="5958090" y="1631551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299169329" name=""/>
          <p:cNvSpPr/>
          <p:nvPr/>
        </p:nvSpPr>
        <p:spPr bwMode="auto">
          <a:xfrm rot="0" flipH="0" flipV="0">
            <a:off x="4679087" y="1631551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768552041" name=""/>
          <p:cNvSpPr/>
          <p:nvPr/>
        </p:nvSpPr>
        <p:spPr bwMode="auto">
          <a:xfrm rot="0" flipH="0" flipV="0">
            <a:off x="3400084" y="1631551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635107258" name=""/>
          <p:cNvSpPr/>
          <p:nvPr/>
        </p:nvSpPr>
        <p:spPr bwMode="auto">
          <a:xfrm rot="0" flipH="0" flipV="0">
            <a:off x="9795098" y="3512990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2059184193" name=""/>
          <p:cNvSpPr/>
          <p:nvPr/>
        </p:nvSpPr>
        <p:spPr bwMode="auto">
          <a:xfrm rot="0" flipH="0" flipV="0">
            <a:off x="8263015" y="3512990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grpSp>
        <p:nvGrpSpPr>
          <p:cNvPr id="1482757177" name=""/>
          <p:cNvGrpSpPr/>
          <p:nvPr/>
        </p:nvGrpSpPr>
        <p:grpSpPr bwMode="auto">
          <a:xfrm rot="0" flipH="0" flipV="0">
            <a:off x="9307953" y="666951"/>
            <a:ext cx="1169829" cy="875253"/>
            <a:chOff x="0" y="0"/>
            <a:chExt cx="1169829" cy="875253"/>
          </a:xfrm>
        </p:grpSpPr>
        <p:sp>
          <p:nvSpPr>
            <p:cNvPr id="1591848734" name=""/>
            <p:cNvSpPr txBox="1"/>
            <p:nvPr/>
          </p:nvSpPr>
          <p:spPr bwMode="auto">
            <a:xfrm rot="0" flipH="0" flipV="0">
              <a:off x="0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3813685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672056922" name=""/>
          <p:cNvGrpSpPr/>
          <p:nvPr/>
        </p:nvGrpSpPr>
        <p:grpSpPr bwMode="auto">
          <a:xfrm rot="0" flipH="0" flipV="0">
            <a:off x="10834011" y="2309370"/>
            <a:ext cx="1170188" cy="875253"/>
            <a:chOff x="0" y="0"/>
            <a:chExt cx="1170188" cy="875253"/>
          </a:xfrm>
        </p:grpSpPr>
        <p:sp>
          <p:nvSpPr>
            <p:cNvPr id="1450495367" name=""/>
            <p:cNvSpPr txBox="1"/>
            <p:nvPr/>
          </p:nvSpPr>
          <p:spPr bwMode="auto">
            <a:xfrm rot="0" flipH="0" flipV="0">
              <a:off x="0" y="0"/>
              <a:ext cx="117018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758981847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2123986101" name=""/>
          <p:cNvGrpSpPr/>
          <p:nvPr/>
        </p:nvGrpSpPr>
        <p:grpSpPr bwMode="auto">
          <a:xfrm rot="0" flipH="0" flipV="0">
            <a:off x="8035742" y="666951"/>
            <a:ext cx="1169829" cy="875253"/>
            <a:chOff x="0" y="0"/>
            <a:chExt cx="1169829" cy="875253"/>
          </a:xfrm>
        </p:grpSpPr>
        <p:sp>
          <p:nvSpPr>
            <p:cNvPr id="1289694080" name=""/>
            <p:cNvSpPr txBox="1"/>
            <p:nvPr/>
          </p:nvSpPr>
          <p:spPr bwMode="auto">
            <a:xfrm rot="0" flipH="0" flipV="0">
              <a:off x="0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442574322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349925312" name=""/>
          <p:cNvGrpSpPr/>
          <p:nvPr/>
        </p:nvGrpSpPr>
        <p:grpSpPr bwMode="auto">
          <a:xfrm rot="0" flipH="0" flipV="0">
            <a:off x="6769134" y="666951"/>
            <a:ext cx="1169829" cy="875253"/>
            <a:chOff x="0" y="0"/>
            <a:chExt cx="1169829" cy="875253"/>
          </a:xfrm>
        </p:grpSpPr>
        <p:sp>
          <p:nvSpPr>
            <p:cNvPr id="566035435" name=""/>
            <p:cNvSpPr txBox="1"/>
            <p:nvPr/>
          </p:nvSpPr>
          <p:spPr bwMode="auto">
            <a:xfrm rot="0" flipH="0" flipV="0">
              <a:off x="0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2056249271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269951448" name=""/>
          <p:cNvGrpSpPr/>
          <p:nvPr/>
        </p:nvGrpSpPr>
        <p:grpSpPr bwMode="auto">
          <a:xfrm rot="0" flipH="0" flipV="0">
            <a:off x="5496921" y="666951"/>
            <a:ext cx="1169829" cy="875253"/>
            <a:chOff x="0" y="0"/>
            <a:chExt cx="1169829" cy="875253"/>
          </a:xfrm>
        </p:grpSpPr>
        <p:sp>
          <p:nvSpPr>
            <p:cNvPr id="973993262" name=""/>
            <p:cNvSpPr txBox="1"/>
            <p:nvPr/>
          </p:nvSpPr>
          <p:spPr bwMode="auto">
            <a:xfrm rot="0" flipH="0" flipV="0">
              <a:off x="0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369769987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918448510" name=""/>
          <p:cNvGrpSpPr/>
          <p:nvPr/>
        </p:nvGrpSpPr>
        <p:grpSpPr bwMode="auto">
          <a:xfrm rot="0" flipH="0" flipV="0">
            <a:off x="4219646" y="666951"/>
            <a:ext cx="1169829" cy="875253"/>
            <a:chOff x="0" y="0"/>
            <a:chExt cx="1169829" cy="875253"/>
          </a:xfrm>
        </p:grpSpPr>
        <p:sp>
          <p:nvSpPr>
            <p:cNvPr id="1984558953" name=""/>
            <p:cNvSpPr txBox="1"/>
            <p:nvPr/>
          </p:nvSpPr>
          <p:spPr bwMode="auto">
            <a:xfrm rot="0" flipH="0" flipV="0">
              <a:off x="0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05148694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328044350" name=""/>
          <p:cNvGrpSpPr/>
          <p:nvPr/>
        </p:nvGrpSpPr>
        <p:grpSpPr bwMode="auto">
          <a:xfrm rot="0" flipH="0" flipV="0">
            <a:off x="9307953" y="3836712"/>
            <a:ext cx="1169829" cy="875253"/>
            <a:chOff x="0" y="0"/>
            <a:chExt cx="1169829" cy="875253"/>
          </a:xfrm>
        </p:grpSpPr>
        <p:sp>
          <p:nvSpPr>
            <p:cNvPr id="499904081" name=""/>
            <p:cNvSpPr txBox="1"/>
            <p:nvPr/>
          </p:nvSpPr>
          <p:spPr bwMode="auto">
            <a:xfrm rot="0" flipH="0" flipV="0">
              <a:off x="0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248597311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415747230" name=""/>
          <p:cNvGrpSpPr/>
          <p:nvPr/>
        </p:nvGrpSpPr>
        <p:grpSpPr bwMode="auto">
          <a:xfrm rot="0" flipH="0" flipV="0">
            <a:off x="3162653" y="3836712"/>
            <a:ext cx="4240522" cy="875253"/>
            <a:chOff x="0" y="0"/>
            <a:chExt cx="4240522" cy="875253"/>
          </a:xfrm>
        </p:grpSpPr>
        <p:sp>
          <p:nvSpPr>
            <p:cNvPr id="1527396417" name=""/>
            <p:cNvSpPr txBox="1"/>
            <p:nvPr/>
          </p:nvSpPr>
          <p:spPr bwMode="auto">
            <a:xfrm rot="0" flipH="0" flipV="0">
              <a:off x="3070693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241242719" name=""/>
            <p:cNvSpPr txBox="1"/>
            <p:nvPr/>
          </p:nvSpPr>
          <p:spPr bwMode="auto">
            <a:xfrm rot="0" flipH="0" flipV="0">
              <a:off x="3070693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768571542" name=""/>
            <p:cNvSpPr txBox="1"/>
            <p:nvPr/>
          </p:nvSpPr>
          <p:spPr bwMode="auto">
            <a:xfrm rot="0" flipH="0" flipV="0">
              <a:off x="0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314808226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216339378" name=""/>
          <p:cNvGrpSpPr/>
          <p:nvPr/>
        </p:nvGrpSpPr>
        <p:grpSpPr bwMode="auto">
          <a:xfrm rot="0" flipH="0" flipV="0">
            <a:off x="7797618" y="2565693"/>
            <a:ext cx="1169829" cy="875253"/>
            <a:chOff x="0" y="0"/>
            <a:chExt cx="1169829" cy="875253"/>
          </a:xfrm>
        </p:grpSpPr>
        <p:sp>
          <p:nvSpPr>
            <p:cNvPr id="1590852833" name=""/>
            <p:cNvSpPr txBox="1"/>
            <p:nvPr/>
          </p:nvSpPr>
          <p:spPr bwMode="auto">
            <a:xfrm rot="0" flipH="0" flipV="0">
              <a:off x="0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512476680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343521880" name=""/>
          <p:cNvGrpSpPr/>
          <p:nvPr/>
        </p:nvGrpSpPr>
        <p:grpSpPr bwMode="auto">
          <a:xfrm rot="0" flipH="0" flipV="0">
            <a:off x="4723014" y="2565693"/>
            <a:ext cx="1169829" cy="875253"/>
            <a:chOff x="0" y="0"/>
            <a:chExt cx="1169829" cy="875253"/>
          </a:xfrm>
        </p:grpSpPr>
        <p:sp>
          <p:nvSpPr>
            <p:cNvPr id="1623744796" name=""/>
            <p:cNvSpPr txBox="1"/>
            <p:nvPr/>
          </p:nvSpPr>
          <p:spPr bwMode="auto">
            <a:xfrm rot="0" flipH="0" flipV="0">
              <a:off x="0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657442504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862720898" name=""/>
          <p:cNvGrpSpPr/>
          <p:nvPr/>
        </p:nvGrpSpPr>
        <p:grpSpPr bwMode="auto">
          <a:xfrm rot="0" flipH="0" flipV="0">
            <a:off x="1697283" y="2565693"/>
            <a:ext cx="1169829" cy="875253"/>
            <a:chOff x="0" y="0"/>
            <a:chExt cx="1169829" cy="875253"/>
          </a:xfrm>
        </p:grpSpPr>
        <p:sp>
          <p:nvSpPr>
            <p:cNvPr id="906801425" name=""/>
            <p:cNvSpPr txBox="1"/>
            <p:nvPr/>
          </p:nvSpPr>
          <p:spPr bwMode="auto">
            <a:xfrm rot="0" flipH="0" flipV="0">
              <a:off x="0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473955020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265418206" name=""/>
          <p:cNvGrpSpPr/>
          <p:nvPr/>
        </p:nvGrpSpPr>
        <p:grpSpPr bwMode="auto">
          <a:xfrm rot="0" flipH="0" flipV="0">
            <a:off x="8026362" y="5681784"/>
            <a:ext cx="1170548" cy="875253"/>
            <a:chOff x="0" y="0"/>
            <a:chExt cx="1170548" cy="875253"/>
          </a:xfrm>
        </p:grpSpPr>
        <p:sp>
          <p:nvSpPr>
            <p:cNvPr id="463360636" name=""/>
            <p:cNvSpPr txBox="1"/>
            <p:nvPr/>
          </p:nvSpPr>
          <p:spPr bwMode="auto">
            <a:xfrm rot="0" flipH="0" flipV="0">
              <a:off x="0" y="0"/>
              <a:ext cx="117054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347525461" name=""/>
            <p:cNvSpPr txBox="1"/>
            <p:nvPr/>
          </p:nvSpPr>
          <p:spPr bwMode="auto">
            <a:xfrm rot="0" flipH="0" flipV="0">
              <a:off x="0" y="253165"/>
              <a:ext cx="116621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5447264" name=""/>
          <p:cNvGrpSpPr/>
          <p:nvPr/>
        </p:nvGrpSpPr>
        <p:grpSpPr bwMode="auto">
          <a:xfrm rot="0" flipH="0" flipV="0">
            <a:off x="6754152" y="5681784"/>
            <a:ext cx="1170548" cy="875253"/>
            <a:chOff x="0" y="0"/>
            <a:chExt cx="1170548" cy="875253"/>
          </a:xfrm>
        </p:grpSpPr>
        <p:sp>
          <p:nvSpPr>
            <p:cNvPr id="196448333" name=""/>
            <p:cNvSpPr txBox="1"/>
            <p:nvPr/>
          </p:nvSpPr>
          <p:spPr bwMode="auto">
            <a:xfrm rot="0" flipH="0" flipV="0">
              <a:off x="0" y="0"/>
              <a:ext cx="117054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986045351" name=""/>
            <p:cNvSpPr txBox="1"/>
            <p:nvPr/>
          </p:nvSpPr>
          <p:spPr bwMode="auto">
            <a:xfrm rot="0" flipH="0" flipV="0">
              <a:off x="0" y="253165"/>
              <a:ext cx="116621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499363698" name=""/>
          <p:cNvGrpSpPr/>
          <p:nvPr/>
        </p:nvGrpSpPr>
        <p:grpSpPr bwMode="auto">
          <a:xfrm rot="0" flipH="0" flipV="0">
            <a:off x="5487540" y="5681784"/>
            <a:ext cx="1170548" cy="875253"/>
            <a:chOff x="0" y="0"/>
            <a:chExt cx="1170548" cy="875253"/>
          </a:xfrm>
        </p:grpSpPr>
        <p:sp>
          <p:nvSpPr>
            <p:cNvPr id="1779896094" name=""/>
            <p:cNvSpPr txBox="1"/>
            <p:nvPr/>
          </p:nvSpPr>
          <p:spPr bwMode="auto">
            <a:xfrm rot="0" flipH="0" flipV="0">
              <a:off x="0" y="0"/>
              <a:ext cx="117054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713876830" name=""/>
            <p:cNvSpPr txBox="1"/>
            <p:nvPr/>
          </p:nvSpPr>
          <p:spPr bwMode="auto">
            <a:xfrm rot="0" flipH="0" flipV="0">
              <a:off x="0" y="253165"/>
              <a:ext cx="116621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354729591" name=""/>
          <p:cNvGrpSpPr/>
          <p:nvPr/>
        </p:nvGrpSpPr>
        <p:grpSpPr bwMode="auto">
          <a:xfrm rot="0" flipH="0" flipV="0">
            <a:off x="4194939" y="5681784"/>
            <a:ext cx="1170548" cy="875253"/>
            <a:chOff x="0" y="0"/>
            <a:chExt cx="1170548" cy="875253"/>
          </a:xfrm>
        </p:grpSpPr>
        <p:sp>
          <p:nvSpPr>
            <p:cNvPr id="1878748661" name=""/>
            <p:cNvSpPr txBox="1"/>
            <p:nvPr/>
          </p:nvSpPr>
          <p:spPr bwMode="auto">
            <a:xfrm rot="0" flipH="0" flipV="0">
              <a:off x="0" y="0"/>
              <a:ext cx="117054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067058897" name=""/>
            <p:cNvSpPr txBox="1"/>
            <p:nvPr/>
          </p:nvSpPr>
          <p:spPr bwMode="auto">
            <a:xfrm rot="0" flipH="0" flipV="0">
              <a:off x="0" y="253165"/>
              <a:ext cx="116621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90669849" name=""/>
          <p:cNvGrpSpPr/>
          <p:nvPr/>
        </p:nvGrpSpPr>
        <p:grpSpPr bwMode="auto">
          <a:xfrm rot="0" flipH="0" flipV="0">
            <a:off x="2916297" y="5681784"/>
            <a:ext cx="1170548" cy="875253"/>
            <a:chOff x="0" y="0"/>
            <a:chExt cx="1170548" cy="875253"/>
          </a:xfrm>
        </p:grpSpPr>
        <p:sp>
          <p:nvSpPr>
            <p:cNvPr id="491068750" name=""/>
            <p:cNvSpPr txBox="1"/>
            <p:nvPr/>
          </p:nvSpPr>
          <p:spPr bwMode="auto">
            <a:xfrm rot="0" flipH="0" flipV="0">
              <a:off x="0" y="0"/>
              <a:ext cx="117054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737006749" name=""/>
            <p:cNvSpPr txBox="1"/>
            <p:nvPr/>
          </p:nvSpPr>
          <p:spPr bwMode="auto">
            <a:xfrm rot="0" flipH="0" flipV="0">
              <a:off x="0" y="253165"/>
              <a:ext cx="116621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1107270593" name=""/>
          <p:cNvGrpSpPr/>
          <p:nvPr/>
        </p:nvGrpSpPr>
        <p:grpSpPr bwMode="auto">
          <a:xfrm rot="0" flipH="0" flipV="0">
            <a:off x="1628939" y="5681784"/>
            <a:ext cx="1170548" cy="875253"/>
            <a:chOff x="0" y="0"/>
            <a:chExt cx="1170548" cy="875253"/>
          </a:xfrm>
        </p:grpSpPr>
        <p:sp>
          <p:nvSpPr>
            <p:cNvPr id="1108411412" name=""/>
            <p:cNvSpPr txBox="1"/>
            <p:nvPr/>
          </p:nvSpPr>
          <p:spPr bwMode="auto">
            <a:xfrm rot="0" flipH="0" flipV="0">
              <a:off x="0" y="0"/>
              <a:ext cx="1170548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1139418765" name=""/>
            <p:cNvSpPr txBox="1"/>
            <p:nvPr/>
          </p:nvSpPr>
          <p:spPr bwMode="auto">
            <a:xfrm rot="0" flipH="0" flipV="0">
              <a:off x="0" y="253165"/>
              <a:ext cx="116621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grpSp>
        <p:nvGrpSpPr>
          <p:cNvPr id="85823505" name=""/>
          <p:cNvGrpSpPr/>
          <p:nvPr/>
        </p:nvGrpSpPr>
        <p:grpSpPr bwMode="auto">
          <a:xfrm rot="0" flipH="0" flipV="0">
            <a:off x="240068" y="4156038"/>
            <a:ext cx="1169829" cy="875253"/>
            <a:chOff x="0" y="0"/>
            <a:chExt cx="1169829" cy="875253"/>
          </a:xfrm>
        </p:grpSpPr>
        <p:sp>
          <p:nvSpPr>
            <p:cNvPr id="2071189201" name=""/>
            <p:cNvSpPr txBox="1"/>
            <p:nvPr/>
          </p:nvSpPr>
          <p:spPr bwMode="auto">
            <a:xfrm rot="0" flipH="0" flipV="0">
              <a:off x="0" y="0"/>
              <a:ext cx="1169829" cy="60103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  <p:sp>
          <p:nvSpPr>
            <p:cNvPr id="744182907" name=""/>
            <p:cNvSpPr txBox="1"/>
            <p:nvPr/>
          </p:nvSpPr>
          <p:spPr bwMode="auto">
            <a:xfrm rot="0" flipH="0" flipV="0">
              <a:off x="0" y="253165"/>
              <a:ext cx="116549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sp>
        <p:nvSpPr>
          <p:cNvPr id="230564490" name=""/>
          <p:cNvSpPr txBox="1"/>
          <p:nvPr/>
        </p:nvSpPr>
        <p:spPr bwMode="auto">
          <a:xfrm rot="0" flipH="0" flipV="0">
            <a:off x="8287816" y="5025627"/>
            <a:ext cx="66672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٢٠٢٥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086880106" name=""/>
          <p:cNvSpPr txBox="1"/>
          <p:nvPr/>
        </p:nvSpPr>
        <p:spPr bwMode="auto">
          <a:xfrm rot="0" flipH="0" flipV="0">
            <a:off x="7002157" y="5025627"/>
            <a:ext cx="66707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٢٠٢٤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846386219" name=""/>
          <p:cNvSpPr txBox="1"/>
          <p:nvPr/>
        </p:nvSpPr>
        <p:spPr bwMode="auto">
          <a:xfrm rot="0" flipH="0" flipV="0">
            <a:off x="5723155" y="5025627"/>
            <a:ext cx="66742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٢٠٢٣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966240284" name=""/>
          <p:cNvSpPr txBox="1"/>
          <p:nvPr/>
        </p:nvSpPr>
        <p:spPr bwMode="auto">
          <a:xfrm rot="0" flipH="0" flipV="0">
            <a:off x="4443977" y="5025627"/>
            <a:ext cx="66777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٢٠٢٢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grpSp>
        <p:nvGrpSpPr>
          <p:cNvPr id="938362709" name=""/>
          <p:cNvGrpSpPr/>
          <p:nvPr/>
        </p:nvGrpSpPr>
        <p:grpSpPr bwMode="auto">
          <a:xfrm rot="0" flipH="0" flipV="0">
            <a:off x="1504008" y="3602036"/>
            <a:ext cx="727076" cy="1866645"/>
            <a:chOff x="0" y="0"/>
            <a:chExt cx="727076" cy="1866645"/>
          </a:xfrm>
        </p:grpSpPr>
        <p:sp>
          <p:nvSpPr>
            <p:cNvPr id="1555940169" name=""/>
            <p:cNvSpPr/>
            <p:nvPr/>
          </p:nvSpPr>
          <p:spPr bwMode="auto">
            <a:xfrm rot="0" flipH="1" flipV="0">
              <a:off x="0" y="0"/>
              <a:ext cx="727076" cy="742223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 algn="r" rtl="1">
                <a:defRPr/>
              </a:pPr>
              <a:endParaRPr lang="ar-SA"/>
            </a:p>
          </p:txBody>
        </p:sp>
        <p:cxnSp>
          <p:nvCxnSpPr>
            <p:cNvPr id="594821126" name=""/>
            <p:cNvCxnSpPr/>
            <p:nvPr/>
          </p:nvCxnSpPr>
          <p:spPr bwMode="auto">
            <a:xfrm rot="0" flipH="0" flipV="1">
              <a:off x="0" y="314460"/>
              <a:ext cx="0" cy="1181071"/>
            </a:xfrm>
            <a:prstGeom prst="line">
              <a:avLst/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7810266" name=""/>
            <p:cNvSpPr/>
            <p:nvPr/>
          </p:nvSpPr>
          <p:spPr bwMode="auto">
            <a:xfrm rot="0" flipH="1" flipV="1">
              <a:off x="0" y="1124419"/>
              <a:ext cx="727076" cy="742223"/>
            </a:xfrm>
            <a:prstGeom prst="arc">
              <a:avLst>
                <a:gd name="adj1" fmla="val 16200000"/>
                <a:gd name="adj2" fmla="val 0"/>
              </a:avLst>
            </a:prstGeom>
            <a:ln w="38099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 algn="r" rtl="1">
                <a:defRPr/>
              </a:pPr>
              <a:endParaRPr lang="ar-SA"/>
            </a:p>
          </p:txBody>
        </p:sp>
      </p:grpSp>
      <p:sp>
        <p:nvSpPr>
          <p:cNvPr id="1439507855" name=""/>
          <p:cNvSpPr txBox="1"/>
          <p:nvPr/>
        </p:nvSpPr>
        <p:spPr bwMode="auto">
          <a:xfrm rot="0" flipH="0" flipV="0">
            <a:off x="3164616" y="5025627"/>
            <a:ext cx="66922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٢٠٢١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585997029" name=""/>
          <p:cNvSpPr txBox="1"/>
          <p:nvPr/>
        </p:nvSpPr>
        <p:spPr bwMode="auto">
          <a:xfrm rot="0" flipH="0" flipV="0">
            <a:off x="1898856" y="5025627"/>
            <a:ext cx="66813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٢٠٢٠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267268585" name=""/>
          <p:cNvSpPr txBox="1"/>
          <p:nvPr/>
        </p:nvSpPr>
        <p:spPr bwMode="auto">
          <a:xfrm rot="0" flipH="0" flipV="0">
            <a:off x="1888138" y="3792277"/>
            <a:ext cx="66849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٢٠١٨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46878138" name=""/>
          <p:cNvSpPr txBox="1"/>
          <p:nvPr/>
        </p:nvSpPr>
        <p:spPr bwMode="auto">
          <a:xfrm rot="0" flipH="0" flipV="0">
            <a:off x="1600992" y="4363308"/>
            <a:ext cx="66885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٢٠١٩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382476884" name=""/>
          <p:cNvSpPr txBox="1"/>
          <p:nvPr/>
        </p:nvSpPr>
        <p:spPr bwMode="auto">
          <a:xfrm rot="0" flipH="0" flipV="0">
            <a:off x="4962843" y="3792277"/>
            <a:ext cx="66885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٢٠١٦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019022459" name=""/>
          <p:cNvSpPr txBox="1"/>
          <p:nvPr/>
        </p:nvSpPr>
        <p:spPr bwMode="auto">
          <a:xfrm rot="0" flipH="0" flipV="0">
            <a:off x="8044092" y="3792277"/>
            <a:ext cx="66885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٢٠١٤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926634336" name=""/>
          <p:cNvSpPr txBox="1"/>
          <p:nvPr/>
        </p:nvSpPr>
        <p:spPr bwMode="auto">
          <a:xfrm rot="0" flipH="0" flipV="0">
            <a:off x="3410797" y="3108600"/>
            <a:ext cx="66885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٢٠١٧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308953627" name=""/>
          <p:cNvSpPr txBox="1"/>
          <p:nvPr/>
        </p:nvSpPr>
        <p:spPr bwMode="auto">
          <a:xfrm rot="0" flipH="0" flipV="0">
            <a:off x="6474604" y="3108600"/>
            <a:ext cx="66921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٢٠١٥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766246317" name=""/>
          <p:cNvSpPr txBox="1"/>
          <p:nvPr/>
        </p:nvSpPr>
        <p:spPr bwMode="auto">
          <a:xfrm rot="0" flipH="0" flipV="0">
            <a:off x="9556614" y="3108600"/>
            <a:ext cx="66993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٢٠١٣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29912797" name=""/>
          <p:cNvSpPr txBox="1"/>
          <p:nvPr/>
        </p:nvSpPr>
        <p:spPr bwMode="auto">
          <a:xfrm rot="0" flipH="0" flipV="0">
            <a:off x="9557858" y="1898993"/>
            <a:ext cx="66744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٢٠١١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912890787" name=""/>
          <p:cNvSpPr txBox="1"/>
          <p:nvPr/>
        </p:nvSpPr>
        <p:spPr bwMode="auto">
          <a:xfrm rot="0" flipH="0" flipV="0">
            <a:off x="8294225" y="1898993"/>
            <a:ext cx="667791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٢٠١٠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288478833" name=""/>
          <p:cNvSpPr txBox="1"/>
          <p:nvPr/>
        </p:nvSpPr>
        <p:spPr bwMode="auto">
          <a:xfrm rot="0" flipH="0" flipV="0">
            <a:off x="7015222" y="1898993"/>
            <a:ext cx="66814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٢٠٠٩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767519544" name=""/>
          <p:cNvSpPr txBox="1"/>
          <p:nvPr/>
        </p:nvSpPr>
        <p:spPr bwMode="auto">
          <a:xfrm rot="0" flipH="0" flipV="0">
            <a:off x="5722446" y="1898993"/>
            <a:ext cx="668493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٢٠٠٨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1364375415" name=""/>
          <p:cNvSpPr txBox="1"/>
          <p:nvPr/>
        </p:nvSpPr>
        <p:spPr bwMode="auto">
          <a:xfrm rot="0" flipH="0" flipV="0">
            <a:off x="4443438" y="1898993"/>
            <a:ext cx="668499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٢٠٠٧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593478653" name=""/>
          <p:cNvSpPr txBox="1"/>
          <p:nvPr/>
        </p:nvSpPr>
        <p:spPr bwMode="auto">
          <a:xfrm rot="0" flipH="0" flipV="0">
            <a:off x="3162654" y="1898993"/>
            <a:ext cx="66885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٢٠٠٦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sp>
        <p:nvSpPr>
          <p:cNvPr id="2013440393" name=""/>
          <p:cNvSpPr txBox="1"/>
          <p:nvPr/>
        </p:nvSpPr>
        <p:spPr bwMode="auto">
          <a:xfrm rot="0" flipH="0" flipV="0">
            <a:off x="9982719" y="2516638"/>
            <a:ext cx="667440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 rtl="1">
              <a:defRPr/>
            </a:pPr>
            <a:r>
              <a:rPr lang="ar-SA" sz="1600" b="1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٢٠١٢</a:t>
            </a:r>
            <a:endParaRPr lang="ar-SA">
              <a:solidFill>
                <a:schemeClr val="bg1"/>
              </a:solidFill>
              <a:latin typeface="Microsoft New Tai Lue"/>
              <a:cs typeface="Microsoft New Tai Lue"/>
            </a:endParaRPr>
          </a:p>
        </p:txBody>
      </p:sp>
      <p:cxnSp>
        <p:nvCxnSpPr>
          <p:cNvPr id="1048357114" name=""/>
          <p:cNvCxnSpPr/>
          <p:nvPr/>
        </p:nvCxnSpPr>
        <p:spPr bwMode="auto">
          <a:xfrm rot="0" flipH="1" flipV="0">
            <a:off x="1862730" y="5468682"/>
            <a:ext cx="8083760" cy="0"/>
          </a:xfrm>
          <a:prstGeom prst="line">
            <a:avLst/>
          </a:prstGeom>
          <a:ln w="3809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5749776" name=""/>
          <p:cNvSpPr/>
          <p:nvPr/>
        </p:nvSpPr>
        <p:spPr bwMode="auto">
          <a:xfrm rot="0" flipH="0" flipV="0">
            <a:off x="8516097" y="5361309"/>
            <a:ext cx="193968" cy="193968"/>
          </a:xfrm>
          <a:prstGeom prst="flowChartConnector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279650013" name=""/>
          <p:cNvSpPr/>
          <p:nvPr/>
        </p:nvSpPr>
        <p:spPr bwMode="auto">
          <a:xfrm rot="0" flipH="0" flipV="0">
            <a:off x="6730931" y="3502640"/>
            <a:ext cx="193968" cy="193968"/>
          </a:xfrm>
          <a:prstGeom prst="flowChartConnector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57806542" name=""/>
          <p:cNvSpPr/>
          <p:nvPr/>
        </p:nvSpPr>
        <p:spPr bwMode="auto">
          <a:xfrm rot="0" flipH="0" flipV="0">
            <a:off x="5958090" y="5371659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361592739" name=""/>
          <p:cNvSpPr/>
          <p:nvPr/>
        </p:nvSpPr>
        <p:spPr bwMode="auto">
          <a:xfrm rot="0" flipH="0" flipV="0">
            <a:off x="7237093" y="5371659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254875709" name=""/>
          <p:cNvSpPr/>
          <p:nvPr/>
        </p:nvSpPr>
        <p:spPr bwMode="auto">
          <a:xfrm rot="0" flipH="0" flipV="0">
            <a:off x="4679087" y="5371659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639535522" name=""/>
          <p:cNvSpPr/>
          <p:nvPr/>
        </p:nvSpPr>
        <p:spPr bwMode="auto">
          <a:xfrm rot="0" flipH="0" flipV="0">
            <a:off x="3400084" y="5371659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905602448" name=""/>
          <p:cNvSpPr/>
          <p:nvPr/>
        </p:nvSpPr>
        <p:spPr bwMode="auto">
          <a:xfrm rot="0" flipH="0" flipV="0">
            <a:off x="2121081" y="5361309"/>
            <a:ext cx="193968" cy="193968"/>
          </a:xfrm>
          <a:prstGeom prst="flowChartConnector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2039779035" name=""/>
          <p:cNvSpPr/>
          <p:nvPr/>
        </p:nvSpPr>
        <p:spPr bwMode="auto">
          <a:xfrm rot="0" flipH="0" flipV="0">
            <a:off x="5198847" y="3512990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644755049" name=""/>
          <p:cNvSpPr/>
          <p:nvPr/>
        </p:nvSpPr>
        <p:spPr bwMode="auto">
          <a:xfrm rot="0" flipH="0" flipV="0">
            <a:off x="3666763" y="3512990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679816721" name=""/>
          <p:cNvSpPr/>
          <p:nvPr/>
        </p:nvSpPr>
        <p:spPr bwMode="auto">
          <a:xfrm rot="0" flipH="0" flipV="0">
            <a:off x="2134679" y="3512990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1777399238" name=""/>
          <p:cNvSpPr/>
          <p:nvPr/>
        </p:nvSpPr>
        <p:spPr bwMode="auto">
          <a:xfrm rot="0" flipH="0" flipV="0">
            <a:off x="1407021" y="4420398"/>
            <a:ext cx="193968" cy="193968"/>
          </a:xfrm>
          <a:prstGeom prst="flowChartConnector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cxnSp>
        <p:nvCxnSpPr>
          <p:cNvPr id="523035339" name=""/>
          <p:cNvCxnSpPr/>
          <p:nvPr/>
        </p:nvCxnSpPr>
        <p:spPr bwMode="auto">
          <a:xfrm rot="0" flipH="0" flipV="0">
            <a:off x="9892084" y="5468682"/>
            <a:ext cx="221619" cy="360"/>
          </a:xfrm>
          <a:prstGeom prst="line">
            <a:avLst/>
          </a:prstGeom>
          <a:ln w="38099" cap="flat" cmpd="sng" algn="ctr">
            <a:solidFill>
              <a:schemeClr val="bg1"/>
            </a:solidFill>
            <a:prstDash val="solid"/>
            <a:miter lim="800000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601849" name=""/>
          <p:cNvGrpSpPr/>
          <p:nvPr/>
        </p:nvGrpSpPr>
        <p:grpSpPr bwMode="auto">
          <a:xfrm rot="0" flipH="0" flipV="0">
            <a:off x="2947436" y="666951"/>
            <a:ext cx="1171988" cy="875253"/>
            <a:chOff x="0" y="0"/>
            <a:chExt cx="1171988" cy="875253"/>
          </a:xfrm>
        </p:grpSpPr>
        <p:sp>
          <p:nvSpPr>
            <p:cNvPr id="1608275472" name=""/>
            <p:cNvSpPr txBox="1"/>
            <p:nvPr/>
          </p:nvSpPr>
          <p:spPr bwMode="auto">
            <a:xfrm rot="0" flipH="0" flipV="0">
              <a:off x="0" y="0"/>
              <a:ext cx="1171988" cy="326715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1400" b="1" i="0" u="none" strike="noStrike" cap="none" spc="0">
                  <a:solidFill>
                    <a:schemeClr val="bg1"/>
                  </a:solidFill>
                  <a:latin typeface="Microsoft New Tai Lue"/>
                  <a:ea typeface="Microsoft New Tai Lue"/>
                  <a:cs typeface="Microsoft New Tai Lue"/>
                </a:rPr>
                <a:t>النص هنا</a:t>
              </a:r>
              <a:endParaRPr lang="ar-SA" sz="1400">
                <a:solidFill>
                  <a:schemeClr val="bg1"/>
                </a:solidFill>
              </a:endParaRPr>
            </a:p>
          </p:txBody>
        </p:sp>
        <p:sp>
          <p:nvSpPr>
            <p:cNvPr id="757546878" name=""/>
            <p:cNvSpPr txBox="1"/>
            <p:nvPr/>
          </p:nvSpPr>
          <p:spPr bwMode="auto">
            <a:xfrm rot="0" flipH="0" flipV="0">
              <a:off x="0" y="253165"/>
              <a:ext cx="1165858" cy="622087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 rtl="1">
                <a:defRPr/>
              </a:pPr>
              <a:r>
                <a:rPr lang="ar-SA" sz="800" b="0" i="0" u="none" strike="noStrike" cap="none" spc="0">
                  <a:solidFill>
                    <a:schemeClr val="bg1"/>
                  </a:solidFill>
                  <a:latin typeface="Asana Math"/>
                  <a:ea typeface="Asana Math"/>
                  <a:cs typeface="Asana Math"/>
                </a:rPr>
                <a:t>أنقر على هذا النص لاستبداله بنصك الخاص</a:t>
              </a:r>
              <a:endParaRPr lang="ar-SA" sz="800">
                <a:solidFill>
                  <a:schemeClr val="bg1"/>
                </a:solidFill>
              </a:endParaRPr>
            </a:p>
            <a:p>
              <a:pPr algn="r" rtl="1">
                <a:defRPr/>
              </a:pPr>
              <a:endParaRPr lang="ar-SA"/>
            </a:p>
          </p:txBody>
        </p:sp>
      </p:grpSp>
      <p:sp>
        <p:nvSpPr>
          <p:cNvPr id="548196869" name=""/>
          <p:cNvSpPr/>
          <p:nvPr/>
        </p:nvSpPr>
        <p:spPr bwMode="auto">
          <a:xfrm rot="0" flipH="0" flipV="0">
            <a:off x="332497" y="299583"/>
            <a:ext cx="1982552" cy="1137915"/>
          </a:xfrm>
          <a:prstGeom prst="roundRect">
            <a:avLst>
              <a:gd name="adj" fmla="val 16667"/>
            </a:avLst>
          </a:prstGeom>
          <a:noFill/>
          <a:ln w="19049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r" rtl="1">
              <a:defRPr/>
            </a:pPr>
            <a:endParaRPr lang="ar-SA"/>
          </a:p>
        </p:txBody>
      </p:sp>
      <p:sp>
        <p:nvSpPr>
          <p:cNvPr id="644401447" name=""/>
          <p:cNvSpPr txBox="1"/>
          <p:nvPr/>
        </p:nvSpPr>
        <p:spPr bwMode="auto">
          <a:xfrm rot="0" flipH="0" flipV="0">
            <a:off x="332496" y="451386"/>
            <a:ext cx="1985430" cy="494512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 rtl="1">
              <a:defRPr/>
            </a:pPr>
            <a:r>
              <a:rPr lang="ar-SA" sz="2400" b="1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الجدول الزمني</a:t>
            </a:r>
            <a:endParaRPr lang="ar-SA" sz="140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74168757" name=""/>
          <p:cNvSpPr txBox="1"/>
          <p:nvPr/>
        </p:nvSpPr>
        <p:spPr bwMode="auto">
          <a:xfrm rot="0" flipH="0" flipV="0">
            <a:off x="451603" y="859797"/>
            <a:ext cx="1770418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 rtl="1">
              <a:defRPr/>
            </a:pPr>
            <a:r>
              <a:rPr lang="ar-SA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الموضوع</a:t>
            </a:r>
            <a:endParaRPr lang="ar-SA" sz="14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riel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onlyoffice/9.0.4.50</Application>
  <DocSecurity>0</DocSecurity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13</cp:revision>
  <dcterms:modified xsi:type="dcterms:W3CDTF">2025-10-02T11:32:55Z</dcterms:modified>
  <cp:category/>
  <cp:contentStatus/>
  <cp:version/>
</cp:coreProperties>
</file>