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>
      <a:defRPr lang="ar-SA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708718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6708961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189595366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8B07765-1CB9-1BE8-730C-8E687792BBCA}" type="slidenum">
              <a:rPr lang="en-US"/>
              <a:t/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5455441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81099777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115617217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6A7A040-2809-CE03-BC4B-EA8E57BBA1CE}" type="slidenum">
              <a:rPr lang="en-US"/>
              <a:t/>
            </a:fld>
            <a:endParaRPr lang="en-US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8581527" name=""/>
          <p:cNvSpPr txBox="1"/>
          <p:nvPr/>
        </p:nvSpPr>
        <p:spPr bwMode="auto">
          <a:xfrm rot="16199932" flipH="0" flipV="0">
            <a:off x="5738337" y="200691"/>
            <a:ext cx="747119" cy="12245398"/>
          </a:xfrm>
          <a:prstGeom prst="rect">
            <a:avLst/>
          </a:prstGeom>
          <a:noFill/>
        </p:spPr>
        <p:txBody>
          <a:bodyPr vertOverflow="overflow" horzOverflow="overflow" vert="vert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n-US" sz="2400" b="1" i="0" u="none" strike="noStrike" cap="none" spc="0">
                <a:solidFill>
                  <a:srgbClr val="43739E"/>
                </a:solidFill>
                <a:latin typeface="DejaVu Serif"/>
                <a:ea typeface="DejaVu Serif"/>
                <a:cs typeface="DejaVu Serif"/>
              </a:rPr>
              <a:t>الهيكل التنفيذي</a:t>
            </a:r>
            <a:endParaRPr sz="2400" b="0" i="0" u="none" strike="noStrike" cap="none" spc="0">
              <a:solidFill>
                <a:srgbClr val="43739E"/>
              </a:solidFill>
              <a:latin typeface="DejaVu Serif"/>
              <a:cs typeface="DejaVu Serif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0" i="0" u="none" strike="noStrike" cap="none" spc="0">
                <a:solidFill>
                  <a:srgbClr val="43739E"/>
                </a:solidFill>
                <a:latin typeface="DejaVu Serif"/>
                <a:ea typeface="DejaVu Serif"/>
                <a:cs typeface="DejaVu Serif"/>
              </a:rPr>
              <a:t>عناصر الرسم التوضيحي</a:t>
            </a:r>
            <a:endParaRPr sz="2400"/>
          </a:p>
        </p:txBody>
      </p:sp>
      <p:sp>
        <p:nvSpPr>
          <p:cNvPr id="184792586" name=""/>
          <p:cNvSpPr txBox="1"/>
          <p:nvPr/>
        </p:nvSpPr>
        <p:spPr bwMode="auto">
          <a:xfrm flipH="0" flipV="0">
            <a:off x="8506800" y="378523"/>
            <a:ext cx="3356975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0" u="none" strike="noStrike" cap="none" spc="0">
                <a:solidFill>
                  <a:srgbClr val="43739E"/>
                </a:solidFill>
                <a:latin typeface="DejaVu Serif"/>
                <a:ea typeface="DejaVu Serif"/>
                <a:cs typeface="DejaVu Serif"/>
              </a:rPr>
              <a:t>اسم الشركة</a:t>
            </a:r>
            <a:endParaRPr sz="2400" b="1" i="0" u="none" strike="noStrike" cap="none" spc="0">
              <a:solidFill>
                <a:srgbClr val="43739E"/>
              </a:solidFill>
              <a:latin typeface="DejaVu Serif"/>
              <a:cs typeface="DejaVu Serif"/>
            </a:endParaRPr>
          </a:p>
          <a:p>
            <a:pPr marL="0" marR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0" i="0" u="none" strike="noStrike" cap="none" spc="0">
                <a:solidFill>
                  <a:srgbClr val="43739E"/>
                </a:solidFill>
                <a:latin typeface="DejaVu Serif"/>
                <a:ea typeface="DejaVu Serif"/>
                <a:cs typeface="DejaVu Serif"/>
              </a:rPr>
              <a:t>شعار الشركة</a:t>
            </a:r>
            <a:endParaRPr sz="1600" b="0" i="0" u="none" strike="noStrike" cap="none" spc="0">
              <a:solidFill>
                <a:srgbClr val="43739E"/>
              </a:solidFill>
              <a:latin typeface="DejaVu Serif"/>
              <a:cs typeface="DejaVu Serif"/>
            </a:endParaRPr>
          </a:p>
        </p:txBody>
      </p:sp>
      <p:sp>
        <p:nvSpPr>
          <p:cNvPr id="9285814" name=""/>
          <p:cNvSpPr/>
          <p:nvPr/>
        </p:nvSpPr>
        <p:spPr bwMode="auto">
          <a:xfrm rot="0" flipH="0" flipV="0">
            <a:off x="-10800" y="5797760"/>
            <a:ext cx="12225600" cy="36000"/>
          </a:xfrm>
          <a:prstGeom prst="rect">
            <a:avLst/>
          </a:prstGeom>
          <a:solidFill>
            <a:srgbClr val="43739E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161762386" name=""/>
          <p:cNvGrpSpPr/>
          <p:nvPr/>
        </p:nvGrpSpPr>
        <p:grpSpPr bwMode="auto">
          <a:xfrm>
            <a:off x="229945" y="513313"/>
            <a:ext cx="11734974" cy="4846987"/>
            <a:chOff x="0" y="0"/>
            <a:chExt cx="11734974" cy="4846987"/>
          </a:xfrm>
        </p:grpSpPr>
        <p:grpSp>
          <p:nvGrpSpPr>
            <p:cNvPr id="240356261" name=""/>
            <p:cNvGrpSpPr/>
            <p:nvPr/>
          </p:nvGrpSpPr>
          <p:grpSpPr bwMode="auto">
            <a:xfrm flipH="0" flipV="0">
              <a:off x="4604769" y="0"/>
              <a:ext cx="2522374" cy="1042911"/>
              <a:chOff x="0" y="0"/>
              <a:chExt cx="2522374" cy="1042911"/>
            </a:xfrm>
          </p:grpSpPr>
          <p:grpSp>
            <p:nvGrpSpPr>
              <p:cNvPr id="2026991988" name=""/>
              <p:cNvGrpSpPr/>
              <p:nvPr/>
            </p:nvGrpSpPr>
            <p:grpSpPr bwMode="auto">
              <a:xfrm flipH="0" flipV="0">
                <a:off x="0" y="0"/>
                <a:ext cx="2522374" cy="1042911"/>
                <a:chOff x="0" y="0"/>
                <a:chExt cx="2522374" cy="1042911"/>
              </a:xfrm>
            </p:grpSpPr>
            <p:sp>
              <p:nvSpPr>
                <p:cNvPr id="340740922" name=""/>
                <p:cNvSpPr/>
                <p:nvPr/>
              </p:nvSpPr>
              <p:spPr bwMode="auto">
                <a:xfrm flipH="0" flipV="0">
                  <a:off x="126821" y="134244"/>
                  <a:ext cx="2395553" cy="774421"/>
                </a:xfrm>
                <a:prstGeom prst="flowChartTerminator">
                  <a:avLst/>
                </a:prstGeom>
                <a:solidFill>
                  <a:schemeClr val="bg1"/>
                </a:solidFill>
                <a:ln w="1904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129448218" name=""/>
                <p:cNvSpPr/>
                <p:nvPr/>
              </p:nvSpPr>
              <p:spPr bwMode="auto">
                <a:xfrm rot="16199932" flipH="0" flipV="0">
                  <a:off x="0" y="0"/>
                  <a:ext cx="1042911" cy="1042911"/>
                </a:xfrm>
                <a:prstGeom prst="blockArc">
                  <a:avLst>
                    <a:gd name="adj1" fmla="val 10800000"/>
                    <a:gd name="adj2" fmla="val 0"/>
                    <a:gd name="adj3" fmla="val 0"/>
                  </a:avLst>
                </a:prstGeom>
                <a:ln w="3809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  <p:sp>
            <p:nvSpPr>
              <p:cNvPr id="1026007808" name=""/>
              <p:cNvSpPr txBox="1"/>
              <p:nvPr/>
            </p:nvSpPr>
            <p:spPr bwMode="auto">
              <a:xfrm rot="0" flipH="0" flipV="0">
                <a:off x="865647" y="220770"/>
                <a:ext cx="1589786" cy="5185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r">
                  <a:defRPr/>
                </a:pPr>
                <a:r>
                  <a:rPr sz="1000">
                    <a:latin typeface="DejaVu Serif"/>
                    <a:ea typeface="DejaVu Serif"/>
                    <a:cs typeface="DejaVu Serif"/>
                  </a:rPr>
                  <a:t>الاسم</a:t>
                </a:r>
                <a:endParaRPr sz="11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sz="1000">
                    <a:latin typeface="DejaVu Serif"/>
                    <a:ea typeface="DejaVu Serif"/>
                    <a:cs typeface="DejaVu Serif"/>
                  </a:rPr>
                  <a:t>اسم العائلة</a:t>
                </a:r>
                <a:endParaRPr sz="11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sz="800">
                    <a:latin typeface="DejaVu Serif"/>
                    <a:ea typeface="DejaVu Serif"/>
                    <a:cs typeface="DejaVu Serif"/>
                  </a:rPr>
                  <a:t>الوظيفة</a:t>
                </a:r>
                <a:endParaRPr/>
              </a:p>
            </p:txBody>
          </p:sp>
          <p:grpSp>
            <p:nvGrpSpPr>
              <p:cNvPr id="391030321" name=""/>
              <p:cNvGrpSpPr/>
              <p:nvPr/>
            </p:nvGrpSpPr>
            <p:grpSpPr bwMode="auto">
              <a:xfrm flipH="0" flipV="0">
                <a:off x="284756" y="277187"/>
                <a:ext cx="488529" cy="488529"/>
                <a:chOff x="0" y="0"/>
                <a:chExt cx="488529" cy="488529"/>
              </a:xfrm>
            </p:grpSpPr>
            <p:sp>
              <p:nvSpPr>
                <p:cNvPr id="1476611434" name=""/>
                <p:cNvSpPr/>
                <p:nvPr/>
              </p:nvSpPr>
              <p:spPr bwMode="auto">
                <a:xfrm rot="0" flipH="0" flipV="0">
                  <a:off x="0" y="0"/>
                  <a:ext cx="488529" cy="488529"/>
                </a:xfrm>
                <a:prstGeom prst="ellipse">
                  <a:avLst/>
                </a:prstGeom>
                <a:noFill/>
                <a:ln w="22860" cap="flat" cmpd="sng" algn="ctr">
                  <a:solidFill>
                    <a:srgbClr val="43739E"/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697906767" name="Ellipse 228639615"/>
                <p:cNvSpPr/>
                <p:nvPr/>
              </p:nvSpPr>
              <p:spPr bwMode="auto">
                <a:xfrm rot="0" flipH="0" flipV="0">
                  <a:off x="189302" y="87003"/>
                  <a:ext cx="109914" cy="109914"/>
                </a:xfrm>
                <a:prstGeom prst="ellipse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303942145" name=""/>
                <p:cNvSpPr/>
                <p:nvPr/>
              </p:nvSpPr>
              <p:spPr bwMode="auto">
                <a:xfrm rot="16199865" flipH="0" flipV="0">
                  <a:off x="173108" y="170555"/>
                  <a:ext cx="142299" cy="243740"/>
                </a:xfrm>
                <a:prstGeom prst="flowChartDelay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p>
                  <a:pPr>
                    <a:defRPr/>
                  </a:pPr>
                  <a:endParaRPr/>
                </a:p>
              </p:txBody>
            </p:sp>
          </p:grpSp>
        </p:grpSp>
        <p:grpSp>
          <p:nvGrpSpPr>
            <p:cNvPr id="599855972" name=""/>
            <p:cNvGrpSpPr/>
            <p:nvPr/>
          </p:nvGrpSpPr>
          <p:grpSpPr bwMode="auto">
            <a:xfrm rot="0" flipH="0" flipV="0">
              <a:off x="347157" y="2724840"/>
              <a:ext cx="2174870" cy="899229"/>
              <a:chOff x="0" y="0"/>
              <a:chExt cx="2174870" cy="899229"/>
            </a:xfrm>
          </p:grpSpPr>
          <p:grpSp>
            <p:nvGrpSpPr>
              <p:cNvPr id="2038611183" name=""/>
              <p:cNvGrpSpPr/>
              <p:nvPr/>
            </p:nvGrpSpPr>
            <p:grpSpPr bwMode="auto">
              <a:xfrm>
                <a:off x="0" y="0"/>
                <a:ext cx="2174870" cy="899229"/>
                <a:chOff x="0" y="0"/>
                <a:chExt cx="2174870" cy="899229"/>
              </a:xfrm>
            </p:grpSpPr>
            <p:sp>
              <p:nvSpPr>
                <p:cNvPr id="1636917571" name=""/>
                <p:cNvSpPr/>
                <p:nvPr/>
              </p:nvSpPr>
              <p:spPr bwMode="auto">
                <a:xfrm flipH="0" flipV="0">
                  <a:off x="109350" y="115749"/>
                  <a:ext cx="2065521" cy="667729"/>
                </a:xfrm>
                <a:prstGeom prst="flowChartTerminator">
                  <a:avLst/>
                </a:prstGeom>
                <a:solidFill>
                  <a:schemeClr val="bg1"/>
                </a:solidFill>
                <a:ln w="1904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014150797" name=""/>
                <p:cNvSpPr/>
                <p:nvPr/>
              </p:nvSpPr>
              <p:spPr bwMode="auto">
                <a:xfrm rot="16199932" flipH="0" flipV="0">
                  <a:off x="0" y="0"/>
                  <a:ext cx="899230" cy="899230"/>
                </a:xfrm>
                <a:prstGeom prst="blockArc">
                  <a:avLst>
                    <a:gd name="adj1" fmla="val 10800000"/>
                    <a:gd name="adj2" fmla="val 0"/>
                    <a:gd name="adj3" fmla="val 0"/>
                  </a:avLst>
                </a:prstGeom>
                <a:ln w="3809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  <p:sp>
            <p:nvSpPr>
              <p:cNvPr id="1333883612" name=""/>
              <p:cNvSpPr txBox="1"/>
              <p:nvPr/>
            </p:nvSpPr>
            <p:spPr bwMode="auto">
              <a:xfrm rot="0" flipH="0" flipV="0">
                <a:off x="736861" y="190838"/>
                <a:ext cx="1365002" cy="54899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الاسم</a:t>
                </a:r>
                <a:endParaRPr sz="10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اسم العائلة</a:t>
                </a:r>
                <a:endParaRPr lang="en-US" sz="1000" b="0" i="0" u="none" strike="noStrike" cap="none" spc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الوظيفة</a:t>
                </a:r>
                <a:endParaRPr sz="1000">
                  <a:latin typeface="DejaVu Serif"/>
                  <a:cs typeface="DejaVu Serif"/>
                </a:endParaRPr>
              </a:p>
            </p:txBody>
          </p:sp>
          <p:grpSp>
            <p:nvGrpSpPr>
              <p:cNvPr id="1838432533" name=""/>
              <p:cNvGrpSpPr/>
              <p:nvPr/>
            </p:nvGrpSpPr>
            <p:grpSpPr bwMode="auto">
              <a:xfrm flipH="0" flipV="0">
                <a:off x="245524" y="238998"/>
                <a:ext cx="421227" cy="421227"/>
                <a:chOff x="0" y="0"/>
                <a:chExt cx="421227" cy="421227"/>
              </a:xfrm>
            </p:grpSpPr>
            <p:sp>
              <p:nvSpPr>
                <p:cNvPr id="1761218047" name=""/>
                <p:cNvSpPr/>
                <p:nvPr/>
              </p:nvSpPr>
              <p:spPr bwMode="auto">
                <a:xfrm rot="0" flipH="0" flipV="0">
                  <a:off x="0" y="0"/>
                  <a:ext cx="421227" cy="421227"/>
                </a:xfrm>
                <a:prstGeom prst="ellipse">
                  <a:avLst/>
                </a:prstGeom>
                <a:noFill/>
                <a:ln w="22860" cap="flat" cmpd="sng" algn="ctr">
                  <a:solidFill>
                    <a:srgbClr val="43739E"/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846627087" name="Ellipse 228639615"/>
                <p:cNvSpPr/>
                <p:nvPr/>
              </p:nvSpPr>
              <p:spPr bwMode="auto">
                <a:xfrm rot="0" flipH="0" flipV="0">
                  <a:off x="163224" y="75015"/>
                  <a:ext cx="94771" cy="94771"/>
                </a:xfrm>
                <a:prstGeom prst="ellipse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032096808" name=""/>
                <p:cNvSpPr/>
                <p:nvPr/>
              </p:nvSpPr>
              <p:spPr bwMode="auto">
                <a:xfrm rot="16199865" flipH="0" flipV="0">
                  <a:off x="149258" y="147060"/>
                  <a:ext cx="122693" cy="210159"/>
                </a:xfrm>
                <a:prstGeom prst="flowChartDelay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p>
                  <a:pPr>
                    <a:defRPr/>
                  </a:pPr>
                  <a:endParaRPr/>
                </a:p>
              </p:txBody>
            </p:sp>
          </p:grpSp>
        </p:grpSp>
        <p:grpSp>
          <p:nvGrpSpPr>
            <p:cNvPr id="56030723" name=""/>
            <p:cNvGrpSpPr/>
            <p:nvPr/>
          </p:nvGrpSpPr>
          <p:grpSpPr bwMode="auto">
            <a:xfrm rot="0" flipH="0" flipV="0">
              <a:off x="3302390" y="2724840"/>
              <a:ext cx="2174870" cy="899229"/>
              <a:chOff x="0" y="0"/>
              <a:chExt cx="2174870" cy="899229"/>
            </a:xfrm>
          </p:grpSpPr>
          <p:grpSp>
            <p:nvGrpSpPr>
              <p:cNvPr id="533700879" name=""/>
              <p:cNvGrpSpPr/>
              <p:nvPr/>
            </p:nvGrpSpPr>
            <p:grpSpPr bwMode="auto">
              <a:xfrm>
                <a:off x="0" y="0"/>
                <a:ext cx="2174870" cy="899229"/>
                <a:chOff x="0" y="0"/>
                <a:chExt cx="2174870" cy="899229"/>
              </a:xfrm>
            </p:grpSpPr>
            <p:sp>
              <p:nvSpPr>
                <p:cNvPr id="1286118871" name=""/>
                <p:cNvSpPr/>
                <p:nvPr/>
              </p:nvSpPr>
              <p:spPr bwMode="auto">
                <a:xfrm flipH="0" flipV="0">
                  <a:off x="109350" y="115749"/>
                  <a:ext cx="2065521" cy="667729"/>
                </a:xfrm>
                <a:prstGeom prst="flowChartTerminator">
                  <a:avLst/>
                </a:prstGeom>
                <a:solidFill>
                  <a:schemeClr val="bg1"/>
                </a:solidFill>
                <a:ln w="1904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440414426" name=""/>
                <p:cNvSpPr/>
                <p:nvPr/>
              </p:nvSpPr>
              <p:spPr bwMode="auto">
                <a:xfrm rot="16199932" flipH="0" flipV="0">
                  <a:off x="0" y="0"/>
                  <a:ext cx="899230" cy="899230"/>
                </a:xfrm>
                <a:prstGeom prst="blockArc">
                  <a:avLst>
                    <a:gd name="adj1" fmla="val 10800000"/>
                    <a:gd name="adj2" fmla="val 0"/>
                    <a:gd name="adj3" fmla="val 0"/>
                  </a:avLst>
                </a:prstGeom>
                <a:ln w="3809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  <p:sp>
            <p:nvSpPr>
              <p:cNvPr id="279921894" name=""/>
              <p:cNvSpPr txBox="1"/>
              <p:nvPr/>
            </p:nvSpPr>
            <p:spPr bwMode="auto">
              <a:xfrm rot="0" flipH="0" flipV="0">
                <a:off x="746388" y="190352"/>
                <a:ext cx="1365001" cy="54899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الاسم</a:t>
                </a:r>
                <a:endParaRPr sz="10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اسم العائلة</a:t>
                </a:r>
                <a:endParaRPr lang="en-US" sz="1000" b="0" i="0" u="none" strike="noStrike" cap="none" spc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الوظيفة</a:t>
                </a:r>
                <a:endParaRPr sz="1000">
                  <a:latin typeface="DejaVu Serif"/>
                  <a:cs typeface="DejaVu Serif"/>
                </a:endParaRPr>
              </a:p>
            </p:txBody>
          </p:sp>
          <p:grpSp>
            <p:nvGrpSpPr>
              <p:cNvPr id="1077674545" name=""/>
              <p:cNvGrpSpPr/>
              <p:nvPr/>
            </p:nvGrpSpPr>
            <p:grpSpPr bwMode="auto">
              <a:xfrm flipH="0" flipV="0">
                <a:off x="245524" y="238998"/>
                <a:ext cx="421227" cy="421227"/>
                <a:chOff x="0" y="0"/>
                <a:chExt cx="421227" cy="421227"/>
              </a:xfrm>
            </p:grpSpPr>
            <p:sp>
              <p:nvSpPr>
                <p:cNvPr id="2036389816" name=""/>
                <p:cNvSpPr/>
                <p:nvPr/>
              </p:nvSpPr>
              <p:spPr bwMode="auto">
                <a:xfrm rot="0" flipH="0" flipV="0">
                  <a:off x="0" y="0"/>
                  <a:ext cx="421227" cy="421227"/>
                </a:xfrm>
                <a:prstGeom prst="ellipse">
                  <a:avLst/>
                </a:prstGeom>
                <a:noFill/>
                <a:ln w="22860" cap="flat" cmpd="sng" algn="ctr">
                  <a:solidFill>
                    <a:srgbClr val="43739E"/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989074836" name="Ellipse 228639615"/>
                <p:cNvSpPr/>
                <p:nvPr/>
              </p:nvSpPr>
              <p:spPr bwMode="auto">
                <a:xfrm rot="0" flipH="0" flipV="0">
                  <a:off x="163224" y="75015"/>
                  <a:ext cx="94771" cy="94771"/>
                </a:xfrm>
                <a:prstGeom prst="ellipse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20866833" name=""/>
                <p:cNvSpPr/>
                <p:nvPr/>
              </p:nvSpPr>
              <p:spPr bwMode="auto">
                <a:xfrm rot="16199865" flipH="0" flipV="0">
                  <a:off x="149258" y="147060"/>
                  <a:ext cx="122693" cy="210159"/>
                </a:xfrm>
                <a:prstGeom prst="flowChartDelay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p>
                  <a:pPr>
                    <a:defRPr/>
                  </a:pPr>
                  <a:endParaRPr/>
                </a:p>
              </p:txBody>
            </p:sp>
          </p:grpSp>
        </p:grpSp>
        <p:grpSp>
          <p:nvGrpSpPr>
            <p:cNvPr id="961932193" name=""/>
            <p:cNvGrpSpPr/>
            <p:nvPr/>
          </p:nvGrpSpPr>
          <p:grpSpPr bwMode="auto">
            <a:xfrm>
              <a:off x="6254577" y="2729369"/>
              <a:ext cx="5130101" cy="899229"/>
              <a:chOff x="0" y="0"/>
              <a:chExt cx="5130101" cy="899229"/>
            </a:xfrm>
          </p:grpSpPr>
          <p:grpSp>
            <p:nvGrpSpPr>
              <p:cNvPr id="733883873" name=""/>
              <p:cNvGrpSpPr/>
              <p:nvPr/>
            </p:nvGrpSpPr>
            <p:grpSpPr bwMode="auto">
              <a:xfrm>
                <a:off x="0" y="0"/>
                <a:ext cx="2174870" cy="899229"/>
                <a:chOff x="0" y="0"/>
                <a:chExt cx="2174870" cy="899229"/>
              </a:xfrm>
            </p:grpSpPr>
            <p:grpSp>
              <p:nvGrpSpPr>
                <p:cNvPr id="1733469234" name=""/>
                <p:cNvGrpSpPr/>
                <p:nvPr/>
              </p:nvGrpSpPr>
              <p:grpSpPr bwMode="auto">
                <a:xfrm>
                  <a:off x="0" y="0"/>
                  <a:ext cx="2174870" cy="899229"/>
                  <a:chOff x="0" y="0"/>
                  <a:chExt cx="2174870" cy="899229"/>
                </a:xfrm>
              </p:grpSpPr>
              <p:sp>
                <p:nvSpPr>
                  <p:cNvPr id="1028649052" name=""/>
                  <p:cNvSpPr/>
                  <p:nvPr/>
                </p:nvSpPr>
                <p:spPr bwMode="auto">
                  <a:xfrm flipH="0" flipV="0">
                    <a:off x="109350" y="115749"/>
                    <a:ext cx="2065521" cy="667729"/>
                  </a:xfrm>
                  <a:prstGeom prst="flowChartTerminator">
                    <a:avLst/>
                  </a:prstGeom>
                  <a:solidFill>
                    <a:schemeClr val="bg1"/>
                  </a:solidFill>
                  <a:ln w="1904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806437108" name=""/>
                  <p:cNvSpPr/>
                  <p:nvPr/>
                </p:nvSpPr>
                <p:spPr bwMode="auto">
                  <a:xfrm rot="16199932" flipH="0" flipV="0">
                    <a:off x="0" y="0"/>
                    <a:ext cx="899230" cy="89923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</p:grpSp>
            <p:sp>
              <p:nvSpPr>
                <p:cNvPr id="64790405" name=""/>
                <p:cNvSpPr txBox="1"/>
                <p:nvPr/>
              </p:nvSpPr>
              <p:spPr bwMode="auto">
                <a:xfrm rot="0" flipH="0" flipV="0">
                  <a:off x="746388" y="190352"/>
                  <a:ext cx="1365360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lang="en-US"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0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86076965" name=""/>
                <p:cNvGrpSpPr/>
                <p:nvPr/>
              </p:nvGrpSpPr>
              <p:grpSpPr bwMode="auto">
                <a:xfrm flipH="0" flipV="0">
                  <a:off x="245524" y="238998"/>
                  <a:ext cx="421227" cy="421227"/>
                  <a:chOff x="0" y="0"/>
                  <a:chExt cx="421227" cy="421227"/>
                </a:xfrm>
              </p:grpSpPr>
              <p:sp>
                <p:nvSpPr>
                  <p:cNvPr id="2059044489" name=""/>
                  <p:cNvSpPr/>
                  <p:nvPr/>
                </p:nvSpPr>
                <p:spPr bwMode="auto">
                  <a:xfrm rot="0" flipH="0" flipV="0">
                    <a:off x="0" y="0"/>
                    <a:ext cx="421227" cy="421227"/>
                  </a:xfrm>
                  <a:prstGeom prst="ellipse">
                    <a:avLst/>
                  </a:prstGeom>
                  <a:noFill/>
                  <a:ln w="22860" cap="flat" cmpd="sng" algn="ctr">
                    <a:solidFill>
                      <a:srgbClr val="43739E"/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360151416" name="Ellipse 228639615"/>
                  <p:cNvSpPr/>
                  <p:nvPr/>
                </p:nvSpPr>
                <p:spPr bwMode="auto">
                  <a:xfrm rot="0" flipH="0" flipV="0">
                    <a:off x="163224" y="75015"/>
                    <a:ext cx="94771" cy="94771"/>
                  </a:xfrm>
                  <a:prstGeom prst="ellipse">
                    <a:avLst/>
                  </a:prstGeom>
                  <a:solidFill>
                    <a:srgbClr val="43739E"/>
                  </a:solidFill>
                  <a:ln w="12700" cap="flat" cmpd="sng" algn="ctr">
                    <a:noFill/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361271610" name=""/>
                  <p:cNvSpPr/>
                  <p:nvPr/>
                </p:nvSpPr>
                <p:spPr bwMode="auto">
                  <a:xfrm rot="16199865" flipH="0" flipV="0">
                    <a:off x="149258" y="147060"/>
                    <a:ext cx="122693" cy="210159"/>
                  </a:xfrm>
                  <a:prstGeom prst="flowChartDelay">
                    <a:avLst/>
                  </a:prstGeom>
                  <a:solidFill>
                    <a:srgbClr val="43739E"/>
                  </a:solidFill>
                  <a:ln w="12700" cap="flat" cmpd="sng" algn="ctr">
                    <a:noFill/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/>
                  <a:p>
                    <a:pPr>
                      <a:defRPr/>
                    </a:pPr>
                    <a:endParaRPr/>
                  </a:p>
                </p:txBody>
              </p:sp>
            </p:grpSp>
          </p:grpSp>
          <p:grpSp>
            <p:nvGrpSpPr>
              <p:cNvPr id="442312807" name=""/>
              <p:cNvGrpSpPr/>
              <p:nvPr/>
            </p:nvGrpSpPr>
            <p:grpSpPr bwMode="auto">
              <a:xfrm>
                <a:off x="2955230" y="0"/>
                <a:ext cx="2174870" cy="899229"/>
                <a:chOff x="0" y="0"/>
                <a:chExt cx="2174870" cy="899229"/>
              </a:xfrm>
            </p:grpSpPr>
            <p:grpSp>
              <p:nvGrpSpPr>
                <p:cNvPr id="1415491644" name=""/>
                <p:cNvGrpSpPr/>
                <p:nvPr/>
              </p:nvGrpSpPr>
              <p:grpSpPr bwMode="auto">
                <a:xfrm>
                  <a:off x="0" y="0"/>
                  <a:ext cx="2174870" cy="899229"/>
                  <a:chOff x="0" y="0"/>
                  <a:chExt cx="2174870" cy="899229"/>
                </a:xfrm>
              </p:grpSpPr>
              <p:sp>
                <p:nvSpPr>
                  <p:cNvPr id="234834025" name=""/>
                  <p:cNvSpPr/>
                  <p:nvPr/>
                </p:nvSpPr>
                <p:spPr bwMode="auto">
                  <a:xfrm flipH="0" flipV="0">
                    <a:off x="109350" y="115749"/>
                    <a:ext cx="2065521" cy="667729"/>
                  </a:xfrm>
                  <a:prstGeom prst="flowChartTerminator">
                    <a:avLst/>
                  </a:prstGeom>
                  <a:solidFill>
                    <a:schemeClr val="bg1"/>
                  </a:solidFill>
                  <a:ln w="1904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661776721" name=""/>
                  <p:cNvSpPr/>
                  <p:nvPr/>
                </p:nvSpPr>
                <p:spPr bwMode="auto">
                  <a:xfrm rot="16199932" flipH="0" flipV="0">
                    <a:off x="0" y="0"/>
                    <a:ext cx="899230" cy="89923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</p:grpSp>
            <p:sp>
              <p:nvSpPr>
                <p:cNvPr id="823958218" name=""/>
                <p:cNvSpPr txBox="1"/>
                <p:nvPr/>
              </p:nvSpPr>
              <p:spPr bwMode="auto">
                <a:xfrm rot="0" flipH="0" flipV="0">
                  <a:off x="746388" y="190352"/>
                  <a:ext cx="1366440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lang="en-US"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0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1697715578" name=""/>
                <p:cNvGrpSpPr/>
                <p:nvPr/>
              </p:nvGrpSpPr>
              <p:grpSpPr bwMode="auto">
                <a:xfrm flipH="0" flipV="0">
                  <a:off x="245524" y="238998"/>
                  <a:ext cx="421227" cy="421227"/>
                  <a:chOff x="0" y="0"/>
                  <a:chExt cx="421227" cy="421227"/>
                </a:xfrm>
              </p:grpSpPr>
              <p:sp>
                <p:nvSpPr>
                  <p:cNvPr id="1142720186" name=""/>
                  <p:cNvSpPr/>
                  <p:nvPr/>
                </p:nvSpPr>
                <p:spPr bwMode="auto">
                  <a:xfrm rot="0" flipH="0" flipV="0">
                    <a:off x="0" y="0"/>
                    <a:ext cx="421227" cy="421227"/>
                  </a:xfrm>
                  <a:prstGeom prst="ellipse">
                    <a:avLst/>
                  </a:prstGeom>
                  <a:noFill/>
                  <a:ln w="22860" cap="flat" cmpd="sng" algn="ctr">
                    <a:solidFill>
                      <a:srgbClr val="43739E"/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516044296" name="Ellipse 228639615"/>
                  <p:cNvSpPr/>
                  <p:nvPr/>
                </p:nvSpPr>
                <p:spPr bwMode="auto">
                  <a:xfrm rot="0" flipH="0" flipV="0">
                    <a:off x="163224" y="75015"/>
                    <a:ext cx="94771" cy="94771"/>
                  </a:xfrm>
                  <a:prstGeom prst="ellipse">
                    <a:avLst/>
                  </a:prstGeom>
                  <a:solidFill>
                    <a:srgbClr val="43739E"/>
                  </a:solidFill>
                  <a:ln w="12700" cap="flat" cmpd="sng" algn="ctr">
                    <a:noFill/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720874203" name=""/>
                  <p:cNvSpPr/>
                  <p:nvPr/>
                </p:nvSpPr>
                <p:spPr bwMode="auto">
                  <a:xfrm rot="16199865" flipH="0" flipV="0">
                    <a:off x="149258" y="147060"/>
                    <a:ext cx="122693" cy="210159"/>
                  </a:xfrm>
                  <a:prstGeom prst="flowChartDelay">
                    <a:avLst/>
                  </a:prstGeom>
                  <a:solidFill>
                    <a:srgbClr val="43739E"/>
                  </a:solidFill>
                  <a:ln w="12700" cap="flat" cmpd="sng" algn="ctr">
                    <a:noFill/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/>
                  <a:p>
                    <a:pPr>
                      <a:defRPr/>
                    </a:pPr>
                    <a:endParaRPr/>
                  </a:p>
                </p:txBody>
              </p:sp>
            </p:grpSp>
          </p:grpSp>
        </p:grpSp>
        <p:grpSp>
          <p:nvGrpSpPr>
            <p:cNvPr id="1679211240" name=""/>
            <p:cNvGrpSpPr/>
            <p:nvPr/>
          </p:nvGrpSpPr>
          <p:grpSpPr bwMode="auto">
            <a:xfrm rot="0" flipH="0" flipV="0">
              <a:off x="5907159" y="4061418"/>
              <a:ext cx="2872426" cy="785567"/>
              <a:chOff x="0" y="0"/>
              <a:chExt cx="2872426" cy="785567"/>
            </a:xfrm>
          </p:grpSpPr>
          <p:grpSp>
            <p:nvGrpSpPr>
              <p:cNvPr id="1386499328" name=""/>
              <p:cNvGrpSpPr/>
              <p:nvPr/>
            </p:nvGrpSpPr>
            <p:grpSpPr bwMode="auto">
              <a:xfrm flipH="0" flipV="0">
                <a:off x="0" y="0"/>
                <a:ext cx="1435064" cy="785567"/>
                <a:chOff x="0" y="0"/>
                <a:chExt cx="1435064" cy="785567"/>
              </a:xfrm>
            </p:grpSpPr>
            <p:sp>
              <p:nvSpPr>
                <p:cNvPr id="722416023" name=""/>
                <p:cNvSpPr txBox="1"/>
                <p:nvPr/>
              </p:nvSpPr>
              <p:spPr bwMode="auto">
                <a:xfrm rot="0" flipH="0" flipV="0">
                  <a:off x="584390" y="166293"/>
                  <a:ext cx="850674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</a:t>
                  </a: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lang="en-US"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571368851" name=""/>
                <p:cNvGrpSpPr/>
                <p:nvPr/>
              </p:nvGrpSpPr>
              <p:grpSpPr bwMode="auto">
                <a:xfrm flipH="0" flipV="0">
                  <a:off x="0" y="0"/>
                  <a:ext cx="785567" cy="785567"/>
                  <a:chOff x="0" y="0"/>
                  <a:chExt cx="785567" cy="785567"/>
                </a:xfrm>
              </p:grpSpPr>
              <p:sp>
                <p:nvSpPr>
                  <p:cNvPr id="314527418" name=""/>
                  <p:cNvSpPr/>
                  <p:nvPr/>
                </p:nvSpPr>
                <p:spPr bwMode="auto">
                  <a:xfrm rot="16199932" flipH="0" flipV="0">
                    <a:off x="0" y="0"/>
                    <a:ext cx="785569" cy="785569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1236166784" name=""/>
                  <p:cNvGrpSpPr/>
                  <p:nvPr/>
                </p:nvGrpSpPr>
                <p:grpSpPr bwMode="auto">
                  <a:xfrm flipH="0" flipV="0">
                    <a:off x="97029" y="93204"/>
                    <a:ext cx="599151" cy="599151"/>
                    <a:chOff x="0" y="0"/>
                    <a:chExt cx="599151" cy="599151"/>
                  </a:xfrm>
                </p:grpSpPr>
                <p:grpSp>
                  <p:nvGrpSpPr>
                    <p:cNvPr id="316798564" name=""/>
                    <p:cNvGrpSpPr/>
                    <p:nvPr/>
                  </p:nvGrpSpPr>
                  <p:grpSpPr bwMode="auto">
                    <a:xfrm rot="0" flipH="0" flipV="0">
                      <a:off x="117459" y="115579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303858974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3" cy="367983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339130659" name="Ellipse 228639615"/>
                      <p:cNvSpPr/>
                      <p:nvPr/>
                    </p:nvSpPr>
                    <p:spPr bwMode="auto">
                      <a:xfrm rot="0" flipH="0" flipV="0">
                        <a:off x="142589" y="65532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967281226" name=""/>
                      <p:cNvSpPr/>
                      <p:nvPr/>
                    </p:nvSpPr>
                    <p:spPr bwMode="auto">
                      <a:xfrm rot="16199865" flipH="0" flipV="0">
                        <a:off x="130392" y="128468"/>
                        <a:ext cx="107184" cy="183595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  <p:sp>
                  <p:nvSpPr>
                    <p:cNvPr id="77664403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2" cy="599152"/>
                    </a:xfrm>
                    <a:prstGeom prst="ellipse">
                      <a:avLst/>
                    </a:prstGeom>
                    <a:noFill/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</p:grpSp>
            </p:grpSp>
          </p:grpSp>
          <p:grpSp>
            <p:nvGrpSpPr>
              <p:cNvPr id="625502620" name=""/>
              <p:cNvGrpSpPr/>
              <p:nvPr/>
            </p:nvGrpSpPr>
            <p:grpSpPr bwMode="auto">
              <a:xfrm flipH="0" flipV="0">
                <a:off x="1437047" y="0"/>
                <a:ext cx="1435377" cy="785567"/>
                <a:chOff x="0" y="0"/>
                <a:chExt cx="1435377" cy="785567"/>
              </a:xfrm>
            </p:grpSpPr>
            <p:sp>
              <p:nvSpPr>
                <p:cNvPr id="293283021" name=""/>
                <p:cNvSpPr txBox="1"/>
                <p:nvPr/>
              </p:nvSpPr>
              <p:spPr bwMode="auto">
                <a:xfrm rot="0" flipH="0" flipV="0">
                  <a:off x="618426" y="155707"/>
                  <a:ext cx="816953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</a:t>
                  </a: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lang="en-US"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82908327" name=""/>
                <p:cNvGrpSpPr/>
                <p:nvPr/>
              </p:nvGrpSpPr>
              <p:grpSpPr bwMode="auto">
                <a:xfrm flipH="0" flipV="0">
                  <a:off x="0" y="0"/>
                  <a:ext cx="785567" cy="785567"/>
                  <a:chOff x="0" y="0"/>
                  <a:chExt cx="785567" cy="785567"/>
                </a:xfrm>
              </p:grpSpPr>
              <p:sp>
                <p:nvSpPr>
                  <p:cNvPr id="686276806" name=""/>
                  <p:cNvSpPr/>
                  <p:nvPr/>
                </p:nvSpPr>
                <p:spPr bwMode="auto">
                  <a:xfrm rot="16199932" flipH="0" flipV="0">
                    <a:off x="0" y="0"/>
                    <a:ext cx="785569" cy="785569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504398325" name=""/>
                  <p:cNvGrpSpPr/>
                  <p:nvPr/>
                </p:nvGrpSpPr>
                <p:grpSpPr bwMode="auto">
                  <a:xfrm flipH="0" flipV="0">
                    <a:off x="97028" y="93204"/>
                    <a:ext cx="599150" cy="599150"/>
                    <a:chOff x="0" y="0"/>
                    <a:chExt cx="599150" cy="599150"/>
                  </a:xfrm>
                </p:grpSpPr>
                <p:grpSp>
                  <p:nvGrpSpPr>
                    <p:cNvPr id="380478634" name=""/>
                    <p:cNvGrpSpPr/>
                    <p:nvPr/>
                  </p:nvGrpSpPr>
                  <p:grpSpPr bwMode="auto">
                    <a:xfrm rot="0" flipH="0" flipV="0">
                      <a:off x="117459" y="115579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830578113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3" cy="367983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18620345" name="Ellipse 228639615"/>
                      <p:cNvSpPr/>
                      <p:nvPr/>
                    </p:nvSpPr>
                    <p:spPr bwMode="auto">
                      <a:xfrm rot="0" flipH="0" flipV="0">
                        <a:off x="142589" y="65532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863600278" name=""/>
                      <p:cNvSpPr/>
                      <p:nvPr/>
                    </p:nvSpPr>
                    <p:spPr bwMode="auto">
                      <a:xfrm rot="16199865" flipH="0" flipV="0">
                        <a:off x="130392" y="128468"/>
                        <a:ext cx="107184" cy="183595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  <p:sp>
                  <p:nvSpPr>
                    <p:cNvPr id="827934880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1" cy="599151"/>
                    </a:xfrm>
                    <a:prstGeom prst="ellipse">
                      <a:avLst/>
                    </a:prstGeom>
                    <a:noFill/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</p:grpSp>
            </p:grpSp>
          </p:grpSp>
        </p:grpSp>
        <p:grpSp>
          <p:nvGrpSpPr>
            <p:cNvPr id="1127048147" name=""/>
            <p:cNvGrpSpPr/>
            <p:nvPr/>
          </p:nvGrpSpPr>
          <p:grpSpPr bwMode="auto">
            <a:xfrm rot="0" flipH="0" flipV="0">
              <a:off x="8862232" y="4061418"/>
              <a:ext cx="2872740" cy="785567"/>
              <a:chOff x="0" y="0"/>
              <a:chExt cx="2872740" cy="785567"/>
            </a:xfrm>
          </p:grpSpPr>
          <p:grpSp>
            <p:nvGrpSpPr>
              <p:cNvPr id="1830698560" name=""/>
              <p:cNvGrpSpPr/>
              <p:nvPr/>
            </p:nvGrpSpPr>
            <p:grpSpPr bwMode="auto">
              <a:xfrm flipH="0" flipV="0">
                <a:off x="0" y="0"/>
                <a:ext cx="1436098" cy="785567"/>
                <a:chOff x="0" y="0"/>
                <a:chExt cx="1436098" cy="785567"/>
              </a:xfrm>
            </p:grpSpPr>
            <p:sp>
              <p:nvSpPr>
                <p:cNvPr id="1483213162" name=""/>
                <p:cNvSpPr txBox="1"/>
                <p:nvPr/>
              </p:nvSpPr>
              <p:spPr bwMode="auto">
                <a:xfrm rot="0" flipH="0" flipV="0">
                  <a:off x="634980" y="155707"/>
                  <a:ext cx="801117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</a:t>
                  </a: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lang="en-US"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931412090" name=""/>
                <p:cNvGrpSpPr/>
                <p:nvPr/>
              </p:nvGrpSpPr>
              <p:grpSpPr bwMode="auto">
                <a:xfrm flipH="0" flipV="0">
                  <a:off x="0" y="0"/>
                  <a:ext cx="785567" cy="785567"/>
                  <a:chOff x="0" y="0"/>
                  <a:chExt cx="785567" cy="785567"/>
                </a:xfrm>
              </p:grpSpPr>
              <p:sp>
                <p:nvSpPr>
                  <p:cNvPr id="1036021028" name=""/>
                  <p:cNvSpPr/>
                  <p:nvPr/>
                </p:nvSpPr>
                <p:spPr bwMode="auto">
                  <a:xfrm rot="16199932" flipH="0" flipV="0">
                    <a:off x="0" y="0"/>
                    <a:ext cx="785569" cy="785569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235598412" name=""/>
                  <p:cNvGrpSpPr/>
                  <p:nvPr/>
                </p:nvGrpSpPr>
                <p:grpSpPr bwMode="auto">
                  <a:xfrm flipH="0" flipV="0">
                    <a:off x="97028" y="93204"/>
                    <a:ext cx="599150" cy="599150"/>
                    <a:chOff x="0" y="0"/>
                    <a:chExt cx="599150" cy="599150"/>
                  </a:xfrm>
                </p:grpSpPr>
                <p:grpSp>
                  <p:nvGrpSpPr>
                    <p:cNvPr id="444675056" name=""/>
                    <p:cNvGrpSpPr/>
                    <p:nvPr/>
                  </p:nvGrpSpPr>
                  <p:grpSpPr bwMode="auto">
                    <a:xfrm rot="0" flipH="0" flipV="0">
                      <a:off x="117459" y="115579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1819303517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3" cy="367983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821785795" name="Ellipse 228639615"/>
                      <p:cNvSpPr/>
                      <p:nvPr/>
                    </p:nvSpPr>
                    <p:spPr bwMode="auto">
                      <a:xfrm rot="0" flipH="0" flipV="0">
                        <a:off x="142589" y="65532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160994859" name=""/>
                      <p:cNvSpPr/>
                      <p:nvPr/>
                    </p:nvSpPr>
                    <p:spPr bwMode="auto">
                      <a:xfrm rot="16199865" flipH="0" flipV="0">
                        <a:off x="130392" y="128468"/>
                        <a:ext cx="107184" cy="183595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  <p:sp>
                  <p:nvSpPr>
                    <p:cNvPr id="562986210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1" cy="599151"/>
                    </a:xfrm>
                    <a:prstGeom prst="ellipse">
                      <a:avLst/>
                    </a:prstGeom>
                    <a:noFill/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</p:grpSp>
            </p:grpSp>
          </p:grpSp>
          <p:grpSp>
            <p:nvGrpSpPr>
              <p:cNvPr id="403601741" name=""/>
              <p:cNvGrpSpPr/>
              <p:nvPr/>
            </p:nvGrpSpPr>
            <p:grpSpPr bwMode="auto">
              <a:xfrm flipH="0" flipV="0">
                <a:off x="1437048" y="0"/>
                <a:ext cx="1435692" cy="785567"/>
                <a:chOff x="0" y="0"/>
                <a:chExt cx="1435692" cy="785567"/>
              </a:xfrm>
            </p:grpSpPr>
            <p:sp>
              <p:nvSpPr>
                <p:cNvPr id="807374354" name=""/>
                <p:cNvSpPr txBox="1"/>
                <p:nvPr/>
              </p:nvSpPr>
              <p:spPr bwMode="auto">
                <a:xfrm rot="0" flipH="0" flipV="0">
                  <a:off x="542016" y="166293"/>
                  <a:ext cx="893677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</a:t>
                  </a: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lang="en-US"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232967635" name=""/>
                <p:cNvGrpSpPr/>
                <p:nvPr/>
              </p:nvGrpSpPr>
              <p:grpSpPr bwMode="auto">
                <a:xfrm flipH="0" flipV="0">
                  <a:off x="0" y="0"/>
                  <a:ext cx="785567" cy="785567"/>
                  <a:chOff x="0" y="0"/>
                  <a:chExt cx="785567" cy="785567"/>
                </a:xfrm>
              </p:grpSpPr>
              <p:sp>
                <p:nvSpPr>
                  <p:cNvPr id="406656042" name=""/>
                  <p:cNvSpPr/>
                  <p:nvPr/>
                </p:nvSpPr>
                <p:spPr bwMode="auto">
                  <a:xfrm rot="16199932" flipH="0" flipV="0">
                    <a:off x="0" y="0"/>
                    <a:ext cx="785569" cy="785569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1017312274" name=""/>
                  <p:cNvGrpSpPr/>
                  <p:nvPr/>
                </p:nvGrpSpPr>
                <p:grpSpPr bwMode="auto">
                  <a:xfrm flipH="0" flipV="0">
                    <a:off x="97026" y="93204"/>
                    <a:ext cx="599150" cy="599150"/>
                    <a:chOff x="0" y="0"/>
                    <a:chExt cx="599150" cy="599150"/>
                  </a:xfrm>
                </p:grpSpPr>
                <p:grpSp>
                  <p:nvGrpSpPr>
                    <p:cNvPr id="1028408311" name=""/>
                    <p:cNvGrpSpPr/>
                    <p:nvPr/>
                  </p:nvGrpSpPr>
                  <p:grpSpPr bwMode="auto">
                    <a:xfrm rot="0" flipH="0" flipV="0">
                      <a:off x="117459" y="115579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167358197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3" cy="367983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657602570" name="Ellipse 228639615"/>
                      <p:cNvSpPr/>
                      <p:nvPr/>
                    </p:nvSpPr>
                    <p:spPr bwMode="auto">
                      <a:xfrm rot="0" flipH="0" flipV="0">
                        <a:off x="142589" y="65532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765317397" name=""/>
                      <p:cNvSpPr/>
                      <p:nvPr/>
                    </p:nvSpPr>
                    <p:spPr bwMode="auto">
                      <a:xfrm rot="16199865" flipH="0" flipV="0">
                        <a:off x="130392" y="128468"/>
                        <a:ext cx="107184" cy="183595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  <p:sp>
                  <p:nvSpPr>
                    <p:cNvPr id="1310048291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1" cy="599151"/>
                    </a:xfrm>
                    <a:prstGeom prst="ellipse">
                      <a:avLst/>
                    </a:prstGeom>
                    <a:noFill/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</p:grpSp>
            </p:grpSp>
          </p:grpSp>
        </p:grpSp>
        <p:grpSp>
          <p:nvGrpSpPr>
            <p:cNvPr id="412417153" name=""/>
            <p:cNvGrpSpPr/>
            <p:nvPr/>
          </p:nvGrpSpPr>
          <p:grpSpPr bwMode="auto">
            <a:xfrm rot="0" flipH="0" flipV="0">
              <a:off x="0" y="4061417"/>
              <a:ext cx="2873508" cy="785569"/>
              <a:chOff x="0" y="0"/>
              <a:chExt cx="2873508" cy="785569"/>
            </a:xfrm>
          </p:grpSpPr>
          <p:grpSp>
            <p:nvGrpSpPr>
              <p:cNvPr id="1763118054" name=""/>
              <p:cNvGrpSpPr/>
              <p:nvPr/>
            </p:nvGrpSpPr>
            <p:grpSpPr bwMode="auto">
              <a:xfrm flipH="0" flipV="0">
                <a:off x="0" y="0"/>
                <a:ext cx="1445670" cy="785569"/>
                <a:chOff x="0" y="0"/>
                <a:chExt cx="1445670" cy="785569"/>
              </a:xfrm>
            </p:grpSpPr>
            <p:sp>
              <p:nvSpPr>
                <p:cNvPr id="187988894" name=""/>
                <p:cNvSpPr txBox="1"/>
                <p:nvPr/>
              </p:nvSpPr>
              <p:spPr bwMode="auto">
                <a:xfrm rot="0" flipH="0" flipV="0">
                  <a:off x="637798" y="156767"/>
                  <a:ext cx="807871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</a:t>
                  </a: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lang="en-US"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2145928901" name=""/>
                <p:cNvGrpSpPr/>
                <p:nvPr/>
              </p:nvGrpSpPr>
              <p:grpSpPr bwMode="auto">
                <a:xfrm flipH="0" flipV="0">
                  <a:off x="0" y="0"/>
                  <a:ext cx="785569" cy="785569"/>
                  <a:chOff x="0" y="0"/>
                  <a:chExt cx="785569" cy="785569"/>
                </a:xfrm>
              </p:grpSpPr>
              <p:sp>
                <p:nvSpPr>
                  <p:cNvPr id="911620416" name=""/>
                  <p:cNvSpPr/>
                  <p:nvPr/>
                </p:nvSpPr>
                <p:spPr bwMode="auto">
                  <a:xfrm rot="16199932" flipH="0" flipV="0">
                    <a:off x="0" y="0"/>
                    <a:ext cx="785570" cy="78557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298981310" name=""/>
                  <p:cNvGrpSpPr/>
                  <p:nvPr/>
                </p:nvGrpSpPr>
                <p:grpSpPr bwMode="auto">
                  <a:xfrm flipH="0" flipV="0">
                    <a:off x="97029" y="93205"/>
                    <a:ext cx="599152" cy="599152"/>
                    <a:chOff x="0" y="0"/>
                    <a:chExt cx="599152" cy="599152"/>
                  </a:xfrm>
                </p:grpSpPr>
                <p:grpSp>
                  <p:nvGrpSpPr>
                    <p:cNvPr id="2141444386" name=""/>
                    <p:cNvGrpSpPr/>
                    <p:nvPr/>
                  </p:nvGrpSpPr>
                  <p:grpSpPr bwMode="auto">
                    <a:xfrm rot="0" flipH="0" flipV="0">
                      <a:off x="117459" y="115580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2065331141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4" cy="367984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762451145" name="Ellipse 228639615"/>
                      <p:cNvSpPr/>
                      <p:nvPr/>
                    </p:nvSpPr>
                    <p:spPr bwMode="auto">
                      <a:xfrm rot="0" flipH="0" flipV="0">
                        <a:off x="142590" y="65533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400464527" name=""/>
                      <p:cNvSpPr/>
                      <p:nvPr/>
                    </p:nvSpPr>
                    <p:spPr bwMode="auto">
                      <a:xfrm rot="16199865" flipH="0" flipV="0">
                        <a:off x="130392" y="128469"/>
                        <a:ext cx="107185" cy="183596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  <p:sp>
                  <p:nvSpPr>
                    <p:cNvPr id="749802617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3" cy="599153"/>
                    </a:xfrm>
                    <a:prstGeom prst="ellipse">
                      <a:avLst/>
                    </a:prstGeom>
                    <a:noFill/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</p:grpSp>
            </p:grpSp>
          </p:grpSp>
          <p:grpSp>
            <p:nvGrpSpPr>
              <p:cNvPr id="708242955" name=""/>
              <p:cNvGrpSpPr/>
              <p:nvPr/>
            </p:nvGrpSpPr>
            <p:grpSpPr bwMode="auto">
              <a:xfrm flipH="0" flipV="0">
                <a:off x="1437048" y="0"/>
                <a:ext cx="1436460" cy="785569"/>
                <a:chOff x="0" y="0"/>
                <a:chExt cx="1436460" cy="785569"/>
              </a:xfrm>
            </p:grpSpPr>
            <p:sp>
              <p:nvSpPr>
                <p:cNvPr id="1323017283" name=""/>
                <p:cNvSpPr txBox="1"/>
                <p:nvPr/>
              </p:nvSpPr>
              <p:spPr bwMode="auto">
                <a:xfrm rot="0" flipH="0" flipV="0">
                  <a:off x="610449" y="166293"/>
                  <a:ext cx="826011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</a:t>
                  </a: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lang="en-US"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353755456" name=""/>
                <p:cNvGrpSpPr/>
                <p:nvPr/>
              </p:nvGrpSpPr>
              <p:grpSpPr bwMode="auto">
                <a:xfrm flipH="0" flipV="0">
                  <a:off x="0" y="0"/>
                  <a:ext cx="785569" cy="785569"/>
                  <a:chOff x="0" y="0"/>
                  <a:chExt cx="785569" cy="785569"/>
                </a:xfrm>
              </p:grpSpPr>
              <p:sp>
                <p:nvSpPr>
                  <p:cNvPr id="1895550090" name=""/>
                  <p:cNvSpPr/>
                  <p:nvPr/>
                </p:nvSpPr>
                <p:spPr bwMode="auto">
                  <a:xfrm rot="16199932" flipH="0" flipV="0">
                    <a:off x="0" y="0"/>
                    <a:ext cx="785570" cy="78557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1306148974" name=""/>
                  <p:cNvGrpSpPr/>
                  <p:nvPr/>
                </p:nvGrpSpPr>
                <p:grpSpPr bwMode="auto">
                  <a:xfrm flipH="0" flipV="0">
                    <a:off x="97029" y="93204"/>
                    <a:ext cx="599151" cy="599151"/>
                    <a:chOff x="0" y="0"/>
                    <a:chExt cx="599151" cy="599151"/>
                  </a:xfrm>
                </p:grpSpPr>
                <p:grpSp>
                  <p:nvGrpSpPr>
                    <p:cNvPr id="1800401223" name=""/>
                    <p:cNvGrpSpPr/>
                    <p:nvPr/>
                  </p:nvGrpSpPr>
                  <p:grpSpPr bwMode="auto">
                    <a:xfrm rot="0" flipH="0" flipV="0">
                      <a:off x="117459" y="115579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405322264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4" cy="367984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273452360" name="Ellipse 228639615"/>
                      <p:cNvSpPr/>
                      <p:nvPr/>
                    </p:nvSpPr>
                    <p:spPr bwMode="auto">
                      <a:xfrm rot="0" flipH="0" flipV="0">
                        <a:off x="142590" y="65533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85440394" name=""/>
                      <p:cNvSpPr/>
                      <p:nvPr/>
                    </p:nvSpPr>
                    <p:spPr bwMode="auto">
                      <a:xfrm rot="16199865" flipH="0" flipV="0">
                        <a:off x="130392" y="128469"/>
                        <a:ext cx="107185" cy="183596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  <p:sp>
                  <p:nvSpPr>
                    <p:cNvPr id="313871080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2" cy="599152"/>
                    </a:xfrm>
                    <a:prstGeom prst="ellipse">
                      <a:avLst/>
                    </a:prstGeom>
                    <a:noFill/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</p:grpSp>
            </p:grpSp>
          </p:grpSp>
        </p:grpSp>
        <p:grpSp>
          <p:nvGrpSpPr>
            <p:cNvPr id="1285345422" name=""/>
            <p:cNvGrpSpPr/>
            <p:nvPr/>
          </p:nvGrpSpPr>
          <p:grpSpPr bwMode="auto">
            <a:xfrm rot="0" flipH="0" flipV="0">
              <a:off x="2955071" y="4061417"/>
              <a:ext cx="2865617" cy="785569"/>
              <a:chOff x="0" y="0"/>
              <a:chExt cx="2865617" cy="785569"/>
            </a:xfrm>
          </p:grpSpPr>
          <p:grpSp>
            <p:nvGrpSpPr>
              <p:cNvPr id="1346345121" name=""/>
              <p:cNvGrpSpPr/>
              <p:nvPr/>
            </p:nvGrpSpPr>
            <p:grpSpPr bwMode="auto">
              <a:xfrm flipH="0" flipV="0">
                <a:off x="0" y="0"/>
                <a:ext cx="1435019" cy="785569"/>
                <a:chOff x="0" y="0"/>
                <a:chExt cx="1435019" cy="785569"/>
              </a:xfrm>
            </p:grpSpPr>
            <p:sp>
              <p:nvSpPr>
                <p:cNvPr id="1094158869" name=""/>
                <p:cNvSpPr txBox="1"/>
                <p:nvPr/>
              </p:nvSpPr>
              <p:spPr bwMode="auto">
                <a:xfrm rot="0" flipH="0" flipV="0">
                  <a:off x="615475" y="166293"/>
                  <a:ext cx="819544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</a:t>
                  </a: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lang="en-US"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587991568" name=""/>
                <p:cNvGrpSpPr/>
                <p:nvPr/>
              </p:nvGrpSpPr>
              <p:grpSpPr bwMode="auto">
                <a:xfrm flipH="0" flipV="0">
                  <a:off x="0" y="0"/>
                  <a:ext cx="785569" cy="785569"/>
                  <a:chOff x="0" y="0"/>
                  <a:chExt cx="785569" cy="785569"/>
                </a:xfrm>
              </p:grpSpPr>
              <p:sp>
                <p:nvSpPr>
                  <p:cNvPr id="1008092485" name=""/>
                  <p:cNvSpPr/>
                  <p:nvPr/>
                </p:nvSpPr>
                <p:spPr bwMode="auto">
                  <a:xfrm rot="16199932" flipH="0" flipV="0">
                    <a:off x="0" y="0"/>
                    <a:ext cx="785570" cy="78557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634680108" name=""/>
                  <p:cNvGrpSpPr/>
                  <p:nvPr/>
                </p:nvGrpSpPr>
                <p:grpSpPr bwMode="auto">
                  <a:xfrm flipH="0" flipV="0">
                    <a:off x="97029" y="93204"/>
                    <a:ext cx="599151" cy="599151"/>
                    <a:chOff x="0" y="0"/>
                    <a:chExt cx="599151" cy="599151"/>
                  </a:xfrm>
                </p:grpSpPr>
                <p:grpSp>
                  <p:nvGrpSpPr>
                    <p:cNvPr id="908929942" name=""/>
                    <p:cNvGrpSpPr/>
                    <p:nvPr/>
                  </p:nvGrpSpPr>
                  <p:grpSpPr bwMode="auto">
                    <a:xfrm rot="0" flipH="0" flipV="0">
                      <a:off x="117459" y="115579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1949851156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4" cy="367984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925328988" name="Ellipse 228639615"/>
                      <p:cNvSpPr/>
                      <p:nvPr/>
                    </p:nvSpPr>
                    <p:spPr bwMode="auto">
                      <a:xfrm rot="0" flipH="0" flipV="0">
                        <a:off x="142590" y="65533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369516449" name=""/>
                      <p:cNvSpPr/>
                      <p:nvPr/>
                    </p:nvSpPr>
                    <p:spPr bwMode="auto">
                      <a:xfrm rot="16199865" flipH="0" flipV="0">
                        <a:off x="130392" y="128469"/>
                        <a:ext cx="107185" cy="183596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  <p:sp>
                  <p:nvSpPr>
                    <p:cNvPr id="214512833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2" cy="599152"/>
                    </a:xfrm>
                    <a:prstGeom prst="ellipse">
                      <a:avLst/>
                    </a:prstGeom>
                    <a:noFill/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</p:grpSp>
            </p:grpSp>
          </p:grpSp>
          <p:grpSp>
            <p:nvGrpSpPr>
              <p:cNvPr id="148873078" name=""/>
              <p:cNvGrpSpPr/>
              <p:nvPr/>
            </p:nvGrpSpPr>
            <p:grpSpPr bwMode="auto">
              <a:xfrm flipH="0" flipV="0">
                <a:off x="1437047" y="0"/>
                <a:ext cx="1428569" cy="785569"/>
                <a:chOff x="0" y="0"/>
                <a:chExt cx="1428569" cy="785569"/>
              </a:xfrm>
            </p:grpSpPr>
            <p:sp>
              <p:nvSpPr>
                <p:cNvPr id="2105159898" name=""/>
                <p:cNvSpPr txBox="1"/>
                <p:nvPr/>
              </p:nvSpPr>
              <p:spPr bwMode="auto">
                <a:xfrm rot="0" flipH="0" flipV="0">
                  <a:off x="622101" y="166293"/>
                  <a:ext cx="806468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lang="en-US"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</a:t>
                  </a: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ة</a:t>
                  </a:r>
                  <a:endParaRPr lang="en-US"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059229447" name=""/>
                <p:cNvGrpSpPr/>
                <p:nvPr/>
              </p:nvGrpSpPr>
              <p:grpSpPr bwMode="auto">
                <a:xfrm flipH="0" flipV="0">
                  <a:off x="0" y="0"/>
                  <a:ext cx="785569" cy="785569"/>
                  <a:chOff x="0" y="0"/>
                  <a:chExt cx="785569" cy="785569"/>
                </a:xfrm>
              </p:grpSpPr>
              <p:sp>
                <p:nvSpPr>
                  <p:cNvPr id="705967320" name=""/>
                  <p:cNvSpPr/>
                  <p:nvPr/>
                </p:nvSpPr>
                <p:spPr bwMode="auto">
                  <a:xfrm rot="16199932" flipH="0" flipV="0">
                    <a:off x="0" y="0"/>
                    <a:ext cx="785570" cy="78557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123902038" name=""/>
                  <p:cNvGrpSpPr/>
                  <p:nvPr/>
                </p:nvGrpSpPr>
                <p:grpSpPr bwMode="auto">
                  <a:xfrm flipH="0" flipV="0">
                    <a:off x="97028" y="93204"/>
                    <a:ext cx="599151" cy="599151"/>
                    <a:chOff x="0" y="0"/>
                    <a:chExt cx="599151" cy="599151"/>
                  </a:xfrm>
                </p:grpSpPr>
                <p:grpSp>
                  <p:nvGrpSpPr>
                    <p:cNvPr id="685281211" name=""/>
                    <p:cNvGrpSpPr/>
                    <p:nvPr/>
                  </p:nvGrpSpPr>
                  <p:grpSpPr bwMode="auto">
                    <a:xfrm rot="0" flipH="0" flipV="0">
                      <a:off x="117459" y="115579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1785760483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4" cy="367984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523949437" name="Ellipse 228639615"/>
                      <p:cNvSpPr/>
                      <p:nvPr/>
                    </p:nvSpPr>
                    <p:spPr bwMode="auto">
                      <a:xfrm rot="0" flipH="0" flipV="0">
                        <a:off x="142590" y="65533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524235796" name=""/>
                      <p:cNvSpPr/>
                      <p:nvPr/>
                    </p:nvSpPr>
                    <p:spPr bwMode="auto">
                      <a:xfrm rot="16199865" flipH="0" flipV="0">
                        <a:off x="130392" y="128469"/>
                        <a:ext cx="107185" cy="183596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  <p:sp>
                  <p:nvSpPr>
                    <p:cNvPr id="542833690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2" cy="599152"/>
                    </a:xfrm>
                    <a:prstGeom prst="ellipse">
                      <a:avLst/>
                    </a:prstGeom>
                    <a:noFill/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</p:grpSp>
            </p:grpSp>
          </p:grpSp>
        </p:grpSp>
        <p:grpSp>
          <p:nvGrpSpPr>
            <p:cNvPr id="651649210" name=""/>
            <p:cNvGrpSpPr/>
            <p:nvPr/>
          </p:nvGrpSpPr>
          <p:grpSpPr bwMode="auto">
            <a:xfrm rot="0" flipH="0" flipV="0">
              <a:off x="1651100" y="1363646"/>
              <a:ext cx="2522370" cy="1042911"/>
              <a:chOff x="0" y="0"/>
              <a:chExt cx="2522370" cy="1042911"/>
            </a:xfrm>
          </p:grpSpPr>
          <p:grpSp>
            <p:nvGrpSpPr>
              <p:cNvPr id="564591793" name=""/>
              <p:cNvGrpSpPr/>
              <p:nvPr/>
            </p:nvGrpSpPr>
            <p:grpSpPr bwMode="auto">
              <a:xfrm flipH="0" flipV="0">
                <a:off x="0" y="0"/>
                <a:ext cx="2522370" cy="1042911"/>
                <a:chOff x="0" y="0"/>
                <a:chExt cx="2522370" cy="1042911"/>
              </a:xfrm>
            </p:grpSpPr>
            <p:sp>
              <p:nvSpPr>
                <p:cNvPr id="126927914" name=""/>
                <p:cNvSpPr/>
                <p:nvPr/>
              </p:nvSpPr>
              <p:spPr bwMode="auto">
                <a:xfrm flipH="0" flipV="0">
                  <a:off x="126819" y="134244"/>
                  <a:ext cx="2395552" cy="774420"/>
                </a:xfrm>
                <a:prstGeom prst="flowChartTerminator">
                  <a:avLst/>
                </a:prstGeom>
                <a:solidFill>
                  <a:schemeClr val="bg1"/>
                </a:solidFill>
                <a:ln w="1904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30056776" name=""/>
                <p:cNvSpPr/>
                <p:nvPr/>
              </p:nvSpPr>
              <p:spPr bwMode="auto">
                <a:xfrm rot="16199932" flipH="0" flipV="0">
                  <a:off x="0" y="0"/>
                  <a:ext cx="1042911" cy="1042911"/>
                </a:xfrm>
                <a:prstGeom prst="blockArc">
                  <a:avLst>
                    <a:gd name="adj1" fmla="val 10800000"/>
                    <a:gd name="adj2" fmla="val 0"/>
                    <a:gd name="adj3" fmla="val 0"/>
                  </a:avLst>
                </a:prstGeom>
                <a:ln w="3809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  <p:sp>
            <p:nvSpPr>
              <p:cNvPr id="458043903" name=""/>
              <p:cNvSpPr txBox="1"/>
              <p:nvPr/>
            </p:nvSpPr>
            <p:spPr bwMode="auto">
              <a:xfrm rot="0" flipH="0" flipV="0">
                <a:off x="865647" y="220770"/>
                <a:ext cx="1588763" cy="51851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r">
                  <a:defRPr/>
                </a:pPr>
                <a:r>
                  <a:rPr sz="1000">
                    <a:latin typeface="DejaVu Serif"/>
                    <a:ea typeface="DejaVu Serif"/>
                    <a:cs typeface="DejaVu Serif"/>
                  </a:rPr>
                  <a:t>الاسم</a:t>
                </a:r>
                <a:endParaRPr sz="11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sz="1000">
                    <a:latin typeface="DejaVu Serif"/>
                    <a:ea typeface="DejaVu Serif"/>
                    <a:cs typeface="DejaVu Serif"/>
                  </a:rPr>
                  <a:t>اسم العائلة</a:t>
                </a:r>
                <a:endParaRPr sz="11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sz="800">
                    <a:latin typeface="DejaVu Serif"/>
                    <a:ea typeface="DejaVu Serif"/>
                    <a:cs typeface="DejaVu Serif"/>
                  </a:rPr>
                  <a:t>الوظيفة</a:t>
                </a:r>
                <a:endParaRPr/>
              </a:p>
            </p:txBody>
          </p:sp>
          <p:grpSp>
            <p:nvGrpSpPr>
              <p:cNvPr id="736347320" name=""/>
              <p:cNvGrpSpPr/>
              <p:nvPr/>
            </p:nvGrpSpPr>
            <p:grpSpPr bwMode="auto">
              <a:xfrm flipH="0" flipV="0">
                <a:off x="284755" y="277186"/>
                <a:ext cx="488529" cy="488529"/>
                <a:chOff x="0" y="0"/>
                <a:chExt cx="488529" cy="488529"/>
              </a:xfrm>
            </p:grpSpPr>
            <p:sp>
              <p:nvSpPr>
                <p:cNvPr id="1223729821" name=""/>
                <p:cNvSpPr/>
                <p:nvPr/>
              </p:nvSpPr>
              <p:spPr bwMode="auto">
                <a:xfrm rot="0" flipH="0" flipV="0">
                  <a:off x="0" y="0"/>
                  <a:ext cx="488529" cy="488529"/>
                </a:xfrm>
                <a:prstGeom prst="ellipse">
                  <a:avLst/>
                </a:prstGeom>
                <a:noFill/>
                <a:ln w="22860" cap="flat" cmpd="sng" algn="ctr">
                  <a:solidFill>
                    <a:srgbClr val="43739E"/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93921363" name="Ellipse 228639615"/>
                <p:cNvSpPr/>
                <p:nvPr/>
              </p:nvSpPr>
              <p:spPr bwMode="auto">
                <a:xfrm rot="0" flipH="0" flipV="0">
                  <a:off x="189301" y="87003"/>
                  <a:ext cx="109914" cy="109914"/>
                </a:xfrm>
                <a:prstGeom prst="ellipse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10875003" name=""/>
                <p:cNvSpPr/>
                <p:nvPr/>
              </p:nvSpPr>
              <p:spPr bwMode="auto">
                <a:xfrm rot="16199865" flipH="0" flipV="0">
                  <a:off x="173108" y="170555"/>
                  <a:ext cx="142299" cy="243739"/>
                </a:xfrm>
                <a:prstGeom prst="flowChartDelay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p>
                  <a:pPr>
                    <a:defRPr/>
                  </a:pPr>
                  <a:endParaRPr/>
                </a:p>
              </p:txBody>
            </p:sp>
          </p:grpSp>
        </p:grpSp>
        <p:grpSp>
          <p:nvGrpSpPr>
            <p:cNvPr id="1768224904" name=""/>
            <p:cNvGrpSpPr/>
            <p:nvPr/>
          </p:nvGrpSpPr>
          <p:grpSpPr bwMode="auto">
            <a:xfrm rot="0" flipH="0" flipV="0">
              <a:off x="7558443" y="1372707"/>
              <a:ext cx="2522370" cy="1042911"/>
              <a:chOff x="0" y="0"/>
              <a:chExt cx="2522370" cy="1042911"/>
            </a:xfrm>
          </p:grpSpPr>
          <p:grpSp>
            <p:nvGrpSpPr>
              <p:cNvPr id="1836809546" name=""/>
              <p:cNvGrpSpPr/>
              <p:nvPr/>
            </p:nvGrpSpPr>
            <p:grpSpPr bwMode="auto">
              <a:xfrm flipH="0" flipV="0">
                <a:off x="0" y="0"/>
                <a:ext cx="2522370" cy="1042911"/>
                <a:chOff x="0" y="0"/>
                <a:chExt cx="2522370" cy="1042911"/>
              </a:xfrm>
            </p:grpSpPr>
            <p:sp>
              <p:nvSpPr>
                <p:cNvPr id="1650271457" name=""/>
                <p:cNvSpPr/>
                <p:nvPr/>
              </p:nvSpPr>
              <p:spPr bwMode="auto">
                <a:xfrm flipH="0" flipV="0">
                  <a:off x="126819" y="134244"/>
                  <a:ext cx="2395552" cy="774420"/>
                </a:xfrm>
                <a:prstGeom prst="flowChartTerminator">
                  <a:avLst/>
                </a:prstGeom>
                <a:solidFill>
                  <a:schemeClr val="bg1"/>
                </a:solidFill>
                <a:ln w="1904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809492306" name=""/>
                <p:cNvSpPr/>
                <p:nvPr/>
              </p:nvSpPr>
              <p:spPr bwMode="auto">
                <a:xfrm rot="16199932" flipH="0" flipV="0">
                  <a:off x="0" y="0"/>
                  <a:ext cx="1042911" cy="1042911"/>
                </a:xfrm>
                <a:prstGeom prst="blockArc">
                  <a:avLst>
                    <a:gd name="adj1" fmla="val 10800000"/>
                    <a:gd name="adj2" fmla="val 0"/>
                    <a:gd name="adj3" fmla="val 0"/>
                  </a:avLst>
                </a:prstGeom>
                <a:ln w="3809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  <p:sp>
            <p:nvSpPr>
              <p:cNvPr id="1496159347" name=""/>
              <p:cNvSpPr txBox="1"/>
              <p:nvPr/>
            </p:nvSpPr>
            <p:spPr bwMode="auto">
              <a:xfrm rot="0" flipH="0" flipV="0">
                <a:off x="865647" y="220770"/>
                <a:ext cx="1588820" cy="54899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r">
                  <a:defRPr/>
                </a:pPr>
                <a:r>
                  <a:rPr sz="1000">
                    <a:latin typeface="DejaVu Serif"/>
                    <a:ea typeface="DejaVu Serif"/>
                    <a:cs typeface="DejaVu Serif"/>
                  </a:rPr>
                  <a:t>الاسم</a:t>
                </a:r>
                <a:endParaRPr sz="11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اسم</a:t>
                </a:r>
                <a:r>
                  <a:rPr sz="1000">
                    <a:latin typeface="DejaVu Serif"/>
                    <a:ea typeface="DejaVu Serif"/>
                    <a:cs typeface="DejaVu Serif"/>
                  </a:rPr>
                  <a:t> العائلة</a:t>
                </a:r>
                <a:endParaRPr sz="11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sz="1000">
                    <a:latin typeface="DejaVu Serif"/>
                    <a:ea typeface="DejaVu Serif"/>
                    <a:cs typeface="DejaVu Serif"/>
                  </a:rPr>
                  <a:t>الوظيفة</a:t>
                </a:r>
                <a:endParaRPr sz="1000"/>
              </a:p>
            </p:txBody>
          </p:sp>
          <p:grpSp>
            <p:nvGrpSpPr>
              <p:cNvPr id="142508497" name=""/>
              <p:cNvGrpSpPr/>
              <p:nvPr/>
            </p:nvGrpSpPr>
            <p:grpSpPr bwMode="auto">
              <a:xfrm flipH="0" flipV="0">
                <a:off x="284755" y="277186"/>
                <a:ext cx="488529" cy="488529"/>
                <a:chOff x="0" y="0"/>
                <a:chExt cx="488529" cy="488529"/>
              </a:xfrm>
            </p:grpSpPr>
            <p:sp>
              <p:nvSpPr>
                <p:cNvPr id="1851521727" name=""/>
                <p:cNvSpPr/>
                <p:nvPr/>
              </p:nvSpPr>
              <p:spPr bwMode="auto">
                <a:xfrm rot="0" flipH="0" flipV="0">
                  <a:off x="0" y="0"/>
                  <a:ext cx="488529" cy="488529"/>
                </a:xfrm>
                <a:prstGeom prst="ellipse">
                  <a:avLst/>
                </a:prstGeom>
                <a:noFill/>
                <a:ln w="22860" cap="flat" cmpd="sng" algn="ctr">
                  <a:solidFill>
                    <a:srgbClr val="43739E"/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019814712" name="Ellipse 228639615"/>
                <p:cNvSpPr/>
                <p:nvPr/>
              </p:nvSpPr>
              <p:spPr bwMode="auto">
                <a:xfrm rot="0" flipH="0" flipV="0">
                  <a:off x="189301" y="87003"/>
                  <a:ext cx="109914" cy="109914"/>
                </a:xfrm>
                <a:prstGeom prst="ellipse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496063084" name=""/>
                <p:cNvSpPr/>
                <p:nvPr/>
              </p:nvSpPr>
              <p:spPr bwMode="auto">
                <a:xfrm rot="16199865" flipH="0" flipV="0">
                  <a:off x="173108" y="170555"/>
                  <a:ext cx="142299" cy="243739"/>
                </a:xfrm>
                <a:prstGeom prst="flowChartDelay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p>
                  <a:pPr>
                    <a:defRPr/>
                  </a:pPr>
                  <a:endParaRPr/>
                </a:p>
              </p:txBody>
            </p:sp>
          </p:grpSp>
        </p:grpSp>
        <p:grpSp>
          <p:nvGrpSpPr>
            <p:cNvPr id="1085027547" name=""/>
            <p:cNvGrpSpPr/>
            <p:nvPr/>
          </p:nvGrpSpPr>
          <p:grpSpPr bwMode="auto">
            <a:xfrm>
              <a:off x="2647931" y="1022589"/>
              <a:ext cx="6464527" cy="392905"/>
              <a:chOff x="0" y="0"/>
              <a:chExt cx="6464527" cy="392905"/>
            </a:xfrm>
          </p:grpSpPr>
          <p:cxnSp>
            <p:nvCxnSpPr>
              <p:cNvPr id="1358180691" name=""/>
              <p:cNvCxnSpPr>
                <a:cxnSpLocks/>
              </p:cNvCxnSpPr>
              <p:nvPr/>
            </p:nvCxnSpPr>
            <p:spPr bwMode="auto">
              <a:xfrm rot="16199932" flipH="0" flipV="0">
                <a:off x="1357312" y="-1357311"/>
                <a:ext cx="392904" cy="3107530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7384970" name=""/>
              <p:cNvCxnSpPr>
                <a:cxnSpLocks/>
              </p:cNvCxnSpPr>
              <p:nvPr/>
            </p:nvCxnSpPr>
            <p:spPr bwMode="auto">
              <a:xfrm rot="16199932" flipH="1" flipV="0">
                <a:off x="4714310" y="-1357312"/>
                <a:ext cx="392904" cy="3107529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4923707" name=""/>
            <p:cNvGrpSpPr/>
            <p:nvPr/>
          </p:nvGrpSpPr>
          <p:grpSpPr bwMode="auto">
            <a:xfrm flipH="0" flipV="0">
              <a:off x="1232719" y="2376991"/>
              <a:ext cx="3359135" cy="392904"/>
              <a:chOff x="0" y="0"/>
              <a:chExt cx="3359135" cy="392904"/>
            </a:xfrm>
          </p:grpSpPr>
          <p:cxnSp>
            <p:nvCxnSpPr>
              <p:cNvPr id="1014118215" name=""/>
              <p:cNvCxnSpPr>
                <a:cxnSpLocks/>
              </p:cNvCxnSpPr>
              <p:nvPr/>
            </p:nvCxnSpPr>
            <p:spPr bwMode="auto">
              <a:xfrm rot="16199932" flipH="0" flipV="0">
                <a:off x="610924" y="-610924"/>
                <a:ext cx="392904" cy="1614753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4235884" name=""/>
              <p:cNvCxnSpPr>
                <a:cxnSpLocks/>
              </p:cNvCxnSpPr>
              <p:nvPr/>
            </p:nvCxnSpPr>
            <p:spPr bwMode="auto">
              <a:xfrm rot="16199932" flipH="1" flipV="0">
                <a:off x="2355307" y="-610924"/>
                <a:ext cx="392904" cy="1614753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29937309" name=""/>
            <p:cNvGrpSpPr/>
            <p:nvPr/>
          </p:nvGrpSpPr>
          <p:grpSpPr bwMode="auto">
            <a:xfrm flipH="0" flipV="0">
              <a:off x="7140057" y="2376991"/>
              <a:ext cx="3359136" cy="392904"/>
              <a:chOff x="0" y="0"/>
              <a:chExt cx="3359136" cy="392904"/>
            </a:xfrm>
          </p:grpSpPr>
          <p:cxnSp>
            <p:nvCxnSpPr>
              <p:cNvPr id="1426294882" name=""/>
              <p:cNvCxnSpPr>
                <a:cxnSpLocks/>
              </p:cNvCxnSpPr>
              <p:nvPr/>
            </p:nvCxnSpPr>
            <p:spPr bwMode="auto">
              <a:xfrm rot="16199932" flipH="0" flipV="0">
                <a:off x="610924" y="-610924"/>
                <a:ext cx="392904" cy="1614753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7749549" name=""/>
              <p:cNvCxnSpPr>
                <a:cxnSpLocks/>
              </p:cNvCxnSpPr>
              <p:nvPr/>
            </p:nvCxnSpPr>
            <p:spPr bwMode="auto">
              <a:xfrm rot="16199932" flipH="1" flipV="0">
                <a:off x="2355308" y="-610924"/>
                <a:ext cx="392904" cy="1614753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5011592" name=""/>
            <p:cNvGrpSpPr/>
            <p:nvPr/>
          </p:nvGrpSpPr>
          <p:grpSpPr bwMode="auto">
            <a:xfrm flipH="0" flipV="0">
              <a:off x="502215" y="3600951"/>
              <a:ext cx="1864752" cy="392904"/>
              <a:chOff x="0" y="0"/>
              <a:chExt cx="1864752" cy="392904"/>
            </a:xfrm>
          </p:grpSpPr>
          <p:cxnSp>
            <p:nvCxnSpPr>
              <p:cNvPr id="22860579" name=""/>
              <p:cNvCxnSpPr>
                <a:cxnSpLocks/>
              </p:cNvCxnSpPr>
              <p:nvPr/>
            </p:nvCxnSpPr>
            <p:spPr bwMode="auto">
              <a:xfrm rot="16199932" flipH="0" flipV="0">
                <a:off x="251745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3910424" name=""/>
              <p:cNvCxnSpPr>
                <a:cxnSpLocks/>
              </p:cNvCxnSpPr>
              <p:nvPr/>
            </p:nvCxnSpPr>
            <p:spPr bwMode="auto">
              <a:xfrm rot="16199932" flipH="1" flipV="0">
                <a:off x="1220103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60931082" name=""/>
            <p:cNvGrpSpPr/>
            <p:nvPr/>
          </p:nvGrpSpPr>
          <p:grpSpPr bwMode="auto">
            <a:xfrm flipH="0" flipV="0">
              <a:off x="3457447" y="3600951"/>
              <a:ext cx="1864753" cy="392904"/>
              <a:chOff x="0" y="0"/>
              <a:chExt cx="1864753" cy="392904"/>
            </a:xfrm>
          </p:grpSpPr>
          <p:cxnSp>
            <p:nvCxnSpPr>
              <p:cNvPr id="529901863" name=""/>
              <p:cNvCxnSpPr>
                <a:cxnSpLocks/>
              </p:cNvCxnSpPr>
              <p:nvPr/>
            </p:nvCxnSpPr>
            <p:spPr bwMode="auto">
              <a:xfrm rot="16199932" flipH="0" flipV="0">
                <a:off x="251745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0208799" name=""/>
              <p:cNvCxnSpPr>
                <a:cxnSpLocks/>
              </p:cNvCxnSpPr>
              <p:nvPr/>
            </p:nvCxnSpPr>
            <p:spPr bwMode="auto">
              <a:xfrm rot="16199932" flipH="1" flipV="0">
                <a:off x="1220104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78093" name=""/>
            <p:cNvGrpSpPr/>
            <p:nvPr/>
          </p:nvGrpSpPr>
          <p:grpSpPr bwMode="auto">
            <a:xfrm flipH="0" flipV="0">
              <a:off x="6409553" y="3600951"/>
              <a:ext cx="1864753" cy="392904"/>
              <a:chOff x="0" y="0"/>
              <a:chExt cx="1864753" cy="392904"/>
            </a:xfrm>
          </p:grpSpPr>
          <p:cxnSp>
            <p:nvCxnSpPr>
              <p:cNvPr id="525726339" name=""/>
              <p:cNvCxnSpPr>
                <a:cxnSpLocks/>
              </p:cNvCxnSpPr>
              <p:nvPr/>
            </p:nvCxnSpPr>
            <p:spPr bwMode="auto">
              <a:xfrm rot="16199932" flipH="0" flipV="0">
                <a:off x="251745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5392531" name=""/>
              <p:cNvCxnSpPr>
                <a:cxnSpLocks/>
              </p:cNvCxnSpPr>
              <p:nvPr/>
            </p:nvCxnSpPr>
            <p:spPr bwMode="auto">
              <a:xfrm rot="16199932" flipH="1" flipV="0">
                <a:off x="1220104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3736619" name=""/>
            <p:cNvGrpSpPr/>
            <p:nvPr/>
          </p:nvGrpSpPr>
          <p:grpSpPr bwMode="auto">
            <a:xfrm flipH="0" flipV="0">
              <a:off x="9364786" y="3600951"/>
              <a:ext cx="1864753" cy="392904"/>
              <a:chOff x="0" y="0"/>
              <a:chExt cx="1864753" cy="392904"/>
            </a:xfrm>
          </p:grpSpPr>
          <p:cxnSp>
            <p:nvCxnSpPr>
              <p:cNvPr id="899621299" name=""/>
              <p:cNvCxnSpPr>
                <a:cxnSpLocks/>
              </p:cNvCxnSpPr>
              <p:nvPr/>
            </p:nvCxnSpPr>
            <p:spPr bwMode="auto">
              <a:xfrm rot="16199932" flipH="0" flipV="0">
                <a:off x="251745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5018944" name=""/>
              <p:cNvCxnSpPr>
                <a:cxnSpLocks/>
              </p:cNvCxnSpPr>
              <p:nvPr/>
            </p:nvCxnSpPr>
            <p:spPr bwMode="auto">
              <a:xfrm rot="16199932" flipH="1" flipV="0">
                <a:off x="1220104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0">
              <a:srgbClr val="43739E"/>
            </a:gs>
            <a:gs pos="50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81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0015378" name=""/>
          <p:cNvSpPr txBox="1"/>
          <p:nvPr/>
        </p:nvSpPr>
        <p:spPr bwMode="auto">
          <a:xfrm rot="16199932" flipH="0" flipV="0">
            <a:off x="5730778" y="200691"/>
            <a:ext cx="747119" cy="12230278"/>
          </a:xfrm>
          <a:prstGeom prst="rect">
            <a:avLst/>
          </a:prstGeom>
          <a:noFill/>
        </p:spPr>
        <p:txBody>
          <a:bodyPr vertOverflow="overflow" horzOverflow="overflow" vert="vert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n-US" sz="2400" b="1" i="0" u="none" strike="noStrike" cap="none" spc="0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الهيكل التنفيذي</a:t>
            </a:r>
            <a:endParaRPr sz="2400" b="0" i="0" u="none" strike="noStrike" cap="none" spc="0">
              <a:solidFill>
                <a:schemeClr val="bg1"/>
              </a:solidFill>
              <a:latin typeface="DejaVu Serif"/>
              <a:cs typeface="DejaVu Serif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0" i="0" u="none" strike="noStrike" cap="none" spc="0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عناصر الرسم التوضيحي</a:t>
            </a:r>
            <a:endParaRPr sz="2400">
              <a:solidFill>
                <a:schemeClr val="bg1"/>
              </a:solidFill>
            </a:endParaRPr>
          </a:p>
        </p:txBody>
      </p:sp>
      <p:sp>
        <p:nvSpPr>
          <p:cNvPr id="1229069602" name=""/>
          <p:cNvSpPr txBox="1"/>
          <p:nvPr/>
        </p:nvSpPr>
        <p:spPr bwMode="auto">
          <a:xfrm flipH="0" flipV="0">
            <a:off x="8506800" y="378523"/>
            <a:ext cx="3356255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0" u="none" strike="noStrike" cap="none" spc="0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اسم الشركة</a:t>
            </a:r>
            <a:endParaRPr sz="2400" b="1" i="0" u="none" strike="noStrike" cap="none" spc="0">
              <a:solidFill>
                <a:schemeClr val="bg1"/>
              </a:solidFill>
              <a:latin typeface="DejaVu Serif"/>
              <a:cs typeface="DejaVu Serif"/>
            </a:endParaRPr>
          </a:p>
          <a:p>
            <a:pPr marL="0" marR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0" i="0" u="none" strike="noStrike" cap="none" spc="0">
                <a:solidFill>
                  <a:schemeClr val="bg1"/>
                </a:solidFill>
                <a:latin typeface="DejaVu Serif"/>
                <a:ea typeface="DejaVu Serif"/>
                <a:cs typeface="DejaVu Serif"/>
              </a:rPr>
              <a:t>شعار الشركة</a:t>
            </a:r>
            <a:endParaRPr sz="1600" b="0" i="0" u="none" strike="noStrike" cap="none" spc="0">
              <a:solidFill>
                <a:schemeClr val="bg1"/>
              </a:solidFill>
              <a:latin typeface="DejaVu Serif"/>
              <a:cs typeface="DejaVu Serif"/>
            </a:endParaRPr>
          </a:p>
        </p:txBody>
      </p:sp>
      <p:sp>
        <p:nvSpPr>
          <p:cNvPr id="1856068939" name=""/>
          <p:cNvSpPr/>
          <p:nvPr/>
        </p:nvSpPr>
        <p:spPr bwMode="auto">
          <a:xfrm rot="0" flipH="0" flipV="0">
            <a:off x="-10800" y="5797760"/>
            <a:ext cx="12225600" cy="36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067520346" name=""/>
          <p:cNvGrpSpPr/>
          <p:nvPr/>
        </p:nvGrpSpPr>
        <p:grpSpPr bwMode="auto">
          <a:xfrm>
            <a:off x="229947" y="513314"/>
            <a:ext cx="11734619" cy="4846990"/>
            <a:chOff x="0" y="0"/>
            <a:chExt cx="11734619" cy="4846990"/>
          </a:xfrm>
        </p:grpSpPr>
        <p:grpSp>
          <p:nvGrpSpPr>
            <p:cNvPr id="1067164321" name=""/>
            <p:cNvGrpSpPr/>
            <p:nvPr/>
          </p:nvGrpSpPr>
          <p:grpSpPr bwMode="auto">
            <a:xfrm flipH="0" flipV="0">
              <a:off x="4604771" y="0"/>
              <a:ext cx="2522377" cy="1042911"/>
              <a:chOff x="0" y="0"/>
              <a:chExt cx="2522377" cy="1042911"/>
            </a:xfrm>
          </p:grpSpPr>
          <p:grpSp>
            <p:nvGrpSpPr>
              <p:cNvPr id="1427211338" name=""/>
              <p:cNvGrpSpPr/>
              <p:nvPr/>
            </p:nvGrpSpPr>
            <p:grpSpPr bwMode="auto">
              <a:xfrm flipH="0" flipV="0">
                <a:off x="0" y="0"/>
                <a:ext cx="2522377" cy="1042911"/>
                <a:chOff x="0" y="0"/>
                <a:chExt cx="2522377" cy="1042911"/>
              </a:xfrm>
            </p:grpSpPr>
            <p:sp>
              <p:nvSpPr>
                <p:cNvPr id="46444968" name=""/>
                <p:cNvSpPr/>
                <p:nvPr/>
              </p:nvSpPr>
              <p:spPr bwMode="auto">
                <a:xfrm flipH="0" flipV="0">
                  <a:off x="126823" y="134244"/>
                  <a:ext cx="2395553" cy="774421"/>
                </a:xfrm>
                <a:prstGeom prst="flowChartTerminator">
                  <a:avLst/>
                </a:prstGeom>
                <a:gradFill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rgbClr val="FFFFFF"/>
                    </a:gs>
                  </a:gsLst>
                  <a:lin ang="18900000" scaled="1"/>
                </a:gradFill>
                <a:ln w="1904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304328596" name=""/>
                <p:cNvSpPr/>
                <p:nvPr/>
              </p:nvSpPr>
              <p:spPr bwMode="auto">
                <a:xfrm rot="16199932" flipH="0" flipV="0">
                  <a:off x="0" y="0"/>
                  <a:ext cx="1042911" cy="1042911"/>
                </a:xfrm>
                <a:prstGeom prst="blockArc">
                  <a:avLst>
                    <a:gd name="adj1" fmla="val 10800000"/>
                    <a:gd name="adj2" fmla="val 0"/>
                    <a:gd name="adj3" fmla="val 0"/>
                  </a:avLst>
                </a:prstGeom>
                <a:ln w="3809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  <p:sp>
            <p:nvSpPr>
              <p:cNvPr id="1057040685" name=""/>
              <p:cNvSpPr txBox="1"/>
              <p:nvPr/>
            </p:nvSpPr>
            <p:spPr bwMode="auto">
              <a:xfrm rot="0" flipH="0" flipV="0">
                <a:off x="865647" y="220770"/>
                <a:ext cx="1581506" cy="54899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الاسم</a:t>
                </a:r>
                <a:endParaRPr sz="10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اسم العائلة</a:t>
                </a:r>
                <a:endParaRPr sz="1000" b="0" i="0" u="none" strike="noStrike" cap="none" spc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الوظيفة</a:t>
                </a:r>
                <a:endParaRPr sz="1100">
                  <a:latin typeface="DejaVu Serif"/>
                  <a:cs typeface="DejaVu Serif"/>
                </a:endParaRPr>
              </a:p>
            </p:txBody>
          </p:sp>
          <p:grpSp>
            <p:nvGrpSpPr>
              <p:cNvPr id="2063172012" name=""/>
              <p:cNvGrpSpPr/>
              <p:nvPr/>
            </p:nvGrpSpPr>
            <p:grpSpPr bwMode="auto">
              <a:xfrm flipH="0" flipV="0">
                <a:off x="284758" y="277189"/>
                <a:ext cx="488529" cy="488529"/>
                <a:chOff x="0" y="0"/>
                <a:chExt cx="488529" cy="488529"/>
              </a:xfrm>
            </p:grpSpPr>
            <p:sp>
              <p:nvSpPr>
                <p:cNvPr id="1410554205" name=""/>
                <p:cNvSpPr/>
                <p:nvPr/>
              </p:nvSpPr>
              <p:spPr bwMode="auto">
                <a:xfrm rot="0" flipH="0" flipV="0">
                  <a:off x="0" y="0"/>
                  <a:ext cx="488529" cy="488529"/>
                </a:xfrm>
                <a:prstGeom prst="ellipse">
                  <a:avLst/>
                </a:prstGeom>
                <a:noFill/>
                <a:ln w="22860" cap="flat" cmpd="sng" algn="ctr">
                  <a:solidFill>
                    <a:srgbClr val="43739E"/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715645192" name="Ellipse 228639615"/>
                <p:cNvSpPr/>
                <p:nvPr/>
              </p:nvSpPr>
              <p:spPr bwMode="auto">
                <a:xfrm rot="0" flipH="0" flipV="0">
                  <a:off x="189304" y="87004"/>
                  <a:ext cx="109914" cy="109914"/>
                </a:xfrm>
                <a:prstGeom prst="ellipse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027871234" name=""/>
                <p:cNvSpPr/>
                <p:nvPr/>
              </p:nvSpPr>
              <p:spPr bwMode="auto">
                <a:xfrm rot="16199865" flipH="0" flipV="0">
                  <a:off x="173110" y="170557"/>
                  <a:ext cx="142299" cy="243740"/>
                </a:xfrm>
                <a:prstGeom prst="flowChartDelay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p>
                  <a:pPr>
                    <a:defRPr/>
                  </a:pPr>
                  <a:endParaRPr/>
                </a:p>
              </p:txBody>
            </p:sp>
          </p:grpSp>
        </p:grpSp>
        <p:grpSp>
          <p:nvGrpSpPr>
            <p:cNvPr id="340117745" name=""/>
            <p:cNvGrpSpPr/>
            <p:nvPr/>
          </p:nvGrpSpPr>
          <p:grpSpPr bwMode="auto">
            <a:xfrm rot="0" flipH="0" flipV="0">
              <a:off x="347159" y="2724842"/>
              <a:ext cx="2174871" cy="899230"/>
              <a:chOff x="0" y="0"/>
              <a:chExt cx="2174871" cy="899230"/>
            </a:xfrm>
          </p:grpSpPr>
          <p:grpSp>
            <p:nvGrpSpPr>
              <p:cNvPr id="544795277" name=""/>
              <p:cNvGrpSpPr/>
              <p:nvPr/>
            </p:nvGrpSpPr>
            <p:grpSpPr bwMode="auto">
              <a:xfrm>
                <a:off x="0" y="0"/>
                <a:ext cx="2174871" cy="899230"/>
                <a:chOff x="0" y="0"/>
                <a:chExt cx="2174871" cy="899230"/>
              </a:xfrm>
            </p:grpSpPr>
            <p:sp>
              <p:nvSpPr>
                <p:cNvPr id="1150116123" name=""/>
                <p:cNvSpPr/>
                <p:nvPr/>
              </p:nvSpPr>
              <p:spPr bwMode="auto">
                <a:xfrm flipH="0" flipV="0">
                  <a:off x="109350" y="115749"/>
                  <a:ext cx="2065521" cy="667729"/>
                </a:xfrm>
                <a:prstGeom prst="flowChartTerminator">
                  <a:avLst/>
                </a:prstGeom>
                <a:gradFill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rgbClr val="FFFFFF"/>
                    </a:gs>
                  </a:gsLst>
                  <a:lin ang="18900000" scaled="1"/>
                </a:gradFill>
                <a:ln w="1904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632563914" name=""/>
                <p:cNvSpPr/>
                <p:nvPr/>
              </p:nvSpPr>
              <p:spPr bwMode="auto">
                <a:xfrm rot="16199932" flipH="0" flipV="0">
                  <a:off x="0" y="0"/>
                  <a:ext cx="899230" cy="899230"/>
                </a:xfrm>
                <a:prstGeom prst="blockArc">
                  <a:avLst>
                    <a:gd name="adj1" fmla="val 10800000"/>
                    <a:gd name="adj2" fmla="val 0"/>
                    <a:gd name="adj3" fmla="val 0"/>
                  </a:avLst>
                </a:prstGeom>
                <a:ln w="3809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  <p:sp>
            <p:nvSpPr>
              <p:cNvPr id="1448687924" name=""/>
              <p:cNvSpPr txBox="1"/>
              <p:nvPr/>
            </p:nvSpPr>
            <p:spPr bwMode="auto">
              <a:xfrm rot="0" flipH="0" flipV="0">
                <a:off x="746388" y="190354"/>
                <a:ext cx="1364642" cy="54899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الاسم</a:t>
                </a:r>
                <a:endParaRPr sz="10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اسم العائلة</a:t>
                </a:r>
                <a:endParaRPr sz="1000" b="0" i="0" u="none" strike="noStrike" cap="none" spc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الوظيفة</a:t>
                </a:r>
                <a:endParaRPr sz="1100">
                  <a:latin typeface="DejaVu Serif"/>
                  <a:cs typeface="DejaVu Serif"/>
                </a:endParaRPr>
              </a:p>
            </p:txBody>
          </p:sp>
          <p:grpSp>
            <p:nvGrpSpPr>
              <p:cNvPr id="1432137883" name=""/>
              <p:cNvGrpSpPr/>
              <p:nvPr/>
            </p:nvGrpSpPr>
            <p:grpSpPr bwMode="auto">
              <a:xfrm flipH="0" flipV="0">
                <a:off x="245526" y="239000"/>
                <a:ext cx="421227" cy="421227"/>
                <a:chOff x="0" y="0"/>
                <a:chExt cx="421227" cy="421227"/>
              </a:xfrm>
            </p:grpSpPr>
            <p:sp>
              <p:nvSpPr>
                <p:cNvPr id="1573222527" name=""/>
                <p:cNvSpPr/>
                <p:nvPr/>
              </p:nvSpPr>
              <p:spPr bwMode="auto">
                <a:xfrm rot="0" flipH="0" flipV="0">
                  <a:off x="0" y="0"/>
                  <a:ext cx="421227" cy="421227"/>
                </a:xfrm>
                <a:prstGeom prst="ellipse">
                  <a:avLst/>
                </a:prstGeom>
                <a:noFill/>
                <a:ln w="22860" cap="flat" cmpd="sng" algn="ctr">
                  <a:solidFill>
                    <a:srgbClr val="43739E"/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186618196" name="Ellipse 228639615"/>
                <p:cNvSpPr/>
                <p:nvPr/>
              </p:nvSpPr>
              <p:spPr bwMode="auto">
                <a:xfrm rot="0" flipH="0" flipV="0">
                  <a:off x="163224" y="75017"/>
                  <a:ext cx="94771" cy="94771"/>
                </a:xfrm>
                <a:prstGeom prst="ellipse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599899291" name=""/>
                <p:cNvSpPr/>
                <p:nvPr/>
              </p:nvSpPr>
              <p:spPr bwMode="auto">
                <a:xfrm rot="16199865" flipH="0" flipV="0">
                  <a:off x="149260" y="147060"/>
                  <a:ext cx="122693" cy="210159"/>
                </a:xfrm>
                <a:prstGeom prst="flowChartDelay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p>
                  <a:pPr>
                    <a:defRPr/>
                  </a:pPr>
                  <a:endParaRPr/>
                </a:p>
              </p:txBody>
            </p:sp>
          </p:grpSp>
        </p:grpSp>
        <p:grpSp>
          <p:nvGrpSpPr>
            <p:cNvPr id="1328106514" name=""/>
            <p:cNvGrpSpPr/>
            <p:nvPr/>
          </p:nvGrpSpPr>
          <p:grpSpPr bwMode="auto">
            <a:xfrm rot="0" flipH="0" flipV="0">
              <a:off x="3302392" y="2724842"/>
              <a:ext cx="2174871" cy="899230"/>
              <a:chOff x="0" y="0"/>
              <a:chExt cx="2174871" cy="899230"/>
            </a:xfrm>
          </p:grpSpPr>
          <p:grpSp>
            <p:nvGrpSpPr>
              <p:cNvPr id="1980230203" name=""/>
              <p:cNvGrpSpPr/>
              <p:nvPr/>
            </p:nvGrpSpPr>
            <p:grpSpPr bwMode="auto">
              <a:xfrm>
                <a:off x="0" y="0"/>
                <a:ext cx="2174871" cy="899230"/>
                <a:chOff x="0" y="0"/>
                <a:chExt cx="2174871" cy="899230"/>
              </a:xfrm>
            </p:grpSpPr>
            <p:sp>
              <p:nvSpPr>
                <p:cNvPr id="1050567645" name=""/>
                <p:cNvSpPr/>
                <p:nvPr/>
              </p:nvSpPr>
              <p:spPr bwMode="auto">
                <a:xfrm flipH="0" flipV="0">
                  <a:off x="109350" y="115749"/>
                  <a:ext cx="2065521" cy="667729"/>
                </a:xfrm>
                <a:prstGeom prst="flowChartTerminator">
                  <a:avLst/>
                </a:prstGeom>
                <a:gradFill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rgbClr val="FFFFFF"/>
                    </a:gs>
                  </a:gsLst>
                  <a:lin ang="18900000" scaled="1"/>
                </a:gradFill>
                <a:ln w="1904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397248456" name=""/>
                <p:cNvSpPr/>
                <p:nvPr/>
              </p:nvSpPr>
              <p:spPr bwMode="auto">
                <a:xfrm rot="16199932" flipH="0" flipV="0">
                  <a:off x="0" y="0"/>
                  <a:ext cx="899230" cy="899230"/>
                </a:xfrm>
                <a:prstGeom prst="blockArc">
                  <a:avLst>
                    <a:gd name="adj1" fmla="val 10800000"/>
                    <a:gd name="adj2" fmla="val 0"/>
                    <a:gd name="adj3" fmla="val 0"/>
                  </a:avLst>
                </a:prstGeom>
                <a:ln w="3809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  <p:sp>
            <p:nvSpPr>
              <p:cNvPr id="914622897" name=""/>
              <p:cNvSpPr txBox="1"/>
              <p:nvPr/>
            </p:nvSpPr>
            <p:spPr bwMode="auto">
              <a:xfrm rot="0" flipH="0" flipV="0">
                <a:off x="746388" y="190354"/>
                <a:ext cx="1365001" cy="54899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الاسم</a:t>
                </a:r>
                <a:endParaRPr sz="10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اسم العائلة</a:t>
                </a:r>
                <a:endParaRPr sz="1000" b="0" i="0" u="none" strike="noStrike" cap="none" spc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الوظيفة</a:t>
                </a:r>
                <a:endParaRPr sz="1100">
                  <a:latin typeface="DejaVu Serif"/>
                  <a:cs typeface="DejaVu Serif"/>
                </a:endParaRPr>
              </a:p>
            </p:txBody>
          </p:sp>
          <p:grpSp>
            <p:nvGrpSpPr>
              <p:cNvPr id="1282248200" name=""/>
              <p:cNvGrpSpPr/>
              <p:nvPr/>
            </p:nvGrpSpPr>
            <p:grpSpPr bwMode="auto">
              <a:xfrm flipH="0" flipV="0">
                <a:off x="245526" y="239000"/>
                <a:ext cx="421227" cy="421227"/>
                <a:chOff x="0" y="0"/>
                <a:chExt cx="421227" cy="421227"/>
              </a:xfrm>
            </p:grpSpPr>
            <p:sp>
              <p:nvSpPr>
                <p:cNvPr id="1761493418" name=""/>
                <p:cNvSpPr/>
                <p:nvPr/>
              </p:nvSpPr>
              <p:spPr bwMode="auto">
                <a:xfrm rot="0" flipH="0" flipV="0">
                  <a:off x="0" y="0"/>
                  <a:ext cx="421227" cy="421227"/>
                </a:xfrm>
                <a:prstGeom prst="ellipse">
                  <a:avLst/>
                </a:prstGeom>
                <a:noFill/>
                <a:ln w="22860" cap="flat" cmpd="sng" algn="ctr">
                  <a:solidFill>
                    <a:srgbClr val="43739E"/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083848946" name="Ellipse 228639615"/>
                <p:cNvSpPr/>
                <p:nvPr/>
              </p:nvSpPr>
              <p:spPr bwMode="auto">
                <a:xfrm rot="0" flipH="0" flipV="0">
                  <a:off x="163224" y="75017"/>
                  <a:ext cx="94771" cy="94771"/>
                </a:xfrm>
                <a:prstGeom prst="ellipse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976543694" name=""/>
                <p:cNvSpPr/>
                <p:nvPr/>
              </p:nvSpPr>
              <p:spPr bwMode="auto">
                <a:xfrm rot="16199865" flipH="0" flipV="0">
                  <a:off x="149260" y="147060"/>
                  <a:ext cx="122693" cy="210159"/>
                </a:xfrm>
                <a:prstGeom prst="flowChartDelay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p>
                  <a:pPr>
                    <a:defRPr/>
                  </a:pPr>
                  <a:endParaRPr/>
                </a:p>
              </p:txBody>
            </p:sp>
          </p:grpSp>
        </p:grpSp>
        <p:grpSp>
          <p:nvGrpSpPr>
            <p:cNvPr id="1680350917" name=""/>
            <p:cNvGrpSpPr/>
            <p:nvPr/>
          </p:nvGrpSpPr>
          <p:grpSpPr bwMode="auto">
            <a:xfrm>
              <a:off x="6254577" y="2729372"/>
              <a:ext cx="5130104" cy="899230"/>
              <a:chOff x="0" y="0"/>
              <a:chExt cx="5130104" cy="899230"/>
            </a:xfrm>
          </p:grpSpPr>
          <p:grpSp>
            <p:nvGrpSpPr>
              <p:cNvPr id="1227948457" name=""/>
              <p:cNvGrpSpPr/>
              <p:nvPr/>
            </p:nvGrpSpPr>
            <p:grpSpPr bwMode="auto">
              <a:xfrm>
                <a:off x="0" y="0"/>
                <a:ext cx="2174871" cy="899230"/>
                <a:chOff x="0" y="0"/>
                <a:chExt cx="2174871" cy="899230"/>
              </a:xfrm>
            </p:grpSpPr>
            <p:grpSp>
              <p:nvGrpSpPr>
                <p:cNvPr id="64593030" name=""/>
                <p:cNvGrpSpPr/>
                <p:nvPr/>
              </p:nvGrpSpPr>
              <p:grpSpPr bwMode="auto">
                <a:xfrm>
                  <a:off x="0" y="0"/>
                  <a:ext cx="2174871" cy="899230"/>
                  <a:chOff x="0" y="0"/>
                  <a:chExt cx="2174871" cy="899230"/>
                </a:xfrm>
              </p:grpSpPr>
              <p:sp>
                <p:nvSpPr>
                  <p:cNvPr id="1982371097" name=""/>
                  <p:cNvSpPr/>
                  <p:nvPr/>
                </p:nvSpPr>
                <p:spPr bwMode="auto">
                  <a:xfrm flipH="0" flipV="0">
                    <a:off x="109350" y="115749"/>
                    <a:ext cx="2065521" cy="667729"/>
                  </a:xfrm>
                  <a:prstGeom prst="flowChartTerminator">
                    <a:avLst/>
                  </a:prstGeom>
                  <a:gradFill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100000">
                        <a:srgbClr val="FFFFFF"/>
                      </a:gs>
                    </a:gsLst>
                    <a:lin ang="18900000" scaled="1"/>
                  </a:gradFill>
                  <a:ln w="1904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144665222" name=""/>
                  <p:cNvSpPr/>
                  <p:nvPr/>
                </p:nvSpPr>
                <p:spPr bwMode="auto">
                  <a:xfrm rot="16199932" flipH="0" flipV="0">
                    <a:off x="0" y="0"/>
                    <a:ext cx="899230" cy="89923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</p:grpSp>
            <p:sp>
              <p:nvSpPr>
                <p:cNvPr id="619531688" name=""/>
                <p:cNvSpPr txBox="1"/>
                <p:nvPr/>
              </p:nvSpPr>
              <p:spPr bwMode="auto">
                <a:xfrm rot="0" flipH="0" flipV="0">
                  <a:off x="746388" y="190354"/>
                  <a:ext cx="1365360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1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106600143" name=""/>
                <p:cNvGrpSpPr/>
                <p:nvPr/>
              </p:nvGrpSpPr>
              <p:grpSpPr bwMode="auto">
                <a:xfrm flipH="0" flipV="0">
                  <a:off x="245526" y="239000"/>
                  <a:ext cx="421227" cy="421227"/>
                  <a:chOff x="0" y="0"/>
                  <a:chExt cx="421227" cy="421227"/>
                </a:xfrm>
              </p:grpSpPr>
              <p:sp>
                <p:nvSpPr>
                  <p:cNvPr id="540433537" name=""/>
                  <p:cNvSpPr/>
                  <p:nvPr/>
                </p:nvSpPr>
                <p:spPr bwMode="auto">
                  <a:xfrm rot="0" flipH="0" flipV="0">
                    <a:off x="0" y="0"/>
                    <a:ext cx="421227" cy="421227"/>
                  </a:xfrm>
                  <a:prstGeom prst="ellipse">
                    <a:avLst/>
                  </a:prstGeom>
                  <a:noFill/>
                  <a:ln w="22860" cap="flat" cmpd="sng" algn="ctr">
                    <a:solidFill>
                      <a:srgbClr val="43739E"/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292146663" name="Ellipse 228639615"/>
                  <p:cNvSpPr/>
                  <p:nvPr/>
                </p:nvSpPr>
                <p:spPr bwMode="auto">
                  <a:xfrm rot="0" flipH="0" flipV="0">
                    <a:off x="163224" y="75017"/>
                    <a:ext cx="94771" cy="94771"/>
                  </a:xfrm>
                  <a:prstGeom prst="ellipse">
                    <a:avLst/>
                  </a:prstGeom>
                  <a:solidFill>
                    <a:srgbClr val="43739E"/>
                  </a:solidFill>
                  <a:ln w="12700" cap="flat" cmpd="sng" algn="ctr">
                    <a:noFill/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139292921" name=""/>
                  <p:cNvSpPr/>
                  <p:nvPr/>
                </p:nvSpPr>
                <p:spPr bwMode="auto">
                  <a:xfrm rot="16199865" flipH="0" flipV="0">
                    <a:off x="149260" y="147060"/>
                    <a:ext cx="122693" cy="210159"/>
                  </a:xfrm>
                  <a:prstGeom prst="flowChartDelay">
                    <a:avLst/>
                  </a:prstGeom>
                  <a:solidFill>
                    <a:srgbClr val="43739E"/>
                  </a:solidFill>
                  <a:ln w="12700" cap="flat" cmpd="sng" algn="ctr">
                    <a:noFill/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/>
                  <a:p>
                    <a:pPr>
                      <a:defRPr/>
                    </a:pPr>
                    <a:endParaRPr/>
                  </a:p>
                </p:txBody>
              </p:sp>
            </p:grpSp>
          </p:grpSp>
          <p:grpSp>
            <p:nvGrpSpPr>
              <p:cNvPr id="14376354" name=""/>
              <p:cNvGrpSpPr/>
              <p:nvPr/>
            </p:nvGrpSpPr>
            <p:grpSpPr bwMode="auto">
              <a:xfrm>
                <a:off x="2955232" y="0"/>
                <a:ext cx="2174871" cy="899230"/>
                <a:chOff x="0" y="0"/>
                <a:chExt cx="2174871" cy="899230"/>
              </a:xfrm>
            </p:grpSpPr>
            <p:grpSp>
              <p:nvGrpSpPr>
                <p:cNvPr id="1926077611" name=""/>
                <p:cNvGrpSpPr/>
                <p:nvPr/>
              </p:nvGrpSpPr>
              <p:grpSpPr bwMode="auto">
                <a:xfrm>
                  <a:off x="0" y="0"/>
                  <a:ext cx="2174871" cy="899230"/>
                  <a:chOff x="0" y="0"/>
                  <a:chExt cx="2174871" cy="899230"/>
                </a:xfrm>
              </p:grpSpPr>
              <p:sp>
                <p:nvSpPr>
                  <p:cNvPr id="2127036975" name=""/>
                  <p:cNvSpPr/>
                  <p:nvPr/>
                </p:nvSpPr>
                <p:spPr bwMode="auto">
                  <a:xfrm flipH="0" flipV="0">
                    <a:off x="109350" y="115749"/>
                    <a:ext cx="2065521" cy="667729"/>
                  </a:xfrm>
                  <a:prstGeom prst="flowChartTerminator">
                    <a:avLst/>
                  </a:prstGeom>
                  <a:gradFill>
                    <a:gsLst>
                      <a:gs pos="0">
                        <a:schemeClr val="accent1">
                          <a:lumMod val="20000"/>
                          <a:lumOff val="80000"/>
                        </a:schemeClr>
                      </a:gs>
                      <a:gs pos="100000">
                        <a:srgbClr val="FFFFFF"/>
                      </a:gs>
                    </a:gsLst>
                    <a:lin ang="18900000" scaled="1"/>
                  </a:gradFill>
                  <a:ln w="1904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509040458" name=""/>
                  <p:cNvSpPr/>
                  <p:nvPr/>
                </p:nvSpPr>
                <p:spPr bwMode="auto">
                  <a:xfrm rot="16199932" flipH="0" flipV="0">
                    <a:off x="0" y="0"/>
                    <a:ext cx="899230" cy="89923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</p:grpSp>
            <p:sp>
              <p:nvSpPr>
                <p:cNvPr id="399943434" name=""/>
                <p:cNvSpPr txBox="1"/>
                <p:nvPr/>
              </p:nvSpPr>
              <p:spPr bwMode="auto">
                <a:xfrm rot="0" flipH="0" flipV="0">
                  <a:off x="746388" y="190354"/>
                  <a:ext cx="1365720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1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717100241" name=""/>
                <p:cNvGrpSpPr/>
                <p:nvPr/>
              </p:nvGrpSpPr>
              <p:grpSpPr bwMode="auto">
                <a:xfrm flipH="0" flipV="0">
                  <a:off x="245526" y="239000"/>
                  <a:ext cx="421227" cy="421227"/>
                  <a:chOff x="0" y="0"/>
                  <a:chExt cx="421227" cy="421227"/>
                </a:xfrm>
              </p:grpSpPr>
              <p:sp>
                <p:nvSpPr>
                  <p:cNvPr id="2090660058" name=""/>
                  <p:cNvSpPr/>
                  <p:nvPr/>
                </p:nvSpPr>
                <p:spPr bwMode="auto">
                  <a:xfrm rot="0" flipH="0" flipV="0">
                    <a:off x="0" y="0"/>
                    <a:ext cx="421227" cy="421227"/>
                  </a:xfrm>
                  <a:prstGeom prst="ellipse">
                    <a:avLst/>
                  </a:prstGeom>
                  <a:noFill/>
                  <a:ln w="22860" cap="flat" cmpd="sng" algn="ctr">
                    <a:solidFill>
                      <a:srgbClr val="43739E"/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983660458" name="Ellipse 228639615"/>
                  <p:cNvSpPr/>
                  <p:nvPr/>
                </p:nvSpPr>
                <p:spPr bwMode="auto">
                  <a:xfrm rot="0" flipH="0" flipV="0">
                    <a:off x="163224" y="75017"/>
                    <a:ext cx="94771" cy="94771"/>
                  </a:xfrm>
                  <a:prstGeom prst="ellipse">
                    <a:avLst/>
                  </a:prstGeom>
                  <a:solidFill>
                    <a:srgbClr val="43739E"/>
                  </a:solidFill>
                  <a:ln w="12700" cap="flat" cmpd="sng" algn="ctr">
                    <a:noFill/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731435688" name=""/>
                  <p:cNvSpPr/>
                  <p:nvPr/>
                </p:nvSpPr>
                <p:spPr bwMode="auto">
                  <a:xfrm rot="16199865" flipH="0" flipV="0">
                    <a:off x="149260" y="147060"/>
                    <a:ext cx="122693" cy="210159"/>
                  </a:xfrm>
                  <a:prstGeom prst="flowChartDelay">
                    <a:avLst/>
                  </a:prstGeom>
                  <a:solidFill>
                    <a:srgbClr val="43739E"/>
                  </a:solidFill>
                  <a:ln w="12700" cap="flat" cmpd="sng" algn="ctr">
                    <a:noFill/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/>
                  <a:p>
                    <a:pPr>
                      <a:defRPr/>
                    </a:pPr>
                    <a:endParaRPr/>
                  </a:p>
                </p:txBody>
              </p:sp>
            </p:grpSp>
          </p:grpSp>
        </p:grpSp>
        <p:grpSp>
          <p:nvGrpSpPr>
            <p:cNvPr id="2135330960" name=""/>
            <p:cNvGrpSpPr/>
            <p:nvPr/>
          </p:nvGrpSpPr>
          <p:grpSpPr bwMode="auto">
            <a:xfrm rot="0" flipH="0" flipV="0">
              <a:off x="5907159" y="4061420"/>
              <a:ext cx="2872069" cy="785569"/>
              <a:chOff x="0" y="0"/>
              <a:chExt cx="2872069" cy="785569"/>
            </a:xfrm>
          </p:grpSpPr>
          <p:grpSp>
            <p:nvGrpSpPr>
              <p:cNvPr id="376154108" name=""/>
              <p:cNvGrpSpPr/>
              <p:nvPr/>
            </p:nvGrpSpPr>
            <p:grpSpPr bwMode="auto">
              <a:xfrm flipH="0" flipV="0">
                <a:off x="0" y="0"/>
                <a:ext cx="1434708" cy="785569"/>
                <a:chOff x="0" y="0"/>
                <a:chExt cx="1434708" cy="785569"/>
              </a:xfrm>
            </p:grpSpPr>
            <p:sp>
              <p:nvSpPr>
                <p:cNvPr id="909194021" name=""/>
                <p:cNvSpPr txBox="1"/>
                <p:nvPr/>
              </p:nvSpPr>
              <p:spPr bwMode="auto">
                <a:xfrm rot="0" flipH="0" flipV="0">
                  <a:off x="631587" y="166293"/>
                  <a:ext cx="803120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1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1071693467" name=""/>
                <p:cNvGrpSpPr/>
                <p:nvPr/>
              </p:nvGrpSpPr>
              <p:grpSpPr bwMode="auto">
                <a:xfrm flipH="0" flipV="0">
                  <a:off x="0" y="0"/>
                  <a:ext cx="785569" cy="785569"/>
                  <a:chOff x="0" y="0"/>
                  <a:chExt cx="785569" cy="785569"/>
                </a:xfrm>
              </p:grpSpPr>
              <p:sp>
                <p:nvSpPr>
                  <p:cNvPr id="1185778784" name=""/>
                  <p:cNvSpPr/>
                  <p:nvPr/>
                </p:nvSpPr>
                <p:spPr bwMode="auto">
                  <a:xfrm rot="16199932" flipH="0" flipV="0">
                    <a:off x="0" y="0"/>
                    <a:ext cx="785569" cy="785569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187789288" name=""/>
                  <p:cNvGrpSpPr/>
                  <p:nvPr/>
                </p:nvGrpSpPr>
                <p:grpSpPr bwMode="auto">
                  <a:xfrm flipH="0" flipV="0">
                    <a:off x="97031" y="93206"/>
                    <a:ext cx="599152" cy="599152"/>
                    <a:chOff x="0" y="0"/>
                    <a:chExt cx="599152" cy="599152"/>
                  </a:xfrm>
                </p:grpSpPr>
                <p:sp>
                  <p:nvSpPr>
                    <p:cNvPr id="1823632435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2" cy="599152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rgbClr val="FFFFFF"/>
                        </a:gs>
                      </a:gsLst>
                      <a:lin ang="18900000" scaled="1"/>
                    </a:gradFill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  <p:grpSp>
                  <p:nvGrpSpPr>
                    <p:cNvPr id="160859771" name=""/>
                    <p:cNvGrpSpPr/>
                    <p:nvPr/>
                  </p:nvGrpSpPr>
                  <p:grpSpPr bwMode="auto">
                    <a:xfrm rot="0" flipH="0" flipV="0">
                      <a:off x="117459" y="115582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1572088899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3" cy="367983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2070864347" name="Ellipse 228639615"/>
                      <p:cNvSpPr/>
                      <p:nvPr/>
                    </p:nvSpPr>
                    <p:spPr bwMode="auto">
                      <a:xfrm rot="0" flipH="0" flipV="0">
                        <a:off x="142591" y="65534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683947059" name=""/>
                      <p:cNvSpPr/>
                      <p:nvPr/>
                    </p:nvSpPr>
                    <p:spPr bwMode="auto">
                      <a:xfrm rot="16199865" flipH="0" flipV="0">
                        <a:off x="130393" y="128470"/>
                        <a:ext cx="107184" cy="183595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468256842" name=""/>
              <p:cNvGrpSpPr/>
              <p:nvPr/>
            </p:nvGrpSpPr>
            <p:grpSpPr bwMode="auto">
              <a:xfrm flipH="0" flipV="0">
                <a:off x="1437048" y="0"/>
                <a:ext cx="1435020" cy="785569"/>
                <a:chOff x="0" y="0"/>
                <a:chExt cx="1435020" cy="785569"/>
              </a:xfrm>
            </p:grpSpPr>
            <p:sp>
              <p:nvSpPr>
                <p:cNvPr id="1937512454" name=""/>
                <p:cNvSpPr txBox="1"/>
                <p:nvPr/>
              </p:nvSpPr>
              <p:spPr bwMode="auto">
                <a:xfrm rot="0" flipH="0" flipV="0">
                  <a:off x="623288" y="166293"/>
                  <a:ext cx="811732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1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1113646440" name=""/>
                <p:cNvGrpSpPr/>
                <p:nvPr/>
              </p:nvGrpSpPr>
              <p:grpSpPr bwMode="auto">
                <a:xfrm flipH="0" flipV="0">
                  <a:off x="0" y="0"/>
                  <a:ext cx="785569" cy="785569"/>
                  <a:chOff x="0" y="0"/>
                  <a:chExt cx="785569" cy="785569"/>
                </a:xfrm>
              </p:grpSpPr>
              <p:sp>
                <p:nvSpPr>
                  <p:cNvPr id="1151037364" name=""/>
                  <p:cNvSpPr/>
                  <p:nvPr/>
                </p:nvSpPr>
                <p:spPr bwMode="auto">
                  <a:xfrm rot="16199932" flipH="0" flipV="0">
                    <a:off x="0" y="0"/>
                    <a:ext cx="785569" cy="785569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1852691783" name=""/>
                  <p:cNvGrpSpPr/>
                  <p:nvPr/>
                </p:nvGrpSpPr>
                <p:grpSpPr bwMode="auto">
                  <a:xfrm flipH="0" flipV="0">
                    <a:off x="97030" y="93206"/>
                    <a:ext cx="599151" cy="599151"/>
                    <a:chOff x="0" y="0"/>
                    <a:chExt cx="599151" cy="599151"/>
                  </a:xfrm>
                </p:grpSpPr>
                <p:sp>
                  <p:nvSpPr>
                    <p:cNvPr id="1606295810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1" cy="599151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rgbClr val="FFFFFF"/>
                        </a:gs>
                      </a:gsLst>
                      <a:lin ang="18900000" scaled="1"/>
                    </a:gradFill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  <p:grpSp>
                  <p:nvGrpSpPr>
                    <p:cNvPr id="370705393" name=""/>
                    <p:cNvGrpSpPr/>
                    <p:nvPr/>
                  </p:nvGrpSpPr>
                  <p:grpSpPr bwMode="auto">
                    <a:xfrm rot="0" flipH="0" flipV="0">
                      <a:off x="117459" y="115580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2053062107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3" cy="367983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93762014" name="Ellipse 228639615"/>
                      <p:cNvSpPr/>
                      <p:nvPr/>
                    </p:nvSpPr>
                    <p:spPr bwMode="auto">
                      <a:xfrm rot="0" flipH="0" flipV="0">
                        <a:off x="142591" y="65534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572749357" name=""/>
                      <p:cNvSpPr/>
                      <p:nvPr/>
                    </p:nvSpPr>
                    <p:spPr bwMode="auto">
                      <a:xfrm rot="16199865" flipH="0" flipV="0">
                        <a:off x="130393" y="128470"/>
                        <a:ext cx="107184" cy="183595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</p:grpSp>
            </p:grpSp>
          </p:grpSp>
        </p:grpSp>
        <p:grpSp>
          <p:nvGrpSpPr>
            <p:cNvPr id="1195458335" name=""/>
            <p:cNvGrpSpPr/>
            <p:nvPr/>
          </p:nvGrpSpPr>
          <p:grpSpPr bwMode="auto">
            <a:xfrm rot="0" flipH="0" flipV="0">
              <a:off x="8862234" y="4061420"/>
              <a:ext cx="2872384" cy="785569"/>
              <a:chOff x="0" y="0"/>
              <a:chExt cx="2872384" cy="785569"/>
            </a:xfrm>
          </p:grpSpPr>
          <p:grpSp>
            <p:nvGrpSpPr>
              <p:cNvPr id="1879861562" name=""/>
              <p:cNvGrpSpPr/>
              <p:nvPr/>
            </p:nvGrpSpPr>
            <p:grpSpPr bwMode="auto">
              <a:xfrm flipH="0" flipV="0">
                <a:off x="0" y="0"/>
                <a:ext cx="1435020" cy="785569"/>
                <a:chOff x="0" y="0"/>
                <a:chExt cx="1435020" cy="785569"/>
              </a:xfrm>
            </p:grpSpPr>
            <p:sp>
              <p:nvSpPr>
                <p:cNvPr id="1885714895" name=""/>
                <p:cNvSpPr txBox="1"/>
                <p:nvPr/>
              </p:nvSpPr>
              <p:spPr bwMode="auto">
                <a:xfrm rot="0" flipH="0" flipV="0">
                  <a:off x="638786" y="166293"/>
                  <a:ext cx="796234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1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2009475519" name=""/>
                <p:cNvGrpSpPr/>
                <p:nvPr/>
              </p:nvGrpSpPr>
              <p:grpSpPr bwMode="auto">
                <a:xfrm flipH="0" flipV="0">
                  <a:off x="0" y="0"/>
                  <a:ext cx="785569" cy="785569"/>
                  <a:chOff x="0" y="0"/>
                  <a:chExt cx="785569" cy="785569"/>
                </a:xfrm>
              </p:grpSpPr>
              <p:sp>
                <p:nvSpPr>
                  <p:cNvPr id="2040809833" name=""/>
                  <p:cNvSpPr/>
                  <p:nvPr/>
                </p:nvSpPr>
                <p:spPr bwMode="auto">
                  <a:xfrm rot="16199932" flipH="0" flipV="0">
                    <a:off x="0" y="0"/>
                    <a:ext cx="785569" cy="785569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492498708" name=""/>
                  <p:cNvGrpSpPr/>
                  <p:nvPr/>
                </p:nvGrpSpPr>
                <p:grpSpPr bwMode="auto">
                  <a:xfrm flipH="0" flipV="0">
                    <a:off x="97030" y="93206"/>
                    <a:ext cx="599151" cy="599151"/>
                    <a:chOff x="0" y="0"/>
                    <a:chExt cx="599151" cy="599151"/>
                  </a:xfrm>
                </p:grpSpPr>
                <p:sp>
                  <p:nvSpPr>
                    <p:cNvPr id="66646476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1" cy="599151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rgbClr val="FFFFFF"/>
                        </a:gs>
                      </a:gsLst>
                      <a:lin ang="18900000" scaled="1"/>
                    </a:gradFill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  <p:grpSp>
                  <p:nvGrpSpPr>
                    <p:cNvPr id="311621786" name=""/>
                    <p:cNvGrpSpPr/>
                    <p:nvPr/>
                  </p:nvGrpSpPr>
                  <p:grpSpPr bwMode="auto">
                    <a:xfrm rot="0" flipH="0" flipV="0">
                      <a:off x="117459" y="115580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1219426713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3" cy="367983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193548795" name="Ellipse 228639615"/>
                      <p:cNvSpPr/>
                      <p:nvPr/>
                    </p:nvSpPr>
                    <p:spPr bwMode="auto">
                      <a:xfrm rot="0" flipH="0" flipV="0">
                        <a:off x="142591" y="65534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67147505" name=""/>
                      <p:cNvSpPr/>
                      <p:nvPr/>
                    </p:nvSpPr>
                    <p:spPr bwMode="auto">
                      <a:xfrm rot="16199865" flipH="0" flipV="0">
                        <a:off x="130393" y="128470"/>
                        <a:ext cx="107184" cy="183595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264390096" name=""/>
              <p:cNvGrpSpPr/>
              <p:nvPr/>
            </p:nvGrpSpPr>
            <p:grpSpPr bwMode="auto">
              <a:xfrm flipH="0" flipV="0">
                <a:off x="1437048" y="0"/>
                <a:ext cx="1435335" cy="785569"/>
                <a:chOff x="0" y="0"/>
                <a:chExt cx="1435335" cy="785569"/>
              </a:xfrm>
            </p:grpSpPr>
            <p:sp>
              <p:nvSpPr>
                <p:cNvPr id="994609368" name=""/>
                <p:cNvSpPr txBox="1"/>
                <p:nvPr/>
              </p:nvSpPr>
              <p:spPr bwMode="auto">
                <a:xfrm rot="0" flipH="0" flipV="0">
                  <a:off x="601912" y="166293"/>
                  <a:ext cx="833423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1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1355000976" name=""/>
                <p:cNvGrpSpPr/>
                <p:nvPr/>
              </p:nvGrpSpPr>
              <p:grpSpPr bwMode="auto">
                <a:xfrm flipH="0" flipV="0">
                  <a:off x="0" y="0"/>
                  <a:ext cx="785569" cy="785569"/>
                  <a:chOff x="0" y="0"/>
                  <a:chExt cx="785569" cy="785569"/>
                </a:xfrm>
              </p:grpSpPr>
              <p:sp>
                <p:nvSpPr>
                  <p:cNvPr id="2109642258" name=""/>
                  <p:cNvSpPr/>
                  <p:nvPr/>
                </p:nvSpPr>
                <p:spPr bwMode="auto">
                  <a:xfrm rot="16199932" flipH="0" flipV="0">
                    <a:off x="0" y="0"/>
                    <a:ext cx="785569" cy="785569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743888410" name=""/>
                  <p:cNvGrpSpPr/>
                  <p:nvPr/>
                </p:nvGrpSpPr>
                <p:grpSpPr bwMode="auto">
                  <a:xfrm flipH="0" flipV="0">
                    <a:off x="97029" y="93205"/>
                    <a:ext cx="599151" cy="599151"/>
                    <a:chOff x="0" y="0"/>
                    <a:chExt cx="599151" cy="599151"/>
                  </a:xfrm>
                </p:grpSpPr>
                <p:sp>
                  <p:nvSpPr>
                    <p:cNvPr id="1560797498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1" cy="599151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rgbClr val="FFFFFF"/>
                        </a:gs>
                      </a:gsLst>
                      <a:lin ang="18900000" scaled="1"/>
                    </a:gradFill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  <p:grpSp>
                  <p:nvGrpSpPr>
                    <p:cNvPr id="661239619" name=""/>
                    <p:cNvGrpSpPr/>
                    <p:nvPr/>
                  </p:nvGrpSpPr>
                  <p:grpSpPr bwMode="auto">
                    <a:xfrm rot="0" flipH="0" flipV="0">
                      <a:off x="117459" y="115580"/>
                      <a:ext cx="367983" cy="367983"/>
                      <a:chOff x="0" y="0"/>
                      <a:chExt cx="367983" cy="367983"/>
                    </a:xfrm>
                  </p:grpSpPr>
                  <p:sp>
                    <p:nvSpPr>
                      <p:cNvPr id="130360083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3" cy="367983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759392108" name="Ellipse 228639615"/>
                      <p:cNvSpPr/>
                      <p:nvPr/>
                    </p:nvSpPr>
                    <p:spPr bwMode="auto">
                      <a:xfrm rot="0" flipH="0" flipV="0">
                        <a:off x="142591" y="65534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241869987" name=""/>
                      <p:cNvSpPr/>
                      <p:nvPr/>
                    </p:nvSpPr>
                    <p:spPr bwMode="auto">
                      <a:xfrm rot="16199865" flipH="0" flipV="0">
                        <a:off x="130393" y="128470"/>
                        <a:ext cx="107184" cy="183595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</p:grpSp>
            </p:grpSp>
          </p:grpSp>
        </p:grpSp>
        <p:grpSp>
          <p:nvGrpSpPr>
            <p:cNvPr id="1787438017" name=""/>
            <p:cNvGrpSpPr/>
            <p:nvPr/>
          </p:nvGrpSpPr>
          <p:grpSpPr bwMode="auto">
            <a:xfrm rot="0" flipH="0" flipV="0">
              <a:off x="0" y="4061419"/>
              <a:ext cx="2872432" cy="785570"/>
              <a:chOff x="0" y="0"/>
              <a:chExt cx="2872432" cy="785570"/>
            </a:xfrm>
          </p:grpSpPr>
          <p:grpSp>
            <p:nvGrpSpPr>
              <p:cNvPr id="1839691562" name=""/>
              <p:cNvGrpSpPr/>
              <p:nvPr/>
            </p:nvGrpSpPr>
            <p:grpSpPr bwMode="auto">
              <a:xfrm flipH="0" flipV="0">
                <a:off x="0" y="0"/>
                <a:ext cx="1435428" cy="785570"/>
                <a:chOff x="0" y="0"/>
                <a:chExt cx="1435428" cy="785570"/>
              </a:xfrm>
            </p:grpSpPr>
            <p:sp>
              <p:nvSpPr>
                <p:cNvPr id="1069592331" name=""/>
                <p:cNvSpPr txBox="1"/>
                <p:nvPr/>
              </p:nvSpPr>
              <p:spPr bwMode="auto">
                <a:xfrm rot="0" flipH="0" flipV="0">
                  <a:off x="647326" y="166294"/>
                  <a:ext cx="788101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1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513270244" name=""/>
                <p:cNvGrpSpPr/>
                <p:nvPr/>
              </p:nvGrpSpPr>
              <p:grpSpPr bwMode="auto">
                <a:xfrm flipH="0" flipV="0">
                  <a:off x="0" y="0"/>
                  <a:ext cx="785570" cy="785570"/>
                  <a:chOff x="0" y="0"/>
                  <a:chExt cx="785570" cy="785570"/>
                </a:xfrm>
              </p:grpSpPr>
              <p:sp>
                <p:nvSpPr>
                  <p:cNvPr id="1370976466" name=""/>
                  <p:cNvSpPr/>
                  <p:nvPr/>
                </p:nvSpPr>
                <p:spPr bwMode="auto">
                  <a:xfrm rot="16199932" flipH="0" flipV="0">
                    <a:off x="0" y="0"/>
                    <a:ext cx="785570" cy="78557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2100252420" name=""/>
                  <p:cNvGrpSpPr/>
                  <p:nvPr/>
                </p:nvGrpSpPr>
                <p:grpSpPr bwMode="auto">
                  <a:xfrm flipH="0" flipV="0">
                    <a:off x="97031" y="93207"/>
                    <a:ext cx="599153" cy="599153"/>
                    <a:chOff x="0" y="0"/>
                    <a:chExt cx="599153" cy="599153"/>
                  </a:xfrm>
                </p:grpSpPr>
                <p:sp>
                  <p:nvSpPr>
                    <p:cNvPr id="218564079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3" cy="599153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rgbClr val="FFFFFF"/>
                        </a:gs>
                      </a:gsLst>
                      <a:lin ang="18900000" scaled="1"/>
                    </a:gradFill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  <p:grpSp>
                  <p:nvGrpSpPr>
                    <p:cNvPr id="833015142" name=""/>
                    <p:cNvGrpSpPr/>
                    <p:nvPr/>
                  </p:nvGrpSpPr>
                  <p:grpSpPr bwMode="auto">
                    <a:xfrm rot="0" flipH="0" flipV="0">
                      <a:off x="117459" y="115583"/>
                      <a:ext cx="367984" cy="367984"/>
                      <a:chOff x="0" y="0"/>
                      <a:chExt cx="367984" cy="367984"/>
                    </a:xfrm>
                  </p:grpSpPr>
                  <p:sp>
                    <p:nvSpPr>
                      <p:cNvPr id="1651686253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4" cy="367984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500582738" name="Ellipse 228639615"/>
                      <p:cNvSpPr/>
                      <p:nvPr/>
                    </p:nvSpPr>
                    <p:spPr bwMode="auto">
                      <a:xfrm rot="0" flipH="0" flipV="0">
                        <a:off x="142592" y="65535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640101121" name=""/>
                      <p:cNvSpPr/>
                      <p:nvPr/>
                    </p:nvSpPr>
                    <p:spPr bwMode="auto">
                      <a:xfrm rot="16199865" flipH="0" flipV="0">
                        <a:off x="130394" y="128471"/>
                        <a:ext cx="107185" cy="183596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116866096" name=""/>
              <p:cNvGrpSpPr/>
              <p:nvPr/>
            </p:nvGrpSpPr>
            <p:grpSpPr bwMode="auto">
              <a:xfrm flipH="0" flipV="0">
                <a:off x="1437049" y="0"/>
                <a:ext cx="1435383" cy="785570"/>
                <a:chOff x="0" y="0"/>
                <a:chExt cx="1435383" cy="785570"/>
              </a:xfrm>
            </p:grpSpPr>
            <p:sp>
              <p:nvSpPr>
                <p:cNvPr id="22548817" name=""/>
                <p:cNvSpPr txBox="1"/>
                <p:nvPr/>
              </p:nvSpPr>
              <p:spPr bwMode="auto">
                <a:xfrm rot="0" flipH="0" flipV="0">
                  <a:off x="634471" y="166294"/>
                  <a:ext cx="800911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1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2027913963" name=""/>
                <p:cNvGrpSpPr/>
                <p:nvPr/>
              </p:nvGrpSpPr>
              <p:grpSpPr bwMode="auto">
                <a:xfrm flipH="0" flipV="0">
                  <a:off x="0" y="0"/>
                  <a:ext cx="785570" cy="785570"/>
                  <a:chOff x="0" y="0"/>
                  <a:chExt cx="785570" cy="785570"/>
                </a:xfrm>
              </p:grpSpPr>
              <p:sp>
                <p:nvSpPr>
                  <p:cNvPr id="1541940528" name=""/>
                  <p:cNvSpPr/>
                  <p:nvPr/>
                </p:nvSpPr>
                <p:spPr bwMode="auto">
                  <a:xfrm rot="16199932" flipH="0" flipV="0">
                    <a:off x="0" y="0"/>
                    <a:ext cx="785570" cy="78557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530344160" name=""/>
                  <p:cNvGrpSpPr/>
                  <p:nvPr/>
                </p:nvGrpSpPr>
                <p:grpSpPr bwMode="auto">
                  <a:xfrm flipH="0" flipV="0">
                    <a:off x="97031" y="93206"/>
                    <a:ext cx="599152" cy="599152"/>
                    <a:chOff x="0" y="0"/>
                    <a:chExt cx="599152" cy="599152"/>
                  </a:xfrm>
                </p:grpSpPr>
                <p:sp>
                  <p:nvSpPr>
                    <p:cNvPr id="1719216914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2" cy="599152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rgbClr val="FFFFFF"/>
                        </a:gs>
                      </a:gsLst>
                      <a:lin ang="18900000" scaled="1"/>
                    </a:gradFill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  <p:grpSp>
                  <p:nvGrpSpPr>
                    <p:cNvPr id="836620753" name=""/>
                    <p:cNvGrpSpPr/>
                    <p:nvPr/>
                  </p:nvGrpSpPr>
                  <p:grpSpPr bwMode="auto">
                    <a:xfrm rot="0" flipH="0" flipV="0">
                      <a:off x="117459" y="115582"/>
                      <a:ext cx="367984" cy="367984"/>
                      <a:chOff x="0" y="0"/>
                      <a:chExt cx="367984" cy="367984"/>
                    </a:xfrm>
                  </p:grpSpPr>
                  <p:sp>
                    <p:nvSpPr>
                      <p:cNvPr id="450676094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4" cy="367984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897106332" name="Ellipse 228639615"/>
                      <p:cNvSpPr/>
                      <p:nvPr/>
                    </p:nvSpPr>
                    <p:spPr bwMode="auto">
                      <a:xfrm rot="0" flipH="0" flipV="0">
                        <a:off x="142592" y="65535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375786067" name=""/>
                      <p:cNvSpPr/>
                      <p:nvPr/>
                    </p:nvSpPr>
                    <p:spPr bwMode="auto">
                      <a:xfrm rot="16199865" flipH="0" flipV="0">
                        <a:off x="130394" y="128471"/>
                        <a:ext cx="107185" cy="183596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</p:grpSp>
            </p:grpSp>
          </p:grpSp>
        </p:grpSp>
        <p:grpSp>
          <p:nvGrpSpPr>
            <p:cNvPr id="1369872713" name=""/>
            <p:cNvGrpSpPr/>
            <p:nvPr/>
          </p:nvGrpSpPr>
          <p:grpSpPr bwMode="auto">
            <a:xfrm rot="0" flipH="0" flipV="0">
              <a:off x="2955073" y="4061419"/>
              <a:ext cx="2873466" cy="785570"/>
              <a:chOff x="0" y="0"/>
              <a:chExt cx="2873466" cy="785570"/>
            </a:xfrm>
          </p:grpSpPr>
          <p:grpSp>
            <p:nvGrpSpPr>
              <p:cNvPr id="341205578" name=""/>
              <p:cNvGrpSpPr/>
              <p:nvPr/>
            </p:nvGrpSpPr>
            <p:grpSpPr bwMode="auto">
              <a:xfrm flipH="0" flipV="0">
                <a:off x="0" y="0"/>
                <a:ext cx="1434663" cy="785570"/>
                <a:chOff x="0" y="0"/>
                <a:chExt cx="1434663" cy="785570"/>
              </a:xfrm>
            </p:grpSpPr>
            <p:sp>
              <p:nvSpPr>
                <p:cNvPr id="162231308" name=""/>
                <p:cNvSpPr txBox="1"/>
                <p:nvPr/>
              </p:nvSpPr>
              <p:spPr bwMode="auto">
                <a:xfrm rot="0" flipH="0" flipV="0">
                  <a:off x="630922" y="166294"/>
                  <a:ext cx="803740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1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1540244598" name=""/>
                <p:cNvGrpSpPr/>
                <p:nvPr/>
              </p:nvGrpSpPr>
              <p:grpSpPr bwMode="auto">
                <a:xfrm flipH="0" flipV="0">
                  <a:off x="0" y="0"/>
                  <a:ext cx="785570" cy="785570"/>
                  <a:chOff x="0" y="0"/>
                  <a:chExt cx="785570" cy="785570"/>
                </a:xfrm>
              </p:grpSpPr>
              <p:sp>
                <p:nvSpPr>
                  <p:cNvPr id="336570210" name=""/>
                  <p:cNvSpPr/>
                  <p:nvPr/>
                </p:nvSpPr>
                <p:spPr bwMode="auto">
                  <a:xfrm rot="16199932" flipH="0" flipV="0">
                    <a:off x="0" y="0"/>
                    <a:ext cx="785570" cy="78557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910051697" name=""/>
                  <p:cNvGrpSpPr/>
                  <p:nvPr/>
                </p:nvGrpSpPr>
                <p:grpSpPr bwMode="auto">
                  <a:xfrm flipH="0" flipV="0">
                    <a:off x="97031" y="93206"/>
                    <a:ext cx="599152" cy="599152"/>
                    <a:chOff x="0" y="0"/>
                    <a:chExt cx="599152" cy="599152"/>
                  </a:xfrm>
                </p:grpSpPr>
                <p:sp>
                  <p:nvSpPr>
                    <p:cNvPr id="1272455941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2" cy="599152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rgbClr val="FFFFFF"/>
                        </a:gs>
                      </a:gsLst>
                      <a:lin ang="18900000" scaled="1"/>
                    </a:gradFill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  <p:grpSp>
                  <p:nvGrpSpPr>
                    <p:cNvPr id="1678276809" name=""/>
                    <p:cNvGrpSpPr/>
                    <p:nvPr/>
                  </p:nvGrpSpPr>
                  <p:grpSpPr bwMode="auto">
                    <a:xfrm rot="0" flipH="0" flipV="0">
                      <a:off x="117459" y="115582"/>
                      <a:ext cx="367984" cy="367984"/>
                      <a:chOff x="0" y="0"/>
                      <a:chExt cx="367984" cy="367984"/>
                    </a:xfrm>
                  </p:grpSpPr>
                  <p:sp>
                    <p:nvSpPr>
                      <p:cNvPr id="1204539631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4" cy="367984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240447282" name="Ellipse 228639615"/>
                      <p:cNvSpPr/>
                      <p:nvPr/>
                    </p:nvSpPr>
                    <p:spPr bwMode="auto">
                      <a:xfrm rot="0" flipH="0" flipV="0">
                        <a:off x="142592" y="65535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952403720" name=""/>
                      <p:cNvSpPr/>
                      <p:nvPr/>
                    </p:nvSpPr>
                    <p:spPr bwMode="auto">
                      <a:xfrm rot="16199865" flipH="0" flipV="0">
                        <a:off x="130394" y="128471"/>
                        <a:ext cx="107185" cy="183596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</p:grpSp>
            </p:grpSp>
          </p:grpSp>
          <p:grpSp>
            <p:nvGrpSpPr>
              <p:cNvPr id="939456784" name=""/>
              <p:cNvGrpSpPr/>
              <p:nvPr/>
            </p:nvGrpSpPr>
            <p:grpSpPr bwMode="auto">
              <a:xfrm flipH="0" flipV="0">
                <a:off x="1437049" y="0"/>
                <a:ext cx="1436416" cy="785570"/>
                <a:chOff x="0" y="0"/>
                <a:chExt cx="1436416" cy="785570"/>
              </a:xfrm>
            </p:grpSpPr>
            <p:sp>
              <p:nvSpPr>
                <p:cNvPr id="917894573" name=""/>
                <p:cNvSpPr txBox="1"/>
                <p:nvPr/>
              </p:nvSpPr>
              <p:spPr bwMode="auto">
                <a:xfrm rot="0" flipH="0" flipV="0">
                  <a:off x="641672" y="166294"/>
                  <a:ext cx="794744" cy="548999"/>
                </a:xfrm>
                <a:prstGeom prst="rect">
                  <a:avLst/>
                </a:prstGeom>
                <a:noFill/>
              </p:spPr>
              <p:txBody>
  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  <a:spAutoFit/>
                </a:bodyPr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الاسم</a:t>
                  </a:r>
                  <a:endParaRPr sz="1000">
                    <a:latin typeface="DejaVu Serif"/>
                    <a:cs typeface="DejaVu Serif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اسم العائلة</a:t>
                  </a:r>
                  <a:endParaRPr sz="1000" b="0" i="0" u="none" strike="noStrike" cap="none" spc="0">
                    <a:solidFill>
                      <a:schemeClr val="tx1"/>
                    </a:solidFill>
                    <a:latin typeface="Times New Roman"/>
                    <a:cs typeface="Times New Roman"/>
                  </a:endParaRPr>
                </a:p>
                <a:p>
                  <a:pPr algn="r">
                    <a:defRPr/>
                  </a:pPr>
                  <a:r>
                    <a:rPr lang="en-US" sz="1000" b="0" i="0" u="none" strike="noStrike" cap="none" spc="0">
                      <a:solidFill>
                        <a:schemeClr val="tx1"/>
                      </a:solidFill>
                      <a:latin typeface="DejaVu Serif"/>
                      <a:ea typeface="DejaVu Serif"/>
                      <a:cs typeface="DejaVu Serif"/>
                    </a:rPr>
                    <a:t>الوظيفة</a:t>
                  </a:r>
                  <a:endParaRPr sz="1100">
                    <a:latin typeface="DejaVu Serif"/>
                    <a:cs typeface="DejaVu Serif"/>
                  </a:endParaRPr>
                </a:p>
              </p:txBody>
            </p:sp>
            <p:grpSp>
              <p:nvGrpSpPr>
                <p:cNvPr id="1893811411" name=""/>
                <p:cNvGrpSpPr/>
                <p:nvPr/>
              </p:nvGrpSpPr>
              <p:grpSpPr bwMode="auto">
                <a:xfrm flipH="0" flipV="0">
                  <a:off x="0" y="0"/>
                  <a:ext cx="785570" cy="785570"/>
                  <a:chOff x="0" y="0"/>
                  <a:chExt cx="785570" cy="785570"/>
                </a:xfrm>
              </p:grpSpPr>
              <p:sp>
                <p:nvSpPr>
                  <p:cNvPr id="1232307726" name=""/>
                  <p:cNvSpPr/>
                  <p:nvPr/>
                </p:nvSpPr>
                <p:spPr bwMode="auto">
                  <a:xfrm rot="16199932" flipH="0" flipV="0">
                    <a:off x="0" y="0"/>
                    <a:ext cx="785570" cy="785570"/>
                  </a:xfrm>
                  <a:prstGeom prst="blockArc">
                    <a:avLst>
                      <a:gd name="adj1" fmla="val 10800000"/>
                      <a:gd name="adj2" fmla="val 0"/>
                      <a:gd name="adj3" fmla="val 0"/>
                    </a:avLst>
                  </a:prstGeom>
                  <a:ln w="38099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sp>
              <p:grpSp>
                <p:nvGrpSpPr>
                  <p:cNvPr id="1021990602" name=""/>
                  <p:cNvGrpSpPr/>
                  <p:nvPr/>
                </p:nvGrpSpPr>
                <p:grpSpPr bwMode="auto">
                  <a:xfrm flipH="0" flipV="0">
                    <a:off x="97030" y="93206"/>
                    <a:ext cx="599152" cy="599152"/>
                    <a:chOff x="0" y="0"/>
                    <a:chExt cx="599152" cy="599152"/>
                  </a:xfrm>
                </p:grpSpPr>
                <p:sp>
                  <p:nvSpPr>
                    <p:cNvPr id="1926722853" name=""/>
                    <p:cNvSpPr/>
                    <p:nvPr/>
                  </p:nvSpPr>
                  <p:spPr bwMode="auto">
                    <a:xfrm rot="0" flipH="0" flipV="0">
                      <a:off x="0" y="0"/>
                      <a:ext cx="599152" cy="599152"/>
                    </a:xfrm>
                    <a:prstGeom prst="ellipse">
                      <a:avLst/>
                    </a:prstGeom>
                    <a:gradFill>
                      <a:gsLst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rgbClr val="FFFFFF"/>
                        </a:gs>
                      </a:gsLst>
                      <a:lin ang="18900000" scaled="1"/>
                    </a:gradFill>
                    <a:ln w="22860" cap="flat" cmpd="sng" algn="ctr">
                      <a:solidFill>
                        <a:srgbClr val="43739E"/>
                      </a:solidFill>
                      <a:prstDash val="solid"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</p:sp>
                <p:grpSp>
                  <p:nvGrpSpPr>
                    <p:cNvPr id="653247416" name=""/>
                    <p:cNvGrpSpPr/>
                    <p:nvPr/>
                  </p:nvGrpSpPr>
                  <p:grpSpPr bwMode="auto">
                    <a:xfrm rot="0" flipH="0" flipV="0">
                      <a:off x="117459" y="115582"/>
                      <a:ext cx="367984" cy="367984"/>
                      <a:chOff x="0" y="0"/>
                      <a:chExt cx="367984" cy="367984"/>
                    </a:xfrm>
                  </p:grpSpPr>
                  <p:sp>
                    <p:nvSpPr>
                      <p:cNvPr id="198548555" name=""/>
                      <p:cNvSpPr/>
                      <p:nvPr/>
                    </p:nvSpPr>
                    <p:spPr bwMode="auto">
                      <a:xfrm rot="0" flipH="0" flipV="0">
                        <a:off x="0" y="0"/>
                        <a:ext cx="367984" cy="367984"/>
                      </a:xfrm>
                      <a:prstGeom prst="ellipse">
                        <a:avLst/>
                      </a:prstGeom>
                      <a:noFill/>
                      <a:ln w="22860" cap="flat" cmpd="sng" algn="ctr">
                        <a:solidFill>
                          <a:srgbClr val="43739E"/>
                        </a:solidFill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664657843" name="Ellipse 228639615"/>
                      <p:cNvSpPr/>
                      <p:nvPr/>
                    </p:nvSpPr>
                    <p:spPr bwMode="auto">
                      <a:xfrm rot="0" flipH="0" flipV="0">
                        <a:off x="142592" y="65535"/>
                        <a:ext cx="82792" cy="82792"/>
                      </a:xfrm>
                      <a:prstGeom prst="ellipse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739196555" name=""/>
                      <p:cNvSpPr/>
                      <p:nvPr/>
                    </p:nvSpPr>
                    <p:spPr bwMode="auto">
                      <a:xfrm rot="16199865" flipH="0" flipV="0">
                        <a:off x="130394" y="128471"/>
                        <a:ext cx="107185" cy="183596"/>
                      </a:xfrm>
                      <a:prstGeom prst="flowChartDelay">
                        <a:avLst/>
                      </a:prstGeom>
                      <a:solidFill>
                        <a:srgbClr val="43739E"/>
                      </a:solidFill>
                      <a:ln w="12700" cap="flat" cmpd="sng" algn="ctr">
                        <a:noFill/>
                        <a:prstDash val="solid"/>
                        <a:miter lim="800000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/>
                      <a:p>
                        <a:pPr>
                          <a:defRPr/>
                        </a:pPr>
                        <a:endParaRPr/>
                      </a:p>
                    </p:txBody>
                  </p:sp>
                </p:grpSp>
              </p:grpSp>
            </p:grpSp>
          </p:grpSp>
        </p:grpSp>
        <p:grpSp>
          <p:nvGrpSpPr>
            <p:cNvPr id="319777770" name=""/>
            <p:cNvGrpSpPr/>
            <p:nvPr/>
          </p:nvGrpSpPr>
          <p:grpSpPr bwMode="auto">
            <a:xfrm rot="0" flipH="0" flipV="0">
              <a:off x="1651102" y="1363647"/>
              <a:ext cx="2522374" cy="1042911"/>
              <a:chOff x="0" y="0"/>
              <a:chExt cx="2522374" cy="1042911"/>
            </a:xfrm>
          </p:grpSpPr>
          <p:grpSp>
            <p:nvGrpSpPr>
              <p:cNvPr id="432190919" name=""/>
              <p:cNvGrpSpPr/>
              <p:nvPr/>
            </p:nvGrpSpPr>
            <p:grpSpPr bwMode="auto">
              <a:xfrm flipH="0" flipV="0">
                <a:off x="0" y="0"/>
                <a:ext cx="2522374" cy="1042911"/>
                <a:chOff x="0" y="0"/>
                <a:chExt cx="2522374" cy="1042911"/>
              </a:xfrm>
            </p:grpSpPr>
            <p:sp>
              <p:nvSpPr>
                <p:cNvPr id="2034198476" name=""/>
                <p:cNvSpPr/>
                <p:nvPr/>
              </p:nvSpPr>
              <p:spPr bwMode="auto">
                <a:xfrm flipH="0" flipV="0">
                  <a:off x="126821" y="134244"/>
                  <a:ext cx="2395552" cy="774420"/>
                </a:xfrm>
                <a:prstGeom prst="flowChartTerminator">
                  <a:avLst/>
                </a:prstGeom>
                <a:gradFill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rgbClr val="FFFFFF"/>
                    </a:gs>
                  </a:gsLst>
                  <a:lin ang="18900000" scaled="1"/>
                </a:gradFill>
                <a:ln w="1904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072107778" name=""/>
                <p:cNvSpPr/>
                <p:nvPr/>
              </p:nvSpPr>
              <p:spPr bwMode="auto">
                <a:xfrm rot="16199932" flipH="0" flipV="0">
                  <a:off x="0" y="0"/>
                  <a:ext cx="1042911" cy="1042911"/>
                </a:xfrm>
                <a:prstGeom prst="blockArc">
                  <a:avLst>
                    <a:gd name="adj1" fmla="val 10800000"/>
                    <a:gd name="adj2" fmla="val 0"/>
                    <a:gd name="adj3" fmla="val 0"/>
                  </a:avLst>
                </a:prstGeom>
                <a:ln w="3809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  <p:sp>
            <p:nvSpPr>
              <p:cNvPr id="1441645101" name=""/>
              <p:cNvSpPr txBox="1"/>
              <p:nvPr/>
            </p:nvSpPr>
            <p:spPr bwMode="auto">
              <a:xfrm rot="0" flipH="0" flipV="0">
                <a:off x="865647" y="220770"/>
                <a:ext cx="1581923" cy="54899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الاسم</a:t>
                </a:r>
                <a:endParaRPr sz="10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اسم العائلة</a:t>
                </a:r>
                <a:endParaRPr lang="en-US" sz="1000" b="0" i="0" u="none" strike="noStrike" cap="none" spc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الوظيفة</a:t>
                </a:r>
                <a:endParaRPr sz="1000">
                  <a:latin typeface="DejaVu Serif"/>
                  <a:cs typeface="DejaVu Serif"/>
                </a:endParaRPr>
              </a:p>
            </p:txBody>
          </p:sp>
          <p:grpSp>
            <p:nvGrpSpPr>
              <p:cNvPr id="537790964" name=""/>
              <p:cNvGrpSpPr/>
              <p:nvPr/>
            </p:nvGrpSpPr>
            <p:grpSpPr bwMode="auto">
              <a:xfrm flipH="0" flipV="0">
                <a:off x="284757" y="277188"/>
                <a:ext cx="488529" cy="488529"/>
                <a:chOff x="0" y="0"/>
                <a:chExt cx="488529" cy="488529"/>
              </a:xfrm>
            </p:grpSpPr>
            <p:sp>
              <p:nvSpPr>
                <p:cNvPr id="334151136" name=""/>
                <p:cNvSpPr/>
                <p:nvPr/>
              </p:nvSpPr>
              <p:spPr bwMode="auto">
                <a:xfrm rot="0" flipH="0" flipV="0">
                  <a:off x="0" y="0"/>
                  <a:ext cx="488529" cy="488529"/>
                </a:xfrm>
                <a:prstGeom prst="ellipse">
                  <a:avLst/>
                </a:prstGeom>
                <a:noFill/>
                <a:ln w="22860" cap="flat" cmpd="sng" algn="ctr">
                  <a:solidFill>
                    <a:srgbClr val="43739E"/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122574798" name="Ellipse 228639615"/>
                <p:cNvSpPr/>
                <p:nvPr/>
              </p:nvSpPr>
              <p:spPr bwMode="auto">
                <a:xfrm rot="0" flipH="0" flipV="0">
                  <a:off x="189303" y="87004"/>
                  <a:ext cx="109914" cy="109914"/>
                </a:xfrm>
                <a:prstGeom prst="ellipse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426881145" name=""/>
                <p:cNvSpPr/>
                <p:nvPr/>
              </p:nvSpPr>
              <p:spPr bwMode="auto">
                <a:xfrm rot="16199865" flipH="0" flipV="0">
                  <a:off x="173110" y="170557"/>
                  <a:ext cx="142299" cy="243739"/>
                </a:xfrm>
                <a:prstGeom prst="flowChartDelay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p>
                  <a:pPr>
                    <a:defRPr/>
                  </a:pPr>
                  <a:endParaRPr/>
                </a:p>
              </p:txBody>
            </p:sp>
          </p:grpSp>
        </p:grpSp>
        <p:grpSp>
          <p:nvGrpSpPr>
            <p:cNvPr id="1057327959" name=""/>
            <p:cNvGrpSpPr/>
            <p:nvPr/>
          </p:nvGrpSpPr>
          <p:grpSpPr bwMode="auto">
            <a:xfrm rot="0" flipH="0" flipV="0">
              <a:off x="7558443" y="1372707"/>
              <a:ext cx="2522374" cy="1042911"/>
              <a:chOff x="0" y="0"/>
              <a:chExt cx="2522374" cy="1042911"/>
            </a:xfrm>
          </p:grpSpPr>
          <p:grpSp>
            <p:nvGrpSpPr>
              <p:cNvPr id="722061632" name=""/>
              <p:cNvGrpSpPr/>
              <p:nvPr/>
            </p:nvGrpSpPr>
            <p:grpSpPr bwMode="auto">
              <a:xfrm flipH="0" flipV="0">
                <a:off x="0" y="0"/>
                <a:ext cx="2522374" cy="1042911"/>
                <a:chOff x="0" y="0"/>
                <a:chExt cx="2522374" cy="1042911"/>
              </a:xfrm>
            </p:grpSpPr>
            <p:sp>
              <p:nvSpPr>
                <p:cNvPr id="2110770139" name=""/>
                <p:cNvSpPr/>
                <p:nvPr/>
              </p:nvSpPr>
              <p:spPr bwMode="auto">
                <a:xfrm flipH="0" flipV="0">
                  <a:off x="126821" y="134244"/>
                  <a:ext cx="2395552" cy="774420"/>
                </a:xfrm>
                <a:prstGeom prst="flowChartTerminator">
                  <a:avLst/>
                </a:prstGeom>
                <a:gradFill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rgbClr val="FFFFFF"/>
                    </a:gs>
                  </a:gsLst>
                  <a:lin ang="18900000" scaled="1"/>
                </a:gradFill>
                <a:ln w="1904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709827392" name=""/>
                <p:cNvSpPr/>
                <p:nvPr/>
              </p:nvSpPr>
              <p:spPr bwMode="auto">
                <a:xfrm rot="16199932" flipH="0" flipV="0">
                  <a:off x="0" y="0"/>
                  <a:ext cx="1042911" cy="1042911"/>
                </a:xfrm>
                <a:prstGeom prst="blockArc">
                  <a:avLst>
                    <a:gd name="adj1" fmla="val 10800000"/>
                    <a:gd name="adj2" fmla="val 0"/>
                    <a:gd name="adj3" fmla="val 0"/>
                  </a:avLst>
                </a:prstGeom>
                <a:ln w="38099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  <p:sp>
            <p:nvSpPr>
              <p:cNvPr id="1085571999" name=""/>
              <p:cNvSpPr txBox="1"/>
              <p:nvPr/>
            </p:nvSpPr>
            <p:spPr bwMode="auto">
              <a:xfrm rot="0" flipH="0" flipV="0">
                <a:off x="865647" y="220770"/>
                <a:ext cx="1582341" cy="548999"/>
              </a:xfrm>
              <a:prstGeom prst="rect">
                <a:avLst/>
              </a:prstGeom>
              <a:noFill/>
            </p:spPr>
            <p:txBody>
              <a:bodyPr vertOverflow="overflow" horzOverflow="overflow" vert="horz" wrap="square" lIns="91440" tIns="45720" rIns="91440" bIns="45720" numCol="1" spcCol="0" rtlCol="0" fromWordArt="0" anchor="t" anchorCtr="0" forceAA="0" upright="0" compatLnSpc="0">
                <a:spAutoFit/>
              </a:bodyPr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الاسم</a:t>
                </a:r>
                <a:endParaRPr sz="1000">
                  <a:latin typeface="DejaVu Serif"/>
                  <a:cs typeface="DejaVu Serif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اسم العائلة</a:t>
                </a:r>
                <a:endParaRPr sz="1000" b="0" i="0" u="none" strike="noStrike" cap="none" spc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  <a:p>
                <a:pPr algn="r">
                  <a:defRPr/>
                </a:pPr>
                <a:r>
                  <a:rPr lang="en-US" sz="1000" b="0" i="0" u="none" strike="noStrike" cap="none" spc="0">
                    <a:solidFill>
                      <a:schemeClr val="tx1"/>
                    </a:solidFill>
                    <a:latin typeface="DejaVu Serif"/>
                    <a:ea typeface="DejaVu Serif"/>
                    <a:cs typeface="DejaVu Serif"/>
                  </a:rPr>
                  <a:t>الوظيفة</a:t>
                </a:r>
                <a:endParaRPr sz="1100">
                  <a:latin typeface="DejaVu Serif"/>
                  <a:cs typeface="DejaVu Serif"/>
                </a:endParaRPr>
              </a:p>
            </p:txBody>
          </p:sp>
          <p:grpSp>
            <p:nvGrpSpPr>
              <p:cNvPr id="1625161520" name=""/>
              <p:cNvGrpSpPr/>
              <p:nvPr/>
            </p:nvGrpSpPr>
            <p:grpSpPr bwMode="auto">
              <a:xfrm flipH="0" flipV="0">
                <a:off x="284757" y="277188"/>
                <a:ext cx="488529" cy="488529"/>
                <a:chOff x="0" y="0"/>
                <a:chExt cx="488529" cy="488529"/>
              </a:xfrm>
            </p:grpSpPr>
            <p:sp>
              <p:nvSpPr>
                <p:cNvPr id="855285457" name=""/>
                <p:cNvSpPr/>
                <p:nvPr/>
              </p:nvSpPr>
              <p:spPr bwMode="auto">
                <a:xfrm rot="0" flipH="0" flipV="0">
                  <a:off x="0" y="0"/>
                  <a:ext cx="488529" cy="488529"/>
                </a:xfrm>
                <a:prstGeom prst="ellipse">
                  <a:avLst/>
                </a:prstGeom>
                <a:noFill/>
                <a:ln w="22860" cap="flat" cmpd="sng" algn="ctr">
                  <a:solidFill>
                    <a:srgbClr val="43739E"/>
                  </a:solidFill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714389186" name="Ellipse 228639615"/>
                <p:cNvSpPr/>
                <p:nvPr/>
              </p:nvSpPr>
              <p:spPr bwMode="auto">
                <a:xfrm rot="0" flipH="0" flipV="0">
                  <a:off x="189303" y="87004"/>
                  <a:ext cx="109914" cy="109914"/>
                </a:xfrm>
                <a:prstGeom prst="ellipse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798307419" name=""/>
                <p:cNvSpPr/>
                <p:nvPr/>
              </p:nvSpPr>
              <p:spPr bwMode="auto">
                <a:xfrm rot="16199865" flipH="0" flipV="0">
                  <a:off x="173110" y="170557"/>
                  <a:ext cx="142299" cy="243739"/>
                </a:xfrm>
                <a:prstGeom prst="flowChartDelay">
                  <a:avLst/>
                </a:prstGeom>
                <a:solidFill>
                  <a:srgbClr val="43739E"/>
                </a:solidFill>
                <a:ln w="12700" cap="flat" cmpd="sng" algn="ctr">
                  <a:noFill/>
                  <a:prstDash val="solid"/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p>
                  <a:pPr>
                    <a:defRPr/>
                  </a:pPr>
                  <a:endParaRPr/>
                </a:p>
              </p:txBody>
            </p:sp>
          </p:grpSp>
        </p:grpSp>
        <p:grpSp>
          <p:nvGrpSpPr>
            <p:cNvPr id="1903185385" name=""/>
            <p:cNvGrpSpPr/>
            <p:nvPr/>
          </p:nvGrpSpPr>
          <p:grpSpPr bwMode="auto">
            <a:xfrm>
              <a:off x="2647935" y="1022589"/>
              <a:ext cx="6464528" cy="392905"/>
              <a:chOff x="0" y="0"/>
              <a:chExt cx="6464528" cy="392905"/>
            </a:xfrm>
          </p:grpSpPr>
          <p:cxnSp>
            <p:nvCxnSpPr>
              <p:cNvPr id="180668320" name=""/>
              <p:cNvCxnSpPr>
                <a:cxnSpLocks/>
              </p:cNvCxnSpPr>
              <p:nvPr/>
            </p:nvCxnSpPr>
            <p:spPr bwMode="auto">
              <a:xfrm rot="16199932" flipH="0" flipV="0">
                <a:off x="1357312" y="-1357311"/>
                <a:ext cx="392904" cy="3107530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9343887" name=""/>
              <p:cNvCxnSpPr>
                <a:cxnSpLocks/>
              </p:cNvCxnSpPr>
              <p:nvPr/>
            </p:nvCxnSpPr>
            <p:spPr bwMode="auto">
              <a:xfrm rot="16199932" flipH="1" flipV="0">
                <a:off x="4714310" y="-1357312"/>
                <a:ext cx="392904" cy="3107529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47509653" name=""/>
            <p:cNvGrpSpPr/>
            <p:nvPr/>
          </p:nvGrpSpPr>
          <p:grpSpPr bwMode="auto">
            <a:xfrm flipH="0" flipV="0">
              <a:off x="1232721" y="2376988"/>
              <a:ext cx="3359135" cy="392904"/>
              <a:chOff x="0" y="0"/>
              <a:chExt cx="3359135" cy="392904"/>
            </a:xfrm>
          </p:grpSpPr>
          <p:cxnSp>
            <p:nvCxnSpPr>
              <p:cNvPr id="1332410871" name=""/>
              <p:cNvCxnSpPr>
                <a:cxnSpLocks/>
              </p:cNvCxnSpPr>
              <p:nvPr/>
            </p:nvCxnSpPr>
            <p:spPr bwMode="auto">
              <a:xfrm rot="16199932" flipH="0" flipV="0">
                <a:off x="610923" y="-610923"/>
                <a:ext cx="392904" cy="1614753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3345814" name=""/>
              <p:cNvCxnSpPr>
                <a:cxnSpLocks/>
              </p:cNvCxnSpPr>
              <p:nvPr/>
            </p:nvCxnSpPr>
            <p:spPr bwMode="auto">
              <a:xfrm rot="16199932" flipH="1" flipV="0">
                <a:off x="2355306" y="-610923"/>
                <a:ext cx="392904" cy="1614753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8267000" name=""/>
            <p:cNvGrpSpPr/>
            <p:nvPr/>
          </p:nvGrpSpPr>
          <p:grpSpPr bwMode="auto">
            <a:xfrm flipH="0" flipV="0">
              <a:off x="7140060" y="2376988"/>
              <a:ext cx="3359135" cy="392904"/>
              <a:chOff x="0" y="0"/>
              <a:chExt cx="3359135" cy="392904"/>
            </a:xfrm>
          </p:grpSpPr>
          <p:cxnSp>
            <p:nvCxnSpPr>
              <p:cNvPr id="548430382" name=""/>
              <p:cNvCxnSpPr>
                <a:cxnSpLocks/>
              </p:cNvCxnSpPr>
              <p:nvPr/>
            </p:nvCxnSpPr>
            <p:spPr bwMode="auto">
              <a:xfrm rot="16199932" flipH="0" flipV="0">
                <a:off x="610924" y="-610924"/>
                <a:ext cx="392904" cy="1614753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1678113" name=""/>
              <p:cNvCxnSpPr>
                <a:cxnSpLocks/>
              </p:cNvCxnSpPr>
              <p:nvPr/>
            </p:nvCxnSpPr>
            <p:spPr bwMode="auto">
              <a:xfrm rot="16199932" flipH="1" flipV="0">
                <a:off x="2355307" y="-610924"/>
                <a:ext cx="392904" cy="1614753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315920" name=""/>
            <p:cNvGrpSpPr/>
            <p:nvPr/>
          </p:nvGrpSpPr>
          <p:grpSpPr bwMode="auto">
            <a:xfrm flipH="0" flipV="0">
              <a:off x="502216" y="3600951"/>
              <a:ext cx="1864755" cy="392904"/>
              <a:chOff x="0" y="0"/>
              <a:chExt cx="1864755" cy="392904"/>
            </a:xfrm>
          </p:grpSpPr>
          <p:cxnSp>
            <p:nvCxnSpPr>
              <p:cNvPr id="498403571" name=""/>
              <p:cNvCxnSpPr>
                <a:cxnSpLocks/>
              </p:cNvCxnSpPr>
              <p:nvPr/>
            </p:nvCxnSpPr>
            <p:spPr bwMode="auto">
              <a:xfrm rot="16199932" flipH="0" flipV="0">
                <a:off x="251745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352082" name=""/>
              <p:cNvCxnSpPr>
                <a:cxnSpLocks/>
              </p:cNvCxnSpPr>
              <p:nvPr/>
            </p:nvCxnSpPr>
            <p:spPr bwMode="auto">
              <a:xfrm rot="16199932" flipH="1" flipV="0">
                <a:off x="1220104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1222780" name=""/>
            <p:cNvGrpSpPr/>
            <p:nvPr/>
          </p:nvGrpSpPr>
          <p:grpSpPr bwMode="auto">
            <a:xfrm flipH="0" flipV="0">
              <a:off x="3457449" y="3600951"/>
              <a:ext cx="1864755" cy="392904"/>
              <a:chOff x="0" y="0"/>
              <a:chExt cx="1864755" cy="392904"/>
            </a:xfrm>
          </p:grpSpPr>
          <p:cxnSp>
            <p:nvCxnSpPr>
              <p:cNvPr id="2028603319" name=""/>
              <p:cNvCxnSpPr>
                <a:cxnSpLocks/>
              </p:cNvCxnSpPr>
              <p:nvPr/>
            </p:nvCxnSpPr>
            <p:spPr bwMode="auto">
              <a:xfrm rot="16199932" flipH="0" flipV="0">
                <a:off x="251745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8994744" name=""/>
              <p:cNvCxnSpPr>
                <a:cxnSpLocks/>
              </p:cNvCxnSpPr>
              <p:nvPr/>
            </p:nvCxnSpPr>
            <p:spPr bwMode="auto">
              <a:xfrm rot="16199932" flipH="1" flipV="0">
                <a:off x="1220104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71438035" name=""/>
            <p:cNvGrpSpPr/>
            <p:nvPr/>
          </p:nvGrpSpPr>
          <p:grpSpPr bwMode="auto">
            <a:xfrm flipH="0" flipV="0">
              <a:off x="6409555" y="3600951"/>
              <a:ext cx="1864755" cy="392904"/>
              <a:chOff x="0" y="0"/>
              <a:chExt cx="1864755" cy="392904"/>
            </a:xfrm>
          </p:grpSpPr>
          <p:cxnSp>
            <p:nvCxnSpPr>
              <p:cNvPr id="1261126721" name=""/>
              <p:cNvCxnSpPr>
                <a:cxnSpLocks/>
              </p:cNvCxnSpPr>
              <p:nvPr/>
            </p:nvCxnSpPr>
            <p:spPr bwMode="auto">
              <a:xfrm rot="16199932" flipH="0" flipV="0">
                <a:off x="251745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9935932" name=""/>
              <p:cNvCxnSpPr>
                <a:cxnSpLocks/>
              </p:cNvCxnSpPr>
              <p:nvPr/>
            </p:nvCxnSpPr>
            <p:spPr bwMode="auto">
              <a:xfrm rot="16199932" flipH="1" flipV="0">
                <a:off x="1220104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024967" name=""/>
            <p:cNvGrpSpPr/>
            <p:nvPr/>
          </p:nvGrpSpPr>
          <p:grpSpPr bwMode="auto">
            <a:xfrm flipH="0" flipV="0">
              <a:off x="9364787" y="3600951"/>
              <a:ext cx="1864755" cy="392904"/>
              <a:chOff x="0" y="0"/>
              <a:chExt cx="1864755" cy="392904"/>
            </a:xfrm>
          </p:grpSpPr>
          <p:cxnSp>
            <p:nvCxnSpPr>
              <p:cNvPr id="1525747307" name=""/>
              <p:cNvCxnSpPr>
                <a:cxnSpLocks/>
              </p:cNvCxnSpPr>
              <p:nvPr/>
            </p:nvCxnSpPr>
            <p:spPr bwMode="auto">
              <a:xfrm rot="16199932" flipH="0" flipV="0">
                <a:off x="251745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3987155" name=""/>
              <p:cNvCxnSpPr>
                <a:cxnSpLocks/>
              </p:cNvCxnSpPr>
              <p:nvPr/>
            </p:nvCxnSpPr>
            <p:spPr bwMode="auto">
              <a:xfrm rot="16199932" flipH="1" flipV="0">
                <a:off x="1220104" y="-251745"/>
                <a:ext cx="392904" cy="896395"/>
              </a:xfrm>
              <a:prstGeom prst="bentConnector5">
                <a:avLst>
                  <a:gd name="adj1" fmla="val 50000"/>
                  <a:gd name="adj2" fmla="val 50000"/>
                  <a:gd name="adj3" fmla="val 50000"/>
                </a:avLst>
              </a:prstGeom>
              <a:ln w="19049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onlyoffice/8.1.3.4</Application>
  <DocSecurity>0</DocSecurity>
  <PresentationFormat>Widescreen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14</cp:revision>
  <dcterms:modified xsi:type="dcterms:W3CDTF">2024-10-02T18:18:01Z</dcterms:modified>
  <cp:category/>
  <cp:contentStatus/>
  <cp:version/>
</cp:coreProperties>
</file>