
<file path=[Content_Types].xml><?xml version="1.0" encoding="utf-8"?>
<Types xmlns="http://schemas.openxmlformats.org/package/2006/content-types">
  <Default Extension="svg" ContentType="image/svg+xml"/>
  <Default Extension="wmf" ContentType="image/x-wmf"/>
  <Default Extension="png" ContentType="image/png"/>
  <Default Extension="jpeg" ContentType="image/jpeg"/>
  <Default Extension="xml" ContentType="application/xml"/>
  <Default Extension="rels" ContentType="application/vnd.openxmlformats-package.relationships+xml"/>
  <Default Extension="bin" ContentType="application/vnd.openxmlformats-officedocument.oleObject"/>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0.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Override PartName="/ppt/slides/slide1.xml" ContentType="application/vnd.openxmlformats-officedocument.presentationml.slide+xml"/>
  <Override PartName="/ppt/slideLayouts/slideLayout8.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s/slide9.xml" ContentType="application/vnd.openxmlformats-officedocument.presentationml.slide+xml"/>
  <Override PartName="/ppt/slideLayouts/slideLayout2.xml" ContentType="application/vnd.openxmlformats-officedocument.presentationml.slideLayout+xml"/>
  <Override PartName="/ppt/slides/slide5.xml" ContentType="application/vnd.openxmlformats-officedocument.presentationml.slide+xml"/>
  <Override PartName="/ppt/slides/slide1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slideLayouts/slideLayout7.xml" ContentType="application/vnd.openxmlformats-officedocument.presentationml.slideLayout+xml"/>
  <Override PartName="/ppt/slideLayouts/slideLayout10.xml" ContentType="application/vnd.openxmlformats-officedocument.presentationml.slideLayout+xml"/>
  <Override PartName="/ppt/slideMasters/slideMaster1.xml" ContentType="application/vnd.openxmlformats-officedocument.presentationml.slideMaster+xml"/>
  <Override PartName="/ppt/theme/theme2.xml" ContentType="application/vnd.openxmlformats-officedocument.theme+xml"/>
  <Override PartName="/ppt/slideLayouts/slideLayout11.xml" ContentType="application/vnd.openxmlformats-officedocument.presentationml.slideLayout+xml"/>
  <Override PartName="/ppt/tableStyles.xml" ContentType="application/vnd.openxmlformats-officedocument.presentationml.tableStyles+xml"/>
  <Override PartName="/ppt/theme/theme1.xml" ContentType="application/vnd.openxmlformats-officedocument.theme+xml"/>
  <Override PartName="/ppt/slideLayouts/slideLayout1.xml" ContentType="application/vnd.openxmlformats-officedocument.presentationml.slideLayout+xml"/>
  <Override PartName="/ppt/slides/slide2.xml" ContentType="application/vnd.openxmlformats-officedocument.presentationml.slide+xml"/>
  <Override PartName="/ppt/viewProps.xml" ContentType="application/vnd.openxmlformats-officedocument.presentationml.viewProps+xml"/>
  <Override PartName="/ppt/slideLayouts/slideLayout6.xml" ContentType="application/vnd.openxmlformats-officedocument.presentationml.slideLayout+xml"/>
  <Override PartName="/ppt/presProps.xml" ContentType="application/vnd.openxmlformats-officedocument.presentationml.presProps+xml"/>
  <Override PartName="/ppt/notesSlides/notesSlide12.xml" ContentType="application/vnd.openxmlformats-officedocument.presentationml.notesSlide+xml"/>
  <Override PartName="/ppt/slideLayouts/slideLayout5.xml" ContentType="application/vnd.openxmlformats-officedocument.presentationml.slideLayout+xml"/>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aveSubsetFonts="1">
  <p:sldMasterIdLst>
    <p:sldMasterId id="2147483648" r:id="rId1"/>
  </p:sldMasterIdLst>
  <p:notesMasterIdLst>
    <p:notesMasterId r:id="rId16"/>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Lst>
  <p:sldSz cx="12192000" cy="6858000"/>
  <p:notesSz cx="6858000" cy="9144000"/>
  <p:defaultTex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378" y="90"/>
      </p:cViewPr>
      <p:guideLst>
        <p:guide pos="3840"/>
        <p:guide pos="2160" orient="horz"/>
      </p:guideLst>
    </p:cSldViewPr>
  </p:slideViewPr>
  <p:gridSpacing cx="72008" cy="72008"/>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theme" Target="theme/theme1.xml"/><Relationship Id="rId3" Type="http://schemas.openxmlformats.org/officeDocument/2006/relationships/theme" Target="theme/theme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notesMaster" Target="notesMasters/notesMaster1.xml"/><Relationship Id="rId17" Type="http://schemas.openxmlformats.org/officeDocument/2006/relationships/presProps" Target="presProps.xml" /><Relationship Id="rId18" Type="http://schemas.openxmlformats.org/officeDocument/2006/relationships/tableStyles" Target="tableStyles.xml" /><Relationship Id="rId19" Type="http://schemas.openxmlformats.org/officeDocument/2006/relationships/viewProps" Target="viewProps.xml" /></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name="">
    <p:bg>
      <p:bgRef idx="1001">
        <a:schemeClr val="bg1"/>
      </p:bgRef>
    </p:bg>
    <p:spTree>
      <p:nvGrpSpPr>
        <p:cNvPr id="1" name=""/>
        <p:cNvGrpSpPr/>
        <p:nvPr/>
      </p:nvGrpSpPr>
      <p:grpSpPr bwMode="auto">
        <a:xfrm>
          <a:off x="0" y="0"/>
          <a:ext cx="0" cy="0"/>
          <a:chOff x="0" y="0"/>
          <a:chExt cx="0" cy="0"/>
        </a:xfrm>
      </p:grpSpPr>
      <p:sp>
        <p:nvSpPr>
          <p:cNvPr id="2" name="Header Placehold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3632E96E-41F7-40C5-8419-297958CC00FA}" type="datetimeFigureOut">
              <a:rPr lang="en-GB"/>
              <a:t>10/30/2013</a:t>
            </a:fld>
            <a:endParaRPr lang="en-GB"/>
          </a:p>
        </p:txBody>
      </p:sp>
      <p:sp>
        <p:nvSpPr>
          <p:cNvPr id="4" name="Slide Image Placeholder 3"/>
          <p:cNvSpPr>
            <a:spLocks noChangeAspect="1" noGrp="1" noRo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en-GB"/>
          </a:p>
        </p:txBody>
      </p:sp>
      <p:sp>
        <p:nvSpPr>
          <p:cNvPr id="5" name="Notes Placehold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lang="en-GB"/>
          </a:p>
        </p:txBody>
      </p:sp>
      <p:sp>
        <p:nvSpPr>
          <p:cNvPr id="6" name="Footer Placehold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2E6999B8-B6B4-4561-A3CD-BBCDAB9FC9D9}" type="slidenum">
              <a:rPr lang="en-GB"/>
              <a:t>‹#›</a:t>
            </a:fld>
            <a:endParaRPr lang="en-GB"/>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a:xfrm>
            <a:off x="685800" y="1143000"/>
            <a:ext cx="5486400" cy="3086100"/>
          </a:xfrm>
        </p:spPr>
      </p:sp>
      <p:sp>
        <p:nvSpPr>
          <p:cNvPr id="3" name="Notes Placeholder 2"/>
          <p:cNvSpPr>
            <a:spLocks noGrp="1"/>
          </p:cNvSpPr>
          <p:nvPr>
            <p:ph type="body" idx="1"/>
          </p:nvPr>
        </p:nvSpPr>
        <p:spPr bwMode="auto"/>
        <p:txBody>
          <a:bodyPr/>
          <a:lstStyle/>
          <a:p>
            <a:pPr>
              <a:defRPr/>
            </a:pPr>
            <a:endParaRPr lang="en-GB">
              <a:latin typeface="Arial"/>
              <a:cs typeface="Arial"/>
            </a:endParaRPr>
          </a:p>
        </p:txBody>
      </p:sp>
      <p:sp>
        <p:nvSpPr>
          <p:cNvPr id="4" name="Slide Number Placeholder 3"/>
          <p:cNvSpPr>
            <a:spLocks noGrp="1"/>
          </p:cNvSpPr>
          <p:nvPr>
            <p:ph type="sldNum" sz="quarter" idx="10"/>
          </p:nvPr>
        </p:nvSpPr>
        <p:spPr bwMode="auto"/>
        <p:txBody>
          <a:bodyPr/>
          <a:lstStyle/>
          <a:p>
            <a:pPr>
              <a:defRPr/>
            </a:pPr>
            <a:fld id="{2E6999B8-B6B4-4561-A3CD-BBCDAB9FC9D9}" type="slidenum">
              <a:rPr lang="en-GB"/>
              <a:t>1</a:t>
            </a:fld>
            <a:endParaRPr lang="en-GB"/>
          </a:p>
        </p:txBody>
      </p:sp>
    </p:spTree>
  </p:cSld>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39D39E2-58D6-A51C-310E-0A84D49756F2}" type="slidenum">
              <a:rPr/>
              <a:t/>
            </a:fld>
            <a:endParaRPr/>
          </a:p>
        </p:txBody>
      </p:sp>
    </p:spTree>
  </p:cSld>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53999ED-0D29-8856-E9BE-B342B7F8BCC7}" type="slidenum">
              <a:rPr/>
              <a:t/>
            </a:fld>
            <a:endParaRPr/>
          </a:p>
        </p:txBody>
      </p:sp>
    </p:spTree>
  </p:cSld>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4814754-0977-5077-03B8-B66BE21FB881}" type="slidenum">
              <a:rPr/>
              <a:t/>
            </a:fld>
            <a:endParaRPr/>
          </a:p>
        </p:txBody>
      </p:sp>
    </p:spTree>
  </p:cSld>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32208994" name="Slide Image Placeholder 1"/>
          <p:cNvSpPr>
            <a:spLocks noChangeAspect="1" noGrp="1" noRot="1"/>
          </p:cNvSpPr>
          <p:nvPr>
            <p:ph type="sldImg"/>
          </p:nvPr>
        </p:nvSpPr>
        <p:spPr bwMode="auto"/>
      </p:sp>
      <p:sp>
        <p:nvSpPr>
          <p:cNvPr id="1228938863" name="Notes Placeholder 2"/>
          <p:cNvSpPr>
            <a:spLocks noGrp="1"/>
          </p:cNvSpPr>
          <p:nvPr>
            <p:ph type="body" idx="1"/>
          </p:nvPr>
        </p:nvSpPr>
        <p:spPr bwMode="auto"/>
        <p:txBody>
          <a:bodyPr/>
          <a:lstStyle/>
          <a:p>
            <a:pPr>
              <a:defRPr/>
            </a:pPr>
            <a:endParaRPr/>
          </a:p>
        </p:txBody>
      </p:sp>
      <p:sp>
        <p:nvSpPr>
          <p:cNvPr id="1063718938" name="Slide Number Placeholder 3"/>
          <p:cNvSpPr>
            <a:spLocks noGrp="1"/>
          </p:cNvSpPr>
          <p:nvPr>
            <p:ph type="sldNum" sz="quarter" idx="10"/>
          </p:nvPr>
        </p:nvSpPr>
        <p:spPr bwMode="auto"/>
        <p:txBody>
          <a:bodyPr/>
          <a:lstStyle/>
          <a:p>
            <a:pPr>
              <a:defRPr/>
            </a:pPr>
            <a:fld id="{1D3D1591-CABD-D0A4-D2DB-93EE015FDB88}" type="slidenum">
              <a:rPr/>
              <a:t/>
            </a:fld>
            <a:endParaRPr/>
          </a:p>
        </p:txBody>
      </p:sp>
    </p:spTree>
  </p:cSld>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588F773-5FCF-B3FE-1482-F2FD896E2634}" type="slidenum">
              <a:rPr/>
              <a:t/>
            </a:fld>
            <a:endParaRPr/>
          </a:p>
        </p:txBody>
      </p:sp>
    </p:spTree>
  </p:cSld>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1E866D7-1930-B78F-7396-8AD061C7FCB6}" type="slidenum">
              <a:rPr/>
              <a:t/>
            </a:fld>
            <a:endParaRPr/>
          </a:p>
        </p:txBody>
      </p:sp>
    </p:spTree>
  </p:cSld>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A32F157-6A6B-0610-5057-7D9342C86ED1}" type="slidenum">
              <a:rPr/>
              <a:t/>
            </a:fld>
            <a:endParaRPr/>
          </a:p>
        </p:txBody>
      </p:sp>
    </p:spTree>
  </p:cSld>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347803F0-65EC-EA1E-6BF6-757F5E065535}" type="slidenum">
              <a:rPr/>
              <a:t/>
            </a:fld>
            <a:endParaRPr/>
          </a:p>
        </p:txBody>
      </p:sp>
    </p:spTree>
  </p:cSld>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2BED7FE-9E03-E18A-4004-A803FBCB04D8}" type="slidenum">
              <a:rPr/>
              <a:t/>
            </a:fld>
            <a:endParaRPr/>
          </a:p>
        </p:txBody>
      </p:sp>
    </p:spTree>
  </p:cSld>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93402536" name="Slide Image Placeholder 1"/>
          <p:cNvSpPr>
            <a:spLocks noChangeAspect="1" noGrp="1" noRot="1"/>
          </p:cNvSpPr>
          <p:nvPr>
            <p:ph type="sldImg"/>
          </p:nvPr>
        </p:nvSpPr>
        <p:spPr bwMode="auto"/>
      </p:sp>
      <p:sp>
        <p:nvSpPr>
          <p:cNvPr id="1560526855" name="Notes Placeholder 2"/>
          <p:cNvSpPr>
            <a:spLocks noGrp="1"/>
          </p:cNvSpPr>
          <p:nvPr>
            <p:ph type="body" idx="1"/>
          </p:nvPr>
        </p:nvSpPr>
        <p:spPr bwMode="auto"/>
        <p:txBody>
          <a:bodyPr/>
          <a:lstStyle/>
          <a:p>
            <a:pPr>
              <a:defRPr/>
            </a:pPr>
            <a:endParaRPr/>
          </a:p>
        </p:txBody>
      </p:sp>
      <p:sp>
        <p:nvSpPr>
          <p:cNvPr id="1188965245" name="Slide Number Placeholder 3"/>
          <p:cNvSpPr>
            <a:spLocks noGrp="1"/>
          </p:cNvSpPr>
          <p:nvPr>
            <p:ph type="sldNum" sz="quarter" idx="10"/>
          </p:nvPr>
        </p:nvSpPr>
        <p:spPr bwMode="auto"/>
        <p:txBody>
          <a:bodyPr/>
          <a:lstStyle/>
          <a:p>
            <a:pPr>
              <a:defRPr/>
            </a:pPr>
            <a:fld id="{62164591-776A-2CC4-2A8B-11A82F3BB527}" type="slidenum">
              <a:rPr/>
              <a:t/>
            </a:fld>
            <a:endParaRPr/>
          </a:p>
        </p:txBody>
      </p:sp>
    </p:spTree>
  </p:cSld>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F60C97D-AF56-6EFA-3DBC-7DD2E317154D}" type="slidenum">
              <a:rPr/>
              <a:t/>
            </a:fld>
            <a:endParaRPr/>
          </a:p>
        </p:txBody>
      </p:sp>
    </p:spTree>
  </p:cSld>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title" userDrawn="1">
  <p:cSld name="Title Slide">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1524000" y="1122363"/>
            <a:ext cx="9144000" cy="2387600"/>
          </a:xfrm>
        </p:spPr>
        <p:txBody>
          <a:bodyPr anchor="b"/>
          <a:lstStyle>
            <a:lvl1pPr algn="ctr">
              <a:defRPr sz="6000"/>
            </a:lvl1pPr>
          </a:lstStyle>
          <a:p>
            <a:pPr>
              <a:defRPr/>
            </a:pPr>
            <a:r>
              <a:rPr lang="en-GB"/>
              <a:t>Click to edit Master title style</a:t>
            </a:r>
            <a:endParaRPr lang="en-GB"/>
          </a:p>
        </p:txBody>
      </p:sp>
      <p:sp>
        <p:nvSpPr>
          <p:cNvPr id="3" name="Subtitle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GB"/>
              <a:t>Click to edit Master subtitle style</a:t>
            </a:r>
            <a:endParaRPr lang="en-GB"/>
          </a:p>
        </p:txBody>
      </p:sp>
      <p:sp>
        <p:nvSpPr>
          <p:cNvPr id="4" name="Date Placeholder 3"/>
          <p:cNvSpPr>
            <a:spLocks noGrp="1"/>
          </p:cNvSpPr>
          <p:nvPr>
            <p:ph type="dt" sz="half" idx="10"/>
          </p:nvPr>
        </p:nvSpPr>
        <p:spPr bwMode="auto"/>
        <p:txBody>
          <a:bodyPr/>
          <a:lstStyle/>
          <a:p>
            <a:pPr>
              <a:defRPr/>
            </a:pPr>
            <a:fld id="{BCC18F51-09EC-435C-A3BA-64A766E099C0}" type="datetimeFigureOut">
              <a:rPr lang="en-GB"/>
              <a:t>30.10.2013</a:t>
            </a:fld>
            <a:endParaRPr lang="en-GB"/>
          </a:p>
        </p:txBody>
      </p:sp>
      <p:sp>
        <p:nvSpPr>
          <p:cNvPr id="5" name="Footer Placeholder 4"/>
          <p:cNvSpPr>
            <a:spLocks noGrp="1"/>
          </p:cNvSpPr>
          <p:nvPr>
            <p:ph type="ftr" sz="quarter" idx="11"/>
          </p:nvPr>
        </p:nvSpPr>
        <p:spPr bwMode="auto"/>
        <p:txBody>
          <a:bodyPr/>
          <a:lstStyle/>
          <a:p>
            <a:pPr>
              <a:defRPr/>
            </a:pPr>
            <a:endParaRPr lang="en-GB"/>
          </a:p>
        </p:txBody>
      </p:sp>
      <p:sp>
        <p:nvSpPr>
          <p:cNvPr id="6" name="Slide Number Placeholder 5"/>
          <p:cNvSpPr>
            <a:spLocks noGrp="1"/>
          </p:cNvSpPr>
          <p:nvPr>
            <p:ph type="sldNum" sz="quarter" idx="12"/>
          </p:nvPr>
        </p:nvSpPr>
        <p:spPr bwMode="auto"/>
        <p:txBody>
          <a:bodyPr/>
          <a:lstStyle/>
          <a:p>
            <a:pPr>
              <a:defRPr/>
            </a:pPr>
            <a:fld id="{08395586-F03A-48D1-94DF-16B239DF4FB5}" type="slidenum">
              <a:rPr lang="en-GB"/>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vertTx" userDrawn="1">
  <p:cSld name="Title and Vertical Tex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GB"/>
              <a:t>Click to edit Master title style</a:t>
            </a:r>
            <a:endParaRPr lang="en-GB"/>
          </a:p>
        </p:txBody>
      </p:sp>
      <p:sp>
        <p:nvSpPr>
          <p:cNvPr id="3" name="Vertical Text Placeholder 2"/>
          <p:cNvSpPr>
            <a:spLocks noGrp="1"/>
          </p:cNvSpPr>
          <p:nvPr>
            <p:ph type="body" orient="vert" idx="1"/>
          </p:nvPr>
        </p:nvSpPr>
        <p:spPr bwMode="auto"/>
        <p:txBody>
          <a:bodyPr vert="eaVert"/>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lang="en-GB"/>
          </a:p>
        </p:txBody>
      </p:sp>
      <p:sp>
        <p:nvSpPr>
          <p:cNvPr id="4" name="Date Placeholder 3"/>
          <p:cNvSpPr>
            <a:spLocks noGrp="1"/>
          </p:cNvSpPr>
          <p:nvPr>
            <p:ph type="dt" sz="half" idx="10"/>
          </p:nvPr>
        </p:nvSpPr>
        <p:spPr bwMode="auto"/>
        <p:txBody>
          <a:bodyPr/>
          <a:lstStyle/>
          <a:p>
            <a:pPr>
              <a:defRPr/>
            </a:pPr>
            <a:fld id="{BCC18F51-09EC-435C-A3BA-64A766E099C0}" type="datetimeFigureOut">
              <a:rPr lang="en-GB"/>
              <a:t>30.10.2013</a:t>
            </a:fld>
            <a:endParaRPr lang="en-GB"/>
          </a:p>
        </p:txBody>
      </p:sp>
      <p:sp>
        <p:nvSpPr>
          <p:cNvPr id="5" name="Footer Placeholder 4"/>
          <p:cNvSpPr>
            <a:spLocks noGrp="1"/>
          </p:cNvSpPr>
          <p:nvPr>
            <p:ph type="ftr" sz="quarter" idx="11"/>
          </p:nvPr>
        </p:nvSpPr>
        <p:spPr bwMode="auto"/>
        <p:txBody>
          <a:bodyPr/>
          <a:lstStyle/>
          <a:p>
            <a:pPr>
              <a:defRPr/>
            </a:pPr>
            <a:endParaRPr lang="en-GB"/>
          </a:p>
        </p:txBody>
      </p:sp>
      <p:sp>
        <p:nvSpPr>
          <p:cNvPr id="6" name="Slide Number Placeholder 5"/>
          <p:cNvSpPr>
            <a:spLocks noGrp="1"/>
          </p:cNvSpPr>
          <p:nvPr>
            <p:ph type="sldNum" sz="quarter" idx="12"/>
          </p:nvPr>
        </p:nvSpPr>
        <p:spPr bwMode="auto"/>
        <p:txBody>
          <a:bodyPr/>
          <a:lstStyle/>
          <a:p>
            <a:pPr>
              <a:defRPr/>
            </a:pPr>
            <a:fld id="{08395586-F03A-48D1-94DF-16B239DF4FB5}" type="slidenum">
              <a:rPr lang="en-GB"/>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vertTitleAndTx" userDrawn="1">
  <p:cSld name="Vertical Title and Text">
    <p:spTree>
      <p:nvGrpSpPr>
        <p:cNvPr id="1" name=""/>
        <p:cNvGrpSpPr/>
        <p:nvPr/>
      </p:nvGrpSpPr>
      <p:grpSpPr bwMode="auto">
        <a:xfrm>
          <a:off x="0" y="0"/>
          <a:ext cx="0" cy="0"/>
          <a:chOff x="0" y="0"/>
          <a:chExt cx="0" cy="0"/>
        </a:xfrm>
      </p:grpSpPr>
      <p:sp>
        <p:nvSpPr>
          <p:cNvPr id="2" name="Vertical Title 1"/>
          <p:cNvSpPr>
            <a:spLocks noGrp="1"/>
          </p:cNvSpPr>
          <p:nvPr>
            <p:ph type="title" orient="vert"/>
          </p:nvPr>
        </p:nvSpPr>
        <p:spPr bwMode="auto">
          <a:xfrm>
            <a:off x="8724900" y="365125"/>
            <a:ext cx="2628900" cy="5811838"/>
          </a:xfrm>
        </p:spPr>
        <p:txBody>
          <a:bodyPr vert="eaVert"/>
          <a:lstStyle/>
          <a:p>
            <a:pPr>
              <a:defRPr/>
            </a:pPr>
            <a:r>
              <a:rPr lang="en-GB"/>
              <a:t>Click to edit Master title style</a:t>
            </a:r>
            <a:endParaRPr lang="en-GB"/>
          </a:p>
        </p:txBody>
      </p:sp>
      <p:sp>
        <p:nvSpPr>
          <p:cNvPr id="3" name="Vertical Text Placeholder 2"/>
          <p:cNvSpPr>
            <a:spLocks noGrp="1"/>
          </p:cNvSpPr>
          <p:nvPr>
            <p:ph type="body" orient="vert" idx="1"/>
          </p:nvPr>
        </p:nvSpPr>
        <p:spPr bwMode="auto">
          <a:xfrm>
            <a:off x="838200" y="365125"/>
            <a:ext cx="7734300" cy="5811838"/>
          </a:xfrm>
        </p:spPr>
        <p:txBody>
          <a:bodyPr vert="eaVert"/>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lang="en-GB"/>
          </a:p>
        </p:txBody>
      </p:sp>
      <p:sp>
        <p:nvSpPr>
          <p:cNvPr id="4" name="Date Placeholder 3"/>
          <p:cNvSpPr>
            <a:spLocks noGrp="1"/>
          </p:cNvSpPr>
          <p:nvPr>
            <p:ph type="dt" sz="half" idx="10"/>
          </p:nvPr>
        </p:nvSpPr>
        <p:spPr bwMode="auto"/>
        <p:txBody>
          <a:bodyPr/>
          <a:lstStyle/>
          <a:p>
            <a:pPr>
              <a:defRPr/>
            </a:pPr>
            <a:fld id="{BCC18F51-09EC-435C-A3BA-64A766E099C0}" type="datetimeFigureOut">
              <a:rPr lang="en-GB"/>
              <a:t>30.10.2013</a:t>
            </a:fld>
            <a:endParaRPr lang="en-GB"/>
          </a:p>
        </p:txBody>
      </p:sp>
      <p:sp>
        <p:nvSpPr>
          <p:cNvPr id="5" name="Footer Placeholder 4"/>
          <p:cNvSpPr>
            <a:spLocks noGrp="1"/>
          </p:cNvSpPr>
          <p:nvPr>
            <p:ph type="ftr" sz="quarter" idx="11"/>
          </p:nvPr>
        </p:nvSpPr>
        <p:spPr bwMode="auto"/>
        <p:txBody>
          <a:bodyPr/>
          <a:lstStyle/>
          <a:p>
            <a:pPr>
              <a:defRPr/>
            </a:pPr>
            <a:endParaRPr lang="en-GB"/>
          </a:p>
        </p:txBody>
      </p:sp>
      <p:sp>
        <p:nvSpPr>
          <p:cNvPr id="6" name="Slide Number Placeholder 5"/>
          <p:cNvSpPr>
            <a:spLocks noGrp="1"/>
          </p:cNvSpPr>
          <p:nvPr>
            <p:ph type="sldNum" sz="quarter" idx="12"/>
          </p:nvPr>
        </p:nvSpPr>
        <p:spPr bwMode="auto"/>
        <p:txBody>
          <a:bodyPr/>
          <a:lstStyle/>
          <a:p>
            <a:pPr>
              <a:defRPr/>
            </a:pPr>
            <a:fld id="{08395586-F03A-48D1-94DF-16B239DF4FB5}" type="slidenum">
              <a:rPr lang="en-GB"/>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obj" userDrawn="1">
  <p:cSld name="Title and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GB"/>
              <a:t>Click to edit Master title style</a:t>
            </a:r>
            <a:endParaRPr lang="en-GB"/>
          </a:p>
        </p:txBody>
      </p:sp>
      <p:sp>
        <p:nvSpPr>
          <p:cNvPr id="3" name="Content Placeholder 2"/>
          <p:cNvSpPr>
            <a:spLocks noGrp="1"/>
          </p:cNvSpPr>
          <p:nvPr>
            <p:ph idx="1"/>
          </p:nvPr>
        </p:nvSpPr>
        <p:spPr bwMode="auto"/>
        <p:txBody>
          <a:body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lang="en-GB"/>
          </a:p>
        </p:txBody>
      </p:sp>
      <p:sp>
        <p:nvSpPr>
          <p:cNvPr id="4" name="Date Placeholder 3"/>
          <p:cNvSpPr>
            <a:spLocks noGrp="1"/>
          </p:cNvSpPr>
          <p:nvPr>
            <p:ph type="dt" sz="half" idx="10"/>
          </p:nvPr>
        </p:nvSpPr>
        <p:spPr bwMode="auto"/>
        <p:txBody>
          <a:bodyPr/>
          <a:lstStyle/>
          <a:p>
            <a:pPr>
              <a:defRPr/>
            </a:pPr>
            <a:fld id="{BCC18F51-09EC-435C-A3BA-64A766E099C0}" type="datetimeFigureOut">
              <a:rPr lang="en-GB"/>
              <a:t>30.10.2013</a:t>
            </a:fld>
            <a:endParaRPr lang="en-GB"/>
          </a:p>
        </p:txBody>
      </p:sp>
      <p:sp>
        <p:nvSpPr>
          <p:cNvPr id="5" name="Footer Placeholder 4"/>
          <p:cNvSpPr>
            <a:spLocks noGrp="1"/>
          </p:cNvSpPr>
          <p:nvPr>
            <p:ph type="ftr" sz="quarter" idx="11"/>
          </p:nvPr>
        </p:nvSpPr>
        <p:spPr bwMode="auto"/>
        <p:txBody>
          <a:bodyPr/>
          <a:lstStyle/>
          <a:p>
            <a:pPr>
              <a:defRPr/>
            </a:pPr>
            <a:endParaRPr lang="en-GB"/>
          </a:p>
        </p:txBody>
      </p:sp>
      <p:sp>
        <p:nvSpPr>
          <p:cNvPr id="6" name="Slide Number Placeholder 5"/>
          <p:cNvSpPr>
            <a:spLocks noGrp="1"/>
          </p:cNvSpPr>
          <p:nvPr>
            <p:ph type="sldNum" sz="quarter" idx="12"/>
          </p:nvPr>
        </p:nvSpPr>
        <p:spPr bwMode="auto"/>
        <p:txBody>
          <a:bodyPr/>
          <a:lstStyle/>
          <a:p>
            <a:pPr>
              <a:defRPr/>
            </a:pPr>
            <a:fld id="{08395586-F03A-48D1-94DF-16B239DF4FB5}" type="slidenum">
              <a:rPr lang="en-GB"/>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secHead" userDrawn="1">
  <p:cSld name="Section Header">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1850" y="1709738"/>
            <a:ext cx="10515600" cy="2852737"/>
          </a:xfrm>
        </p:spPr>
        <p:txBody>
          <a:bodyPr anchor="b"/>
          <a:lstStyle>
            <a:lvl1pPr>
              <a:defRPr sz="6000"/>
            </a:lvl1pPr>
          </a:lstStyle>
          <a:p>
            <a:pPr>
              <a:defRPr/>
            </a:pPr>
            <a:r>
              <a:rPr lang="en-GB"/>
              <a:t>Click to edit Master title style</a:t>
            </a:r>
            <a:endParaRPr lang="en-GB"/>
          </a:p>
        </p:txBody>
      </p:sp>
      <p:sp>
        <p:nvSpPr>
          <p:cNvPr id="3" name="Text Placeholder 2"/>
          <p:cNvSpPr>
            <a:spLocks noGrp="1"/>
          </p:cNvSpPr>
          <p:nvPr>
            <p:ph type="body" idx="1"/>
          </p:nvPr>
        </p:nvSpPr>
        <p:spPr bwMode="auto">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en-GB"/>
              <a:t>Click to edit Master text styles</a:t>
            </a:r>
            <a:endParaRPr/>
          </a:p>
        </p:txBody>
      </p:sp>
      <p:sp>
        <p:nvSpPr>
          <p:cNvPr id="4" name="Date Placeholder 3"/>
          <p:cNvSpPr>
            <a:spLocks noGrp="1"/>
          </p:cNvSpPr>
          <p:nvPr>
            <p:ph type="dt" sz="half" idx="10"/>
          </p:nvPr>
        </p:nvSpPr>
        <p:spPr bwMode="auto"/>
        <p:txBody>
          <a:bodyPr/>
          <a:lstStyle/>
          <a:p>
            <a:pPr>
              <a:defRPr/>
            </a:pPr>
            <a:fld id="{BCC18F51-09EC-435C-A3BA-64A766E099C0}" type="datetimeFigureOut">
              <a:rPr lang="en-GB"/>
              <a:t>30.10.2013</a:t>
            </a:fld>
            <a:endParaRPr lang="en-GB"/>
          </a:p>
        </p:txBody>
      </p:sp>
      <p:sp>
        <p:nvSpPr>
          <p:cNvPr id="5" name="Footer Placeholder 4"/>
          <p:cNvSpPr>
            <a:spLocks noGrp="1"/>
          </p:cNvSpPr>
          <p:nvPr>
            <p:ph type="ftr" sz="quarter" idx="11"/>
          </p:nvPr>
        </p:nvSpPr>
        <p:spPr bwMode="auto"/>
        <p:txBody>
          <a:bodyPr/>
          <a:lstStyle/>
          <a:p>
            <a:pPr>
              <a:defRPr/>
            </a:pPr>
            <a:endParaRPr lang="en-GB"/>
          </a:p>
        </p:txBody>
      </p:sp>
      <p:sp>
        <p:nvSpPr>
          <p:cNvPr id="6" name="Slide Number Placeholder 5"/>
          <p:cNvSpPr>
            <a:spLocks noGrp="1"/>
          </p:cNvSpPr>
          <p:nvPr>
            <p:ph type="sldNum" sz="quarter" idx="12"/>
          </p:nvPr>
        </p:nvSpPr>
        <p:spPr bwMode="auto"/>
        <p:txBody>
          <a:bodyPr/>
          <a:lstStyle/>
          <a:p>
            <a:pPr>
              <a:defRPr/>
            </a:pPr>
            <a:fld id="{08395586-F03A-48D1-94DF-16B239DF4FB5}" type="slidenum">
              <a:rPr lang="en-GB"/>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twoObj" userDrawn="1">
  <p:cSld name="Two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GB"/>
              <a:t>Click to edit Master title style</a:t>
            </a:r>
            <a:endParaRPr lang="en-GB"/>
          </a:p>
        </p:txBody>
      </p:sp>
      <p:sp>
        <p:nvSpPr>
          <p:cNvPr id="3" name="Content Placeholder 2"/>
          <p:cNvSpPr>
            <a:spLocks noGrp="1"/>
          </p:cNvSpPr>
          <p:nvPr>
            <p:ph sz="half" idx="1"/>
          </p:nvPr>
        </p:nvSpPr>
        <p:spPr bwMode="auto">
          <a:xfrm>
            <a:off x="838200" y="1825625"/>
            <a:ext cx="5181600" cy="4351338"/>
          </a:xfrm>
        </p:spPr>
        <p:txBody>
          <a:body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lang="en-GB"/>
          </a:p>
        </p:txBody>
      </p:sp>
      <p:sp>
        <p:nvSpPr>
          <p:cNvPr id="4" name="Content Placeholder 3"/>
          <p:cNvSpPr>
            <a:spLocks noGrp="1"/>
          </p:cNvSpPr>
          <p:nvPr>
            <p:ph sz="half" idx="2"/>
          </p:nvPr>
        </p:nvSpPr>
        <p:spPr bwMode="auto">
          <a:xfrm>
            <a:off x="6172200" y="1825625"/>
            <a:ext cx="5181600" cy="4351338"/>
          </a:xfrm>
        </p:spPr>
        <p:txBody>
          <a:body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lang="en-GB"/>
          </a:p>
        </p:txBody>
      </p:sp>
      <p:sp>
        <p:nvSpPr>
          <p:cNvPr id="5" name="Date Placeholder 4"/>
          <p:cNvSpPr>
            <a:spLocks noGrp="1"/>
          </p:cNvSpPr>
          <p:nvPr>
            <p:ph type="dt" sz="half" idx="10"/>
          </p:nvPr>
        </p:nvSpPr>
        <p:spPr bwMode="auto"/>
        <p:txBody>
          <a:bodyPr/>
          <a:lstStyle/>
          <a:p>
            <a:pPr>
              <a:defRPr/>
            </a:pPr>
            <a:fld id="{BCC18F51-09EC-435C-A3BA-64A766E099C0}" type="datetimeFigureOut">
              <a:rPr lang="en-GB"/>
              <a:t>30.10.2013</a:t>
            </a:fld>
            <a:endParaRPr lang="en-GB"/>
          </a:p>
        </p:txBody>
      </p:sp>
      <p:sp>
        <p:nvSpPr>
          <p:cNvPr id="6" name="Footer Placeholder 5"/>
          <p:cNvSpPr>
            <a:spLocks noGrp="1"/>
          </p:cNvSpPr>
          <p:nvPr>
            <p:ph type="ftr" sz="quarter" idx="11"/>
          </p:nvPr>
        </p:nvSpPr>
        <p:spPr bwMode="auto"/>
        <p:txBody>
          <a:bodyPr/>
          <a:lstStyle/>
          <a:p>
            <a:pPr>
              <a:defRPr/>
            </a:pPr>
            <a:endParaRPr lang="en-GB"/>
          </a:p>
        </p:txBody>
      </p:sp>
      <p:sp>
        <p:nvSpPr>
          <p:cNvPr id="7" name="Slide Number Placeholder 6"/>
          <p:cNvSpPr>
            <a:spLocks noGrp="1"/>
          </p:cNvSpPr>
          <p:nvPr>
            <p:ph type="sldNum" sz="quarter" idx="12"/>
          </p:nvPr>
        </p:nvSpPr>
        <p:spPr bwMode="auto"/>
        <p:txBody>
          <a:bodyPr/>
          <a:lstStyle/>
          <a:p>
            <a:pPr>
              <a:defRPr/>
            </a:pPr>
            <a:fld id="{08395586-F03A-48D1-94DF-16B239DF4FB5}" type="slidenum">
              <a:rPr lang="en-GB"/>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twoTxTwoObj" userDrawn="1">
  <p:cSld name="Comparis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9788" y="365125"/>
            <a:ext cx="10515600" cy="1325563"/>
          </a:xfrm>
        </p:spPr>
        <p:txBody>
          <a:bodyPr/>
          <a:lstStyle/>
          <a:p>
            <a:pPr>
              <a:defRPr/>
            </a:pPr>
            <a:r>
              <a:rPr lang="en-GB"/>
              <a:t>Click to edit Master title style</a:t>
            </a:r>
            <a:endParaRPr lang="en-GB"/>
          </a:p>
        </p:txBody>
      </p:sp>
      <p:sp>
        <p:nvSpPr>
          <p:cNvPr id="3" name="Text Placeholder 2"/>
          <p:cNvSpPr>
            <a:spLocks noGrp="1"/>
          </p:cNvSpPr>
          <p:nvPr>
            <p:ph type="body" idx="1"/>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GB"/>
              <a:t>Click to edit Master text styles</a:t>
            </a:r>
            <a:endParaRPr/>
          </a:p>
        </p:txBody>
      </p:sp>
      <p:sp>
        <p:nvSpPr>
          <p:cNvPr id="4" name="Content Placeholder 3"/>
          <p:cNvSpPr>
            <a:spLocks noGrp="1"/>
          </p:cNvSpPr>
          <p:nvPr>
            <p:ph sz="half" idx="2"/>
          </p:nvPr>
        </p:nvSpPr>
        <p:spPr bwMode="auto">
          <a:xfrm>
            <a:off x="839788" y="2505074"/>
            <a:ext cx="5157787" cy="3684588"/>
          </a:xfrm>
        </p:spPr>
        <p:txBody>
          <a:body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lang="en-GB"/>
          </a:p>
        </p:txBody>
      </p:sp>
      <p:sp>
        <p:nvSpPr>
          <p:cNvPr id="5" name="Text Placeholder 4"/>
          <p:cNvSpPr>
            <a:spLocks noGrp="1"/>
          </p:cNvSpPr>
          <p:nvPr>
            <p:ph type="body" sz="quarter" idx="3"/>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GB"/>
              <a:t>Click to edit Master text styles</a:t>
            </a:r>
            <a:endParaRPr/>
          </a:p>
        </p:txBody>
      </p:sp>
      <p:sp>
        <p:nvSpPr>
          <p:cNvPr id="6" name="Content Placeholder 5"/>
          <p:cNvSpPr>
            <a:spLocks noGrp="1"/>
          </p:cNvSpPr>
          <p:nvPr>
            <p:ph sz="quarter" idx="4"/>
          </p:nvPr>
        </p:nvSpPr>
        <p:spPr bwMode="auto">
          <a:xfrm>
            <a:off x="6172200" y="2505074"/>
            <a:ext cx="5183188" cy="3684588"/>
          </a:xfrm>
        </p:spPr>
        <p:txBody>
          <a:body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lang="en-GB"/>
          </a:p>
        </p:txBody>
      </p:sp>
      <p:sp>
        <p:nvSpPr>
          <p:cNvPr id="7" name="Date Placeholder 6"/>
          <p:cNvSpPr>
            <a:spLocks noGrp="1"/>
          </p:cNvSpPr>
          <p:nvPr>
            <p:ph type="dt" sz="half" idx="10"/>
          </p:nvPr>
        </p:nvSpPr>
        <p:spPr bwMode="auto"/>
        <p:txBody>
          <a:bodyPr/>
          <a:lstStyle/>
          <a:p>
            <a:pPr>
              <a:defRPr/>
            </a:pPr>
            <a:fld id="{BCC18F51-09EC-435C-A3BA-64A766E099C0}" type="datetimeFigureOut">
              <a:rPr lang="en-GB"/>
              <a:t>30.10.2013</a:t>
            </a:fld>
            <a:endParaRPr lang="en-GB"/>
          </a:p>
        </p:txBody>
      </p:sp>
      <p:sp>
        <p:nvSpPr>
          <p:cNvPr id="8" name="Footer Placeholder 7"/>
          <p:cNvSpPr>
            <a:spLocks noGrp="1"/>
          </p:cNvSpPr>
          <p:nvPr>
            <p:ph type="ftr" sz="quarter" idx="11"/>
          </p:nvPr>
        </p:nvSpPr>
        <p:spPr bwMode="auto"/>
        <p:txBody>
          <a:bodyPr/>
          <a:lstStyle/>
          <a:p>
            <a:pPr>
              <a:defRPr/>
            </a:pPr>
            <a:endParaRPr lang="en-GB"/>
          </a:p>
        </p:txBody>
      </p:sp>
      <p:sp>
        <p:nvSpPr>
          <p:cNvPr id="9" name="Slide Number Placeholder 8"/>
          <p:cNvSpPr>
            <a:spLocks noGrp="1"/>
          </p:cNvSpPr>
          <p:nvPr>
            <p:ph type="sldNum" sz="quarter" idx="12"/>
          </p:nvPr>
        </p:nvSpPr>
        <p:spPr bwMode="auto"/>
        <p:txBody>
          <a:bodyPr/>
          <a:lstStyle/>
          <a:p>
            <a:pPr>
              <a:defRPr/>
            </a:pPr>
            <a:fld id="{08395586-F03A-48D1-94DF-16B239DF4FB5}" type="slidenum">
              <a:rPr lang="en-GB"/>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titleOnly" userDrawn="1">
  <p:cSld name="Title Only">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GB"/>
              <a:t>Click to edit Master title style</a:t>
            </a:r>
            <a:endParaRPr lang="en-GB"/>
          </a:p>
        </p:txBody>
      </p:sp>
      <p:sp>
        <p:nvSpPr>
          <p:cNvPr id="3" name="Date Placeholder 2"/>
          <p:cNvSpPr>
            <a:spLocks noGrp="1"/>
          </p:cNvSpPr>
          <p:nvPr>
            <p:ph type="dt" sz="half" idx="10"/>
          </p:nvPr>
        </p:nvSpPr>
        <p:spPr bwMode="auto"/>
        <p:txBody>
          <a:bodyPr/>
          <a:lstStyle/>
          <a:p>
            <a:pPr>
              <a:defRPr/>
            </a:pPr>
            <a:fld id="{BCC18F51-09EC-435C-A3BA-64A766E099C0}" type="datetimeFigureOut">
              <a:rPr lang="en-GB"/>
              <a:t>30.10.2013</a:t>
            </a:fld>
            <a:endParaRPr lang="en-GB"/>
          </a:p>
        </p:txBody>
      </p:sp>
      <p:sp>
        <p:nvSpPr>
          <p:cNvPr id="4" name="Footer Placeholder 3"/>
          <p:cNvSpPr>
            <a:spLocks noGrp="1"/>
          </p:cNvSpPr>
          <p:nvPr>
            <p:ph type="ftr" sz="quarter" idx="11"/>
          </p:nvPr>
        </p:nvSpPr>
        <p:spPr bwMode="auto"/>
        <p:txBody>
          <a:bodyPr/>
          <a:lstStyle/>
          <a:p>
            <a:pPr>
              <a:defRPr/>
            </a:pPr>
            <a:endParaRPr lang="en-GB"/>
          </a:p>
        </p:txBody>
      </p:sp>
      <p:sp>
        <p:nvSpPr>
          <p:cNvPr id="5" name="Slide Number Placeholder 4"/>
          <p:cNvSpPr>
            <a:spLocks noGrp="1"/>
          </p:cNvSpPr>
          <p:nvPr>
            <p:ph type="sldNum" sz="quarter" idx="12"/>
          </p:nvPr>
        </p:nvSpPr>
        <p:spPr bwMode="auto"/>
        <p:txBody>
          <a:bodyPr/>
          <a:lstStyle/>
          <a:p>
            <a:pPr>
              <a:defRPr/>
            </a:pPr>
            <a:fld id="{08395586-F03A-48D1-94DF-16B239DF4FB5}" type="slidenum">
              <a:rPr lang="en-GB"/>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blank" userDrawn="1">
  <p:cSld name="Blank">
    <p:spTree>
      <p:nvGrpSpPr>
        <p:cNvPr id="1" name=""/>
        <p:cNvGrpSpPr/>
        <p:nvPr/>
      </p:nvGrpSpPr>
      <p:grpSpPr bwMode="auto">
        <a:xfrm>
          <a:off x="0" y="0"/>
          <a:ext cx="0" cy="0"/>
          <a:chOff x="0" y="0"/>
          <a:chExt cx="0" cy="0"/>
        </a:xfrm>
      </p:grpSpPr>
      <p:sp>
        <p:nvSpPr>
          <p:cNvPr id="2" name="Date Placeholder 1"/>
          <p:cNvSpPr>
            <a:spLocks noGrp="1"/>
          </p:cNvSpPr>
          <p:nvPr>
            <p:ph type="dt" sz="half" idx="10"/>
          </p:nvPr>
        </p:nvSpPr>
        <p:spPr bwMode="auto"/>
        <p:txBody>
          <a:bodyPr/>
          <a:lstStyle/>
          <a:p>
            <a:pPr>
              <a:defRPr/>
            </a:pPr>
            <a:fld id="{BCC18F51-09EC-435C-A3BA-64A766E099C0}" type="datetimeFigureOut">
              <a:rPr lang="en-GB"/>
              <a:t>30.10.2013</a:t>
            </a:fld>
            <a:endParaRPr lang="en-GB"/>
          </a:p>
        </p:txBody>
      </p:sp>
      <p:sp>
        <p:nvSpPr>
          <p:cNvPr id="3" name="Footer Placeholder 2"/>
          <p:cNvSpPr>
            <a:spLocks noGrp="1"/>
          </p:cNvSpPr>
          <p:nvPr>
            <p:ph type="ftr" sz="quarter" idx="11"/>
          </p:nvPr>
        </p:nvSpPr>
        <p:spPr bwMode="auto"/>
        <p:txBody>
          <a:bodyPr/>
          <a:lstStyle/>
          <a:p>
            <a:pPr>
              <a:defRPr/>
            </a:pPr>
            <a:endParaRPr lang="en-GB"/>
          </a:p>
        </p:txBody>
      </p:sp>
      <p:sp>
        <p:nvSpPr>
          <p:cNvPr id="4" name="Slide Number Placeholder 3"/>
          <p:cNvSpPr>
            <a:spLocks noGrp="1"/>
          </p:cNvSpPr>
          <p:nvPr>
            <p:ph type="sldNum" sz="quarter" idx="12"/>
          </p:nvPr>
        </p:nvSpPr>
        <p:spPr bwMode="auto"/>
        <p:txBody>
          <a:bodyPr/>
          <a:lstStyle/>
          <a:p>
            <a:pPr>
              <a:defRPr/>
            </a:pPr>
            <a:fld id="{08395586-F03A-48D1-94DF-16B239DF4FB5}" type="slidenum">
              <a:rPr lang="en-GB"/>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objTx" userDrawn="1">
  <p:cSld name="Content with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9788" y="457200"/>
            <a:ext cx="3932237" cy="1600200"/>
          </a:xfrm>
        </p:spPr>
        <p:txBody>
          <a:bodyPr anchor="b"/>
          <a:lstStyle>
            <a:lvl1pPr>
              <a:defRPr sz="3200"/>
            </a:lvl1pPr>
          </a:lstStyle>
          <a:p>
            <a:pPr>
              <a:defRPr/>
            </a:pPr>
            <a:r>
              <a:rPr lang="en-GB"/>
              <a:t>Click to edit Master title style</a:t>
            </a:r>
            <a:endParaRPr lang="en-GB"/>
          </a:p>
        </p:txBody>
      </p:sp>
      <p:sp>
        <p:nvSpPr>
          <p:cNvPr id="3" name="Content Placeholder 2"/>
          <p:cNvSpPr>
            <a:spLocks noGrp="1"/>
          </p:cNvSpPr>
          <p:nvPr>
            <p:ph idx="1"/>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lang="en-GB"/>
          </a:p>
        </p:txBody>
      </p:sp>
      <p:sp>
        <p:nvSpPr>
          <p:cNvPr id="4" name="Text Placeholder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GB"/>
              <a:t>Click to edit Master text styles</a:t>
            </a:r>
            <a:endParaRPr/>
          </a:p>
        </p:txBody>
      </p:sp>
      <p:sp>
        <p:nvSpPr>
          <p:cNvPr id="5" name="Date Placeholder 4"/>
          <p:cNvSpPr>
            <a:spLocks noGrp="1"/>
          </p:cNvSpPr>
          <p:nvPr>
            <p:ph type="dt" sz="half" idx="10"/>
          </p:nvPr>
        </p:nvSpPr>
        <p:spPr bwMode="auto"/>
        <p:txBody>
          <a:bodyPr/>
          <a:lstStyle/>
          <a:p>
            <a:pPr>
              <a:defRPr/>
            </a:pPr>
            <a:fld id="{BCC18F51-09EC-435C-A3BA-64A766E099C0}" type="datetimeFigureOut">
              <a:rPr lang="en-GB"/>
              <a:t>30.10.2013</a:t>
            </a:fld>
            <a:endParaRPr lang="en-GB"/>
          </a:p>
        </p:txBody>
      </p:sp>
      <p:sp>
        <p:nvSpPr>
          <p:cNvPr id="6" name="Footer Placeholder 5"/>
          <p:cNvSpPr>
            <a:spLocks noGrp="1"/>
          </p:cNvSpPr>
          <p:nvPr>
            <p:ph type="ftr" sz="quarter" idx="11"/>
          </p:nvPr>
        </p:nvSpPr>
        <p:spPr bwMode="auto"/>
        <p:txBody>
          <a:bodyPr/>
          <a:lstStyle/>
          <a:p>
            <a:pPr>
              <a:defRPr/>
            </a:pPr>
            <a:endParaRPr lang="en-GB"/>
          </a:p>
        </p:txBody>
      </p:sp>
      <p:sp>
        <p:nvSpPr>
          <p:cNvPr id="7" name="Slide Number Placeholder 6"/>
          <p:cNvSpPr>
            <a:spLocks noGrp="1"/>
          </p:cNvSpPr>
          <p:nvPr>
            <p:ph type="sldNum" sz="quarter" idx="12"/>
          </p:nvPr>
        </p:nvSpPr>
        <p:spPr bwMode="auto"/>
        <p:txBody>
          <a:bodyPr/>
          <a:lstStyle/>
          <a:p>
            <a:pPr>
              <a:defRPr/>
            </a:pPr>
            <a:fld id="{08395586-F03A-48D1-94DF-16B239DF4FB5}" type="slidenum">
              <a:rPr lang="en-GB"/>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picTx" userDrawn="1">
  <p:cSld name="Picture with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9788" y="457200"/>
            <a:ext cx="3932237" cy="1600200"/>
          </a:xfrm>
        </p:spPr>
        <p:txBody>
          <a:bodyPr anchor="b"/>
          <a:lstStyle>
            <a:lvl1pPr>
              <a:defRPr sz="3200"/>
            </a:lvl1pPr>
          </a:lstStyle>
          <a:p>
            <a:pPr>
              <a:defRPr/>
            </a:pPr>
            <a:r>
              <a:rPr lang="en-GB"/>
              <a:t>Click to edit Master title style</a:t>
            </a:r>
            <a:endParaRPr lang="en-GB"/>
          </a:p>
        </p:txBody>
      </p:sp>
      <p:sp>
        <p:nvSpPr>
          <p:cNvPr id="3" name="Picture Placeholder 2"/>
          <p:cNvSpPr>
            <a:spLocks noChangeAspect="1" noGrp="1"/>
          </p:cNvSpPr>
          <p:nvPr>
            <p:ph type="pic" idx="1"/>
          </p:nvPr>
        </p:nvSpPr>
        <p:spPr bwMode="auto">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GB"/>
              <a:t>Click icon to add picture</a:t>
            </a:r>
            <a:endParaRPr lang="en-GB"/>
          </a:p>
        </p:txBody>
      </p:sp>
      <p:sp>
        <p:nvSpPr>
          <p:cNvPr id="4" name="Text Placeholder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GB"/>
              <a:t>Click to edit Master text styles</a:t>
            </a:r>
            <a:endParaRPr/>
          </a:p>
        </p:txBody>
      </p:sp>
      <p:sp>
        <p:nvSpPr>
          <p:cNvPr id="5" name="Date Placeholder 4"/>
          <p:cNvSpPr>
            <a:spLocks noGrp="1"/>
          </p:cNvSpPr>
          <p:nvPr>
            <p:ph type="dt" sz="half" idx="10"/>
          </p:nvPr>
        </p:nvSpPr>
        <p:spPr bwMode="auto"/>
        <p:txBody>
          <a:bodyPr/>
          <a:lstStyle/>
          <a:p>
            <a:pPr>
              <a:defRPr/>
            </a:pPr>
            <a:fld id="{BCC18F51-09EC-435C-A3BA-64A766E099C0}" type="datetimeFigureOut">
              <a:rPr lang="en-GB"/>
              <a:t>30.10.2013</a:t>
            </a:fld>
            <a:endParaRPr lang="en-GB"/>
          </a:p>
        </p:txBody>
      </p:sp>
      <p:sp>
        <p:nvSpPr>
          <p:cNvPr id="6" name="Footer Placeholder 5"/>
          <p:cNvSpPr>
            <a:spLocks noGrp="1"/>
          </p:cNvSpPr>
          <p:nvPr>
            <p:ph type="ftr" sz="quarter" idx="11"/>
          </p:nvPr>
        </p:nvSpPr>
        <p:spPr bwMode="auto"/>
        <p:txBody>
          <a:bodyPr/>
          <a:lstStyle/>
          <a:p>
            <a:pPr>
              <a:defRPr/>
            </a:pPr>
            <a:endParaRPr lang="en-GB"/>
          </a:p>
        </p:txBody>
      </p:sp>
      <p:sp>
        <p:nvSpPr>
          <p:cNvPr id="7" name="Slide Number Placeholder 6"/>
          <p:cNvSpPr>
            <a:spLocks noGrp="1"/>
          </p:cNvSpPr>
          <p:nvPr>
            <p:ph type="sldNum" sz="quarter" idx="12"/>
          </p:nvPr>
        </p:nvSpPr>
        <p:spPr bwMode="auto"/>
        <p:txBody>
          <a:bodyPr/>
          <a:lstStyle/>
          <a:p>
            <a:pPr>
              <a:defRPr/>
            </a:pPr>
            <a:fld id="{08395586-F03A-48D1-94DF-16B239DF4FB5}" type="slidenum">
              <a:rPr lang="en-GB"/>
              <a:t>‹#›</a:t>
            </a:fld>
            <a:endParaRPr lang="en-GB"/>
          </a:p>
        </p:txBody>
      </p:sp>
    </p:spTree>
  </p:cSld>
  <p:clrMapOvr>
    <a:masterClrMapping/>
  </p:clrMapOvr>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en-GB"/>
              <a:t>Click to edit Master title style</a:t>
            </a:r>
            <a:endParaRPr lang="en-GB"/>
          </a:p>
        </p:txBody>
      </p:sp>
      <p:sp>
        <p:nvSpPr>
          <p:cNvPr id="3" name="Text Placeholder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lang="en-GB"/>
          </a:p>
        </p:txBody>
      </p:sp>
      <p:sp>
        <p:nvSpPr>
          <p:cNvPr id="4" name="Date Placeholder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CC18F51-09EC-435C-A3BA-64A766E099C0}" type="datetimeFigureOut">
              <a:rPr lang="en-GB"/>
              <a:t>30.10.2013</a:t>
            </a:fld>
            <a:endParaRPr lang="en-GB"/>
          </a:p>
        </p:txBody>
      </p:sp>
      <p:sp>
        <p:nvSpPr>
          <p:cNvPr id="5" name="Footer Placeholder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Slide Number Placeholder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8395586-F03A-48D1-94DF-16B239DF4FB5}" type="slidenum">
              <a:rPr lang="en-GB"/>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GB"/>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6.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8.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media1.svg"/><Relationship Id="rId5" Type="http://schemas.openxmlformats.org/officeDocument/2006/relationships/image" Target="../media/image10.png"/><Relationship Id="rId6" Type="http://schemas.openxmlformats.org/officeDocument/2006/relationships/image" Target="../media/image11.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bg>
      <p:bgPr shadeToTitle="0">
        <a:blipFill>
          <a:blip r:embed="rId3"/>
          <a:stretch/>
        </a:blipFill>
      </p:bgPr>
    </p:bg>
    <p:spTree>
      <p:nvGrpSpPr>
        <p:cNvPr id="1" name=""/>
        <p:cNvGrpSpPr/>
        <p:nvPr/>
      </p:nvGrpSpPr>
      <p:grpSpPr bwMode="auto">
        <a:xfrm>
          <a:off x="0" y="0"/>
          <a:ext cx="0" cy="0"/>
          <a:chOff x="0" y="0"/>
          <a:chExt cx="0" cy="0"/>
        </a:xfrm>
      </p:grpSpPr>
      <p:sp>
        <p:nvSpPr>
          <p:cNvPr id="2066416951" name=""/>
          <p:cNvSpPr/>
          <p:nvPr/>
        </p:nvSpPr>
        <p:spPr bwMode="auto">
          <a:xfrm flipH="0" flipV="0">
            <a:off x="1762123" y="1357866"/>
            <a:ext cx="8494969" cy="4142266"/>
          </a:xfrm>
          <a:prstGeom prst="ellipse">
            <a:avLst/>
          </a:prstGeom>
          <a:solidFill>
            <a:schemeClr val="bg1">
              <a:alpha val="99999"/>
            </a:schemeClr>
          </a:solidFill>
          <a:ln w="57150" cap="flat" cmpd="sng" algn="ctr">
            <a:solidFill>
              <a:schemeClr val="accent6">
                <a:lumMod val="74901"/>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sp>
      <p:sp>
        <p:nvSpPr>
          <p:cNvPr id="436066316" name=""/>
          <p:cNvSpPr/>
          <p:nvPr/>
        </p:nvSpPr>
        <p:spPr bwMode="auto">
          <a:xfrm flipH="0" flipV="0">
            <a:off x="1759908" y="1357866"/>
            <a:ext cx="8494970" cy="4142267"/>
          </a:xfrm>
          <a:prstGeom prst="ellipse">
            <a:avLst/>
          </a:prstGeom>
          <a:solidFill>
            <a:schemeClr val="accent6">
              <a:lumMod val="20000"/>
              <a:lumOff val="80000"/>
              <a:alpha val="24000"/>
            </a:schemeClr>
          </a:solidFill>
          <a:ln w="57150" cap="flat" cmpd="sng" algn="ctr">
            <a:solidFill>
              <a:srgbClr val="EF710A"/>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bwMode="auto">
          <a:xfrm rot="0" flipH="0" flipV="0">
            <a:off x="2271598" y="1973587"/>
            <a:ext cx="7376337" cy="2248977"/>
          </a:xfrm>
        </p:spPr>
        <p:txBody>
          <a:bodyPr vertOverflow="overflow" horzOverflow="overflow" vert="horz" wrap="square" lIns="0" tIns="0" rIns="0" bIns="0" numCol="1" spcCol="0" rtlCol="0" fromWordArt="0" anchor="b" anchorCtr="0" forceAA="0" upright="0" compatLnSpc="0">
            <a:normAutofit/>
          </a:bodyPr>
          <a:lstStyle/>
          <a:p>
            <a:pPr>
              <a:lnSpc>
                <a:spcPct val="124000"/>
              </a:lnSpc>
              <a:spcBef>
                <a:spcPts val="0"/>
              </a:spcBef>
              <a:spcAft>
                <a:spcPts val="425"/>
              </a:spcAft>
              <a:defRPr/>
            </a:pPr>
            <a:r>
              <a:rPr lang="fr-FR" sz="7000" b="1" i="0" u="none" strike="noStrike" cap="none" spc="0">
                <a:solidFill>
                  <a:srgbClr val="EF710A"/>
                </a:solidFill>
                <a:latin typeface="Noto Sans KR Black"/>
                <a:ea typeface="Noto Sans KR Black"/>
                <a:cs typeface="Noto Sans KR Black"/>
              </a:rPr>
              <a:t>Pâques </a:t>
            </a:r>
            <a:br>
              <a:rPr lang="fr-FR" sz="4800" b="0" i="1" u="none" strike="noStrike" cap="none" spc="0">
                <a:solidFill>
                  <a:schemeClr val="tx1"/>
                </a:solidFill>
                <a:latin typeface="Georgia"/>
                <a:ea typeface="Georgia"/>
                <a:cs typeface="Georgia"/>
              </a:rPr>
            </a:br>
            <a:r>
              <a:rPr lang="fr-FR" sz="4400" b="1" i="1" u="none" strike="noStrike" cap="none" spc="0">
                <a:solidFill>
                  <a:schemeClr val="accent1">
                    <a:lumMod val="75000"/>
                  </a:schemeClr>
                </a:solidFill>
                <a:latin typeface="Georgia"/>
                <a:ea typeface="Georgia"/>
                <a:cs typeface="Georgia"/>
              </a:rPr>
              <a:t>Traditions et faits</a:t>
            </a:r>
            <a:endParaRPr lang="fr-F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slow" p14:dur="2000" advClick="1">
        <p159:morph option="byObject"/>
      </p:transition>
    </mc:Choice>
    <mc:Fallback>
      <p:transition spd="slow" advClick="1">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bg>
      <p:bgPr shadeToTitle="0">
        <a:solidFill>
          <a:schemeClr val="accent6">
            <a:lumMod val="20000"/>
            <a:lumOff val="80000"/>
            <a:alpha val="23000"/>
          </a:schemeClr>
        </a:solidFill>
      </p:bgPr>
    </p:bg>
    <p:spTree>
      <p:nvGrpSpPr>
        <p:cNvPr id="1" name=""/>
        <p:cNvGrpSpPr/>
        <p:nvPr/>
      </p:nvGrpSpPr>
      <p:grpSpPr bwMode="auto">
        <a:xfrm>
          <a:off x="0" y="0"/>
          <a:ext cx="0" cy="0"/>
          <a:chOff x="0" y="0"/>
          <a:chExt cx="0" cy="0"/>
        </a:xfrm>
      </p:grpSpPr>
      <p:sp>
        <p:nvSpPr>
          <p:cNvPr id="1783269648" name=""/>
          <p:cNvSpPr/>
          <p:nvPr/>
        </p:nvSpPr>
        <p:spPr bwMode="auto">
          <a:xfrm flipH="0" flipV="0">
            <a:off x="-9941" y="-11075"/>
            <a:ext cx="12205290" cy="1794243"/>
          </a:xfrm>
          <a:prstGeom prst="rect">
            <a:avLst/>
          </a:prstGeom>
          <a:solidFill>
            <a:schemeClr val="accent6">
              <a:lumMod val="20000"/>
              <a:lumOff val="80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sp>
      <p:sp>
        <p:nvSpPr>
          <p:cNvPr id="531004087" name="Content Placeholder 2"/>
          <p:cNvSpPr>
            <a:spLocks noGrp="1"/>
          </p:cNvSpPr>
          <p:nvPr>
            <p:ph idx="1"/>
          </p:nvPr>
        </p:nvSpPr>
        <p:spPr bwMode="auto">
          <a:xfrm flipH="0" flipV="0">
            <a:off x="8286525" y="2065005"/>
            <a:ext cx="3664496" cy="1416730"/>
          </a:xfrm>
        </p:spPr>
        <p:txBody>
          <a:bodyPr vertOverflow="overflow" horzOverflow="overflow" vert="horz" wrap="square" lIns="91440" tIns="45720" rIns="91440" bIns="45720" numCol="1" spcCol="0" rtlCol="0" fromWordArt="0" anchor="t" anchorCtr="0" forceAA="0" upright="0" compatLnSpc="0">
            <a:normAutofit/>
          </a:bodyPr>
          <a:lstStyle/>
          <a:p>
            <a:pPr marL="0" indent="0">
              <a:buFont typeface="Arial"/>
              <a:buNone/>
              <a:defRPr/>
            </a:pPr>
            <a:r>
              <a:rPr lang="fr-FR" sz="1800" b="0" i="0" u="none" strike="noStrike" cap="none" spc="0">
                <a:solidFill>
                  <a:schemeClr val="tx1"/>
                </a:solidFill>
                <a:latin typeface="Georgia"/>
                <a:ea typeface="Georgia"/>
                <a:cs typeface="Georgia"/>
              </a:rPr>
              <a:t>Les colorants naturels tels que la betterave, la peau d'oignon et les épinards sont utilisés depuis des siècles pour colorer les œufs de Pâques dans des tons éclatants.</a:t>
            </a:r>
            <a:endParaRPr lang="en-GB" sz="2800" b="0" i="0" u="none" strike="noStrike" cap="none" spc="0">
              <a:solidFill>
                <a:schemeClr val="tx1"/>
              </a:solidFill>
              <a:latin typeface="Arial"/>
              <a:cs typeface="Arial"/>
            </a:endParaRPr>
          </a:p>
        </p:txBody>
      </p:sp>
      <p:pic>
        <p:nvPicPr>
          <p:cNvPr id="2119548225" name=""/>
          <p:cNvPicPr>
            <a:picLocks noChangeAspect="1"/>
          </p:cNvPicPr>
          <p:nvPr/>
        </p:nvPicPr>
        <p:blipFill>
          <a:blip r:embed="rId3"/>
          <a:srcRect l="28739" t="0" r="1274" b="0"/>
          <a:stretch/>
        </p:blipFill>
        <p:spPr bwMode="auto">
          <a:xfrm rot="0" flipH="0" flipV="0">
            <a:off x="638577" y="3801889"/>
            <a:ext cx="2546061" cy="2489629"/>
          </a:xfrm>
          <a:prstGeom prst="flowChartConnector">
            <a:avLst/>
          </a:prstGeom>
        </p:spPr>
      </p:pic>
      <p:sp>
        <p:nvSpPr>
          <p:cNvPr id="599736971" name=""/>
          <p:cNvSpPr txBox="1"/>
          <p:nvPr/>
        </p:nvSpPr>
        <p:spPr bwMode="auto">
          <a:xfrm flipH="0" flipV="0">
            <a:off x="4731223" y="2018336"/>
            <a:ext cx="2706702" cy="1463400"/>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lgn="l">
              <a:defRPr/>
            </a:pPr>
            <a:r>
              <a:rPr lang="fr-FR" sz="1800" b="0" i="0" u="none" strike="noStrike" cap="none" spc="0">
                <a:solidFill>
                  <a:schemeClr val="tx1"/>
                </a:solidFill>
                <a:latin typeface="Georgia"/>
                <a:ea typeface="Georgia"/>
                <a:cs typeface="Georgia"/>
              </a:rPr>
              <a:t>Le plus gros œuf de Pâques du monde pesait 7,2 tonnes et était entièrement fait de chocolat !</a:t>
            </a:r>
            <a:endParaRPr lang="en-GB" sz="2800" b="0" i="0" u="none" strike="noStrike" cap="none" spc="0">
              <a:solidFill>
                <a:schemeClr val="tx1"/>
              </a:solidFill>
              <a:latin typeface="Arial"/>
              <a:cs typeface="Arial"/>
            </a:endParaRPr>
          </a:p>
        </p:txBody>
      </p:sp>
      <p:sp>
        <p:nvSpPr>
          <p:cNvPr id="2143930400" name=""/>
          <p:cNvSpPr txBox="1"/>
          <p:nvPr/>
        </p:nvSpPr>
        <p:spPr bwMode="auto">
          <a:xfrm flipH="0" flipV="0">
            <a:off x="461628" y="2018336"/>
            <a:ext cx="3624773" cy="1737720"/>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lgn="l">
              <a:defRPr/>
            </a:pPr>
            <a:r>
              <a:rPr lang="fr-FR" sz="1800" b="0" i="0" u="none" strike="noStrike" cap="none" spc="0">
                <a:solidFill>
                  <a:schemeClr val="tx1"/>
                </a:solidFill>
                <a:latin typeface="Georgia"/>
                <a:ea typeface="Georgia"/>
                <a:cs typeface="Georgia"/>
              </a:rPr>
              <a:t>Certains pays organisent des compétitions passionnantes de roulage d'œufs de Pâques, où les participants font la course pour faire rouler leurs œufs le plus longtemps possible.</a:t>
            </a:r>
            <a:endParaRPr lang="en-GB" sz="2800" b="0" i="0" u="none" strike="noStrike" cap="none" spc="0">
              <a:solidFill>
                <a:schemeClr val="tx1"/>
              </a:solidFill>
              <a:latin typeface="Arial"/>
              <a:cs typeface="Arial"/>
            </a:endParaRPr>
          </a:p>
        </p:txBody>
      </p:sp>
      <p:sp>
        <p:nvSpPr>
          <p:cNvPr id="1376063812" name="Title 1"/>
          <p:cNvSpPr>
            <a:spLocks noGrp="1"/>
          </p:cNvSpPr>
          <p:nvPr/>
        </p:nvSpPr>
        <p:spPr bwMode="auto">
          <a:xfrm flipH="0" flipV="0">
            <a:off x="461628" y="365123"/>
            <a:ext cx="8836070" cy="1325561"/>
          </a:xfrm>
        </p:spPr>
        <p:txBody>
          <a:bodyPr vert="horz" lIns="91440" tIns="45720" rIns="91440" bIns="45720" rtlCol="0" anchor="ctr">
            <a:normAutofit/>
          </a:bodyPr>
          <a:lstStyle>
            <a:lvl1pPr algn="l" defTabSz="914400">
              <a:lnSpc>
                <a:spcPct val="90000"/>
              </a:lnSpc>
              <a:spcBef>
                <a:spcPts val="0"/>
              </a:spcBef>
              <a:buNone/>
              <a:defRPr sz="4400">
                <a:solidFill>
                  <a:schemeClr val="tx1"/>
                </a:solidFill>
                <a:latin typeface="+mj-lt"/>
                <a:ea typeface="+mj-ea"/>
                <a:cs typeface="+mj-cs"/>
              </a:defRPr>
            </a:lvl1pPr>
          </a:lstStyle>
          <a:p>
            <a:pPr marL="0" marR="0" indent="0" algn="l">
              <a:lnSpc>
                <a:spcPct val="90000"/>
              </a:lnSpc>
              <a:spcBef>
                <a:spcPts val="0"/>
              </a:spcBef>
              <a:spcAft>
                <a:spcPts val="0"/>
              </a:spcAft>
              <a:buNone/>
              <a:defRPr/>
            </a:pPr>
            <a:r>
              <a:rPr lang="fr-FR" sz="4400" b="1" i="0" u="none" strike="noStrike" cap="none" spc="0">
                <a:solidFill>
                  <a:srgbClr val="EF710A"/>
                </a:solidFill>
                <a:latin typeface="Noto Sans KR Black"/>
                <a:ea typeface="Noto Sans KR Black"/>
                <a:cs typeface="Noto Sans KR Black"/>
              </a:rPr>
              <a:t>Faits fascinants sur Pâques </a:t>
            </a:r>
            <a:endParaRPr b="1">
              <a:solidFill>
                <a:srgbClr val="EF710A"/>
              </a:solidFill>
            </a:endParaRPr>
          </a:p>
        </p:txBody>
      </p:sp>
      <p:pic>
        <p:nvPicPr>
          <p:cNvPr id="544559256" name=""/>
          <p:cNvPicPr>
            <a:picLocks noChangeAspect="1"/>
          </p:cNvPicPr>
          <p:nvPr/>
        </p:nvPicPr>
        <p:blipFill>
          <a:blip r:embed="rId4"/>
          <a:stretch/>
        </p:blipFill>
        <p:spPr bwMode="auto">
          <a:xfrm rot="0" flipH="0" flipV="0">
            <a:off x="4644000" y="3763144"/>
            <a:ext cx="2563697" cy="2567120"/>
          </a:xfrm>
          <a:prstGeom prst="flowChartConnector">
            <a:avLst/>
          </a:prstGeom>
        </p:spPr>
      </p:pic>
      <p:pic>
        <p:nvPicPr>
          <p:cNvPr id="1111886684" name=""/>
          <p:cNvPicPr>
            <a:picLocks noChangeAspect="1"/>
          </p:cNvPicPr>
          <p:nvPr/>
        </p:nvPicPr>
        <p:blipFill>
          <a:blip r:embed="rId5"/>
          <a:stretch/>
        </p:blipFill>
        <p:spPr bwMode="auto">
          <a:xfrm rot="0" flipH="0" flipV="0">
            <a:off x="8750754" y="3763144"/>
            <a:ext cx="2621884" cy="2567120"/>
          </a:xfrm>
          <a:prstGeom prst="flowChartConnector">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1000" advClick="1">
        <p:fade thruBlk="0"/>
      </p:transition>
    </mc:Choice>
    <mc:Fallback>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begin" delay="0">
                          <p:tn val="2"/>
                        </p:cond>
                      </p:stCondLst>
                      <p:childTnLst>
                        <p:par>
                          <p:cTn id="4" fill="hold">
                            <p:stCondLst>
                              <p:cond delay="0"/>
                            </p:stCondLst>
                            <p:childTnLst>
                              <p:par>
                                <p:cTn id="29" presetID="2" presetClass="entr" presetSubtype="8" fill="hold" grpId="0" nodeType="withEffect">
                                  <p:stCondLst>
                                    <p:cond delay="0"/>
                                  </p:stCondLst>
                                  <p:childTnLst>
                                    <p:set>
                                      <p:cBhvr>
                                        <p:cTn id="32" dur="2" fill="hold">
                                          <p:stCondLst>
                                            <p:cond delay="0"/>
                                          </p:stCondLst>
                                        </p:cTn>
                                        <p:tgtEl>
                                          <p:spTgt spid="1376063812"/>
                                        </p:tgtEl>
                                        <p:attrNameLst>
                                          <p:attrName>style.visibility</p:attrName>
                                        </p:attrNameLst>
                                      </p:cBhvr>
                                      <p:to>
                                        <p:strVal val="visible"/>
                                      </p:to>
                                    </p:set>
                                    <p:anim calcmode="lin" valueType="num">
                                      <p:cBhvr additive="base">
                                        <p:cTn id="31" dur="1000" fill="hold"/>
                                        <p:tgtEl>
                                          <p:spTgt spid="1376063812"/>
                                        </p:tgtEl>
                                        <p:attrNameLst>
                                          <p:attrName>ppt_x</p:attrName>
                                        </p:attrNameLst>
                                      </p:cBhvr>
                                      <p:tavLst>
                                        <p:tav tm="0">
                                          <p:val>
                                            <p:strVal val="0-#ppt_w/2"/>
                                          </p:val>
                                        </p:tav>
                                        <p:tav tm="100000">
                                          <p:val>
                                            <p:strVal val="#ppt_x"/>
                                          </p:val>
                                        </p:tav>
                                      </p:tavLst>
                                    </p:anim>
                                    <p:anim calcmode="lin" valueType="num">
                                      <p:cBhvr additive="base">
                                        <p:cTn id="30" dur="1000" fill="hold"/>
                                        <p:tgtEl>
                                          <p:spTgt spid="1376063812"/>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0"/>
                                  </p:stCondLst>
                                  <p:childTnLst>
                                    <p:set>
                                      <p:cBhvr>
                                        <p:cTn id="28" dur="4" fill="hold">
                                          <p:stCondLst>
                                            <p:cond delay="0"/>
                                          </p:stCondLst>
                                        </p:cTn>
                                        <p:tgtEl>
                                          <p:spTgt spid="2143930400"/>
                                        </p:tgtEl>
                                        <p:attrNameLst>
                                          <p:attrName>style.visibility</p:attrName>
                                        </p:attrNameLst>
                                      </p:cBhvr>
                                      <p:to>
                                        <p:strVal val="visible"/>
                                      </p:to>
                                    </p:set>
                                    <p:animEffect transition="in" filter="fade">
                                      <p:cBhvr>
                                        <p:cTn id="27" dur="2000"/>
                                        <p:tgtEl>
                                          <p:spTgt spid="2143930400"/>
                                        </p:tgtEl>
                                      </p:cBhvr>
                                    </p:animEffect>
                                  </p:childTnLst>
                                </p:cTn>
                              </p:par>
                              <p:par>
                                <p:cTn id="21" presetID="42" presetClass="entr" presetSubtype="0" fill="hold" grpId="0" nodeType="withEffect">
                                  <p:stCondLst>
                                    <p:cond delay="0"/>
                                  </p:stCondLst>
                                  <p:childTnLst>
                                    <p:set>
                                      <p:cBhvr>
                                        <p:cTn id="25" dur="1" fill="hold">
                                          <p:stCondLst>
                                            <p:cond delay="0"/>
                                          </p:stCondLst>
                                        </p:cTn>
                                        <p:tgtEl>
                                          <p:spTgt spid="2119548225"/>
                                        </p:tgtEl>
                                        <p:attrNameLst>
                                          <p:attrName>style.visibility</p:attrName>
                                        </p:attrNameLst>
                                      </p:cBhvr>
                                      <p:to>
                                        <p:strVal val="visible"/>
                                      </p:to>
                                    </p:set>
                                    <p:animEffect transition="in" filter="fade">
                                      <p:cBhvr>
                                        <p:cTn id="24" dur="1000"/>
                                        <p:tgtEl>
                                          <p:spTgt spid="2119548225"/>
                                        </p:tgtEl>
                                      </p:cBhvr>
                                    </p:animEffect>
                                    <p:anim calcmode="lin" valueType="num">
                                      <p:cBhvr>
                                        <p:cTn id="23" dur="1000" fill="hold"/>
                                        <p:tgtEl>
                                          <p:spTgt spid="2119548225"/>
                                        </p:tgtEl>
                                        <p:attrNameLst>
                                          <p:attrName>ppt_x</p:attrName>
                                        </p:attrNameLst>
                                      </p:cBhvr>
                                      <p:tavLst>
                                        <p:tav tm="0">
                                          <p:val>
                                            <p:strVal val="#ppt_x"/>
                                          </p:val>
                                        </p:tav>
                                        <p:tav tm="100000">
                                          <p:val>
                                            <p:strVal val="#ppt_x"/>
                                          </p:val>
                                        </p:tav>
                                      </p:tavLst>
                                    </p:anim>
                                    <p:anim calcmode="lin" valueType="num">
                                      <p:cBhvr>
                                        <p:cTn id="22" dur="1000" fill="hold"/>
                                        <p:tgtEl>
                                          <p:spTgt spid="2119548225"/>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1000"/>
                                  </p:stCondLst>
                                  <p:childTnLst>
                                    <p:set>
                                      <p:cBhvr>
                                        <p:cTn id="20" dur="4" fill="hold">
                                          <p:stCondLst>
                                            <p:cond delay="0"/>
                                          </p:stCondLst>
                                        </p:cTn>
                                        <p:tgtEl>
                                          <p:spTgt spid="599736971"/>
                                        </p:tgtEl>
                                        <p:attrNameLst>
                                          <p:attrName>style.visibility</p:attrName>
                                        </p:attrNameLst>
                                      </p:cBhvr>
                                      <p:to>
                                        <p:strVal val="visible"/>
                                      </p:to>
                                    </p:set>
                                    <p:animEffect transition="in" filter="fade">
                                      <p:cBhvr>
                                        <p:cTn id="19" dur="2000"/>
                                        <p:tgtEl>
                                          <p:spTgt spid="599736971"/>
                                        </p:tgtEl>
                                      </p:cBhvr>
                                    </p:animEffect>
                                  </p:childTnLst>
                                </p:cTn>
                              </p:par>
                              <p:par>
                                <p:cTn id="13" presetID="42" presetClass="entr" presetSubtype="0" fill="hold" grpId="0" nodeType="withEffect">
                                  <p:stCondLst>
                                    <p:cond delay="1000"/>
                                  </p:stCondLst>
                                  <p:childTnLst>
                                    <p:set>
                                      <p:cBhvr>
                                        <p:cTn id="17" dur="1" fill="hold">
                                          <p:stCondLst>
                                            <p:cond delay="0"/>
                                          </p:stCondLst>
                                        </p:cTn>
                                        <p:tgtEl>
                                          <p:spTgt spid="544559256"/>
                                        </p:tgtEl>
                                        <p:attrNameLst>
                                          <p:attrName>style.visibility</p:attrName>
                                        </p:attrNameLst>
                                      </p:cBhvr>
                                      <p:to>
                                        <p:strVal val="visible"/>
                                      </p:to>
                                    </p:set>
                                    <p:animEffect transition="in" filter="fade">
                                      <p:cBhvr>
                                        <p:cTn id="16" dur="1000"/>
                                        <p:tgtEl>
                                          <p:spTgt spid="544559256"/>
                                        </p:tgtEl>
                                      </p:cBhvr>
                                    </p:animEffect>
                                    <p:anim calcmode="lin" valueType="num">
                                      <p:cBhvr>
                                        <p:cTn id="15" dur="1000" fill="hold"/>
                                        <p:tgtEl>
                                          <p:spTgt spid="544559256"/>
                                        </p:tgtEl>
                                        <p:attrNameLst>
                                          <p:attrName>ppt_x</p:attrName>
                                        </p:attrNameLst>
                                      </p:cBhvr>
                                      <p:tavLst>
                                        <p:tav tm="0">
                                          <p:val>
                                            <p:strVal val="#ppt_x"/>
                                          </p:val>
                                        </p:tav>
                                        <p:tav tm="100000">
                                          <p:val>
                                            <p:strVal val="#ppt_x"/>
                                          </p:val>
                                        </p:tav>
                                      </p:tavLst>
                                    </p:anim>
                                    <p:anim calcmode="lin" valueType="num">
                                      <p:cBhvr>
                                        <p:cTn id="14" dur="1000" fill="hold"/>
                                        <p:tgtEl>
                                          <p:spTgt spid="544559256"/>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2000"/>
                                  </p:stCondLst>
                                  <p:childTnLst>
                                    <p:set>
                                      <p:cBhvr>
                                        <p:cTn id="12" dur="4" fill="hold">
                                          <p:stCondLst>
                                            <p:cond delay="0"/>
                                          </p:stCondLst>
                                        </p:cTn>
                                        <p:tgtEl>
                                          <p:spTgt spid="531004087"/>
                                        </p:tgtEl>
                                        <p:attrNameLst>
                                          <p:attrName>style.visibility</p:attrName>
                                        </p:attrNameLst>
                                      </p:cBhvr>
                                      <p:to>
                                        <p:strVal val="visible"/>
                                      </p:to>
                                    </p:set>
                                    <p:animEffect transition="in" filter="fade">
                                      <p:cBhvr>
                                        <p:cTn id="11" dur="2000"/>
                                        <p:tgtEl>
                                          <p:spTgt spid="531004087"/>
                                        </p:tgtEl>
                                      </p:cBhvr>
                                    </p:animEffect>
                                  </p:childTnLst>
                                </p:cTn>
                              </p:par>
                              <p:par>
                                <p:cTn id="5" presetID="42" presetClass="entr" presetSubtype="0" fill="hold" grpId="0" nodeType="withEffect">
                                  <p:stCondLst>
                                    <p:cond delay="2000"/>
                                  </p:stCondLst>
                                  <p:childTnLst>
                                    <p:set>
                                      <p:cBhvr>
                                        <p:cTn id="9" dur="1" fill="hold">
                                          <p:stCondLst>
                                            <p:cond delay="0"/>
                                          </p:stCondLst>
                                        </p:cTn>
                                        <p:tgtEl>
                                          <p:spTgt spid="1111886684"/>
                                        </p:tgtEl>
                                        <p:attrNameLst>
                                          <p:attrName>style.visibility</p:attrName>
                                        </p:attrNameLst>
                                      </p:cBhvr>
                                      <p:to>
                                        <p:strVal val="visible"/>
                                      </p:to>
                                    </p:set>
                                    <p:animEffect transition="in" filter="fade">
                                      <p:cBhvr>
                                        <p:cTn id="8" dur="1000"/>
                                        <p:tgtEl>
                                          <p:spTgt spid="1111886684"/>
                                        </p:tgtEl>
                                      </p:cBhvr>
                                    </p:animEffect>
                                    <p:anim calcmode="lin" valueType="num">
                                      <p:cBhvr>
                                        <p:cTn id="7" dur="1000" fill="hold"/>
                                        <p:tgtEl>
                                          <p:spTgt spid="1111886684"/>
                                        </p:tgtEl>
                                        <p:attrNameLst>
                                          <p:attrName>ppt_x</p:attrName>
                                        </p:attrNameLst>
                                      </p:cBhvr>
                                      <p:tavLst>
                                        <p:tav tm="0">
                                          <p:val>
                                            <p:strVal val="#ppt_x"/>
                                          </p:val>
                                        </p:tav>
                                        <p:tav tm="100000">
                                          <p:val>
                                            <p:strVal val="#ppt_x"/>
                                          </p:val>
                                        </p:tav>
                                      </p:tavLst>
                                    </p:anim>
                                    <p:anim calcmode="lin" valueType="num">
                                      <p:cBhvr>
                                        <p:cTn id="6" dur="1000" fill="hold"/>
                                        <p:tgtEl>
                                          <p:spTgt spid="11118866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bg>
      <p:bgPr shadeToTitle="0">
        <a:solidFill>
          <a:schemeClr val="accent4">
            <a:lumMod val="20000"/>
            <a:lumOff val="80000"/>
          </a:schemeClr>
        </a:solidFill>
      </p:bgPr>
    </p:bg>
    <p:spTree>
      <p:nvGrpSpPr>
        <p:cNvPr id="1" name=""/>
        <p:cNvGrpSpPr/>
        <p:nvPr/>
      </p:nvGrpSpPr>
      <p:grpSpPr bwMode="auto">
        <a:xfrm>
          <a:off x="0" y="0"/>
          <a:ext cx="0" cy="0"/>
          <a:chOff x="0" y="0"/>
          <a:chExt cx="0" cy="0"/>
        </a:xfrm>
      </p:grpSpPr>
      <p:sp>
        <p:nvSpPr>
          <p:cNvPr id="41691442" name=""/>
          <p:cNvSpPr/>
          <p:nvPr/>
        </p:nvSpPr>
        <p:spPr bwMode="auto">
          <a:xfrm flipH="0" flipV="0">
            <a:off x="-9939" y="-11074"/>
            <a:ext cx="12205289" cy="1794243"/>
          </a:xfrm>
          <a:prstGeom prst="rect">
            <a:avLst/>
          </a:prstGeom>
          <a:solidFill>
            <a:srgbClr val="F4F1F7"/>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sp>
      <p:pic>
        <p:nvPicPr>
          <p:cNvPr id="537679242" name=""/>
          <p:cNvPicPr/>
          <p:nvPr/>
        </p:nvPicPr>
        <p:blipFill>
          <a:blip r:embed="rId3"/>
          <a:srcRect l="0" t="0" r="35676" b="14075"/>
          <a:stretch/>
        </p:blipFill>
        <p:spPr bwMode="auto">
          <a:xfrm rot="0" flipH="0" flipV="0">
            <a:off x="482933" y="2075400"/>
            <a:ext cx="3060000" cy="3060000"/>
          </a:xfrm>
          <a:prstGeom prst="flowChartConnector">
            <a:avLst/>
          </a:prstGeom>
        </p:spPr>
      </p:pic>
      <p:pic>
        <p:nvPicPr>
          <p:cNvPr id="1796622359" name=""/>
          <p:cNvPicPr/>
          <p:nvPr/>
        </p:nvPicPr>
        <p:blipFill>
          <a:blip r:embed="rId4"/>
          <a:srcRect l="22046" t="7155" r="15983" b="0"/>
          <a:stretch/>
        </p:blipFill>
        <p:spPr bwMode="auto">
          <a:xfrm rot="0" flipH="0" flipV="0">
            <a:off x="4505933" y="2075400"/>
            <a:ext cx="3060000" cy="3060000"/>
          </a:xfrm>
          <a:prstGeom prst="flowChartConnector">
            <a:avLst/>
          </a:prstGeom>
        </p:spPr>
      </p:pic>
      <p:sp>
        <p:nvSpPr>
          <p:cNvPr id="1300797509" name="Title 1"/>
          <p:cNvSpPr>
            <a:spLocks noGrp="1"/>
          </p:cNvSpPr>
          <p:nvPr/>
        </p:nvSpPr>
        <p:spPr bwMode="auto">
          <a:xfrm flipH="0" flipV="0">
            <a:off x="461628" y="365122"/>
            <a:ext cx="8310579" cy="1325560"/>
          </a:xfrm>
        </p:spPr>
        <p:txBody>
          <a:bodyPr vert="horz" lIns="91440" tIns="45720" rIns="91440" bIns="45720" rtlCol="0" anchor="ctr">
            <a:normAutofit/>
          </a:bodyPr>
          <a:lstStyle>
            <a:lvl1pPr algn="l" defTabSz="914400">
              <a:lnSpc>
                <a:spcPct val="90000"/>
              </a:lnSpc>
              <a:spcBef>
                <a:spcPts val="0"/>
              </a:spcBef>
              <a:buNone/>
              <a:defRPr sz="4400">
                <a:solidFill>
                  <a:schemeClr val="tx1"/>
                </a:solidFill>
                <a:latin typeface="+mj-lt"/>
                <a:ea typeface="+mj-ea"/>
                <a:cs typeface="+mj-cs"/>
              </a:defRPr>
            </a:lvl1pPr>
          </a:lstStyle>
          <a:p>
            <a:pPr marL="0" marR="0" indent="0" algn="l">
              <a:lnSpc>
                <a:spcPct val="90000"/>
              </a:lnSpc>
              <a:spcBef>
                <a:spcPts val="0"/>
              </a:spcBef>
              <a:spcAft>
                <a:spcPts val="0"/>
              </a:spcAft>
              <a:buNone/>
              <a:defRPr/>
            </a:pPr>
            <a:r>
              <a:rPr lang="fr-FR" sz="4400" b="1" i="0" u="none" strike="noStrike" cap="none" spc="0">
                <a:solidFill>
                  <a:srgbClr val="2A4A70"/>
                </a:solidFill>
                <a:latin typeface="Noto Sans KR Black"/>
                <a:ea typeface="Noto Sans KR Black"/>
                <a:cs typeface="Noto Sans KR Black"/>
              </a:rPr>
              <a:t>Superstitions de Pâques</a:t>
            </a:r>
            <a:endParaRPr lang="en-US" sz="4400" b="1" i="0" u="none" strike="noStrike" cap="none" spc="0">
              <a:solidFill>
                <a:srgbClr val="2A4A70"/>
              </a:solidFill>
              <a:latin typeface="Noto Sans KR Black"/>
              <a:cs typeface="Noto Sans KR Black"/>
            </a:endParaRPr>
          </a:p>
        </p:txBody>
      </p:sp>
      <p:sp>
        <p:nvSpPr>
          <p:cNvPr id="231631200" name=""/>
          <p:cNvSpPr txBox="1"/>
          <p:nvPr/>
        </p:nvSpPr>
        <p:spPr bwMode="auto">
          <a:xfrm flipH="0" flipV="0">
            <a:off x="412801" y="5521130"/>
            <a:ext cx="3297703" cy="64043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lgn="l">
              <a:defRPr/>
            </a:pPr>
            <a:r>
              <a:rPr lang="fr-FR" sz="1800" b="0" i="0" u="none" strike="noStrike" cap="none" spc="0">
                <a:solidFill>
                  <a:schemeClr val="tx1"/>
                </a:solidFill>
                <a:latin typeface="Georgia"/>
                <a:ea typeface="Georgia"/>
                <a:cs typeface="Georgia"/>
              </a:rPr>
              <a:t>Si le temps est ensoleillé à Pâques, l'année sera bonne.</a:t>
            </a:r>
            <a:endParaRPr lang="en-GB" sz="2800" b="0" i="0" u="none" strike="noStrike" cap="none" spc="0">
              <a:solidFill>
                <a:schemeClr val="tx1"/>
              </a:solidFill>
              <a:latin typeface="Arial"/>
              <a:cs typeface="Arial"/>
            </a:endParaRPr>
          </a:p>
        </p:txBody>
      </p:sp>
      <p:pic>
        <p:nvPicPr>
          <p:cNvPr id="997807774" name=""/>
          <p:cNvPicPr/>
          <p:nvPr/>
        </p:nvPicPr>
        <p:blipFill>
          <a:blip r:embed="rId5"/>
          <a:stretch/>
        </p:blipFill>
        <p:spPr bwMode="auto">
          <a:xfrm rot="0" flipH="0" flipV="0">
            <a:off x="8528933" y="2075400"/>
            <a:ext cx="3060000" cy="3060000"/>
          </a:xfrm>
          <a:prstGeom prst="flowChartConnector">
            <a:avLst/>
          </a:prstGeom>
        </p:spPr>
      </p:pic>
      <p:sp>
        <p:nvSpPr>
          <p:cNvPr id="1949914140" name=""/>
          <p:cNvSpPr txBox="1"/>
          <p:nvPr/>
        </p:nvSpPr>
        <p:spPr bwMode="auto">
          <a:xfrm flipH="0" flipV="0">
            <a:off x="4351362" y="5521130"/>
            <a:ext cx="3483398" cy="91475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marL="0" marR="0" indent="0" algn="l">
              <a:lnSpc>
                <a:spcPct val="100000"/>
              </a:lnSpc>
              <a:spcBef>
                <a:spcPts val="0"/>
              </a:spcBef>
              <a:spcAft>
                <a:spcPts val="0"/>
              </a:spcAft>
              <a:defRPr/>
            </a:pPr>
            <a:r>
              <a:rPr lang="fr-FR" sz="1800" b="0" i="0" u="none" strike="noStrike" cap="none" spc="0">
                <a:solidFill>
                  <a:schemeClr val="tx1"/>
                </a:solidFill>
                <a:latin typeface="Georgia"/>
                <a:ea typeface="Georgia"/>
                <a:cs typeface="Georgia"/>
              </a:rPr>
              <a:t>Celui qui trouvera le premier œuf caché sera heureux toute l'année.</a:t>
            </a:r>
            <a:endParaRPr lang="en-GB" sz="1800" b="0" i="0" u="none" strike="noStrike" cap="none" spc="0">
              <a:solidFill>
                <a:schemeClr val="tx1"/>
              </a:solidFill>
              <a:latin typeface="Georgia"/>
              <a:cs typeface="Georgia"/>
            </a:endParaRPr>
          </a:p>
        </p:txBody>
      </p:sp>
      <p:sp>
        <p:nvSpPr>
          <p:cNvPr id="1136038359" name=""/>
          <p:cNvSpPr txBox="1"/>
          <p:nvPr/>
        </p:nvSpPr>
        <p:spPr bwMode="auto">
          <a:xfrm flipH="0" flipV="0">
            <a:off x="8772207" y="5383971"/>
            <a:ext cx="2992631" cy="118907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marL="0" marR="0" indent="0" algn="l">
              <a:lnSpc>
                <a:spcPct val="100000"/>
              </a:lnSpc>
              <a:spcBef>
                <a:spcPts val="0"/>
              </a:spcBef>
              <a:spcAft>
                <a:spcPts val="0"/>
              </a:spcAft>
              <a:defRPr/>
            </a:pPr>
            <a:r>
              <a:rPr lang="fr-FR" sz="1800" b="0" i="0" u="none" strike="noStrike" cap="none" spc="0">
                <a:solidFill>
                  <a:schemeClr val="tx1"/>
                </a:solidFill>
                <a:latin typeface="Georgia"/>
                <a:ea typeface="Georgia"/>
                <a:cs typeface="Georgia"/>
              </a:rPr>
              <a:t>Les friandises de Pâques sont partagées avec les proches et les amis pour attirer la chance.</a:t>
            </a:r>
            <a:endParaRPr lang="en-GB" sz="1800" b="0" i="0" u="none" strike="noStrike" cap="none" spc="0">
              <a:solidFill>
                <a:schemeClr val="tx1"/>
              </a:solidFill>
              <a:latin typeface="Georgia"/>
              <a:cs typeface="Georgia"/>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1000" advClick="1">
        <p:fade thruBlk="0"/>
      </p:transition>
    </mc:Choice>
    <mc:Fallback>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begin" delay="0">
                          <p:tn val="2"/>
                        </p:cond>
                      </p:stCondLst>
                      <p:childTnLst>
                        <p:par>
                          <p:cTn id="4" fill="hold">
                            <p:stCondLst>
                              <p:cond delay="0"/>
                            </p:stCondLst>
                            <p:childTnLst>
                              <p:par>
                                <p:cTn id="26" presetID="2" presetClass="entr" presetSubtype="8" fill="hold" grpId="0" nodeType="withEffect">
                                  <p:stCondLst>
                                    <p:cond delay="0"/>
                                  </p:stCondLst>
                                  <p:childTnLst>
                                    <p:set>
                                      <p:cBhvr>
                                        <p:cTn id="29" dur="2" fill="hold">
                                          <p:stCondLst>
                                            <p:cond delay="0"/>
                                          </p:stCondLst>
                                        </p:cTn>
                                        <p:tgtEl>
                                          <p:spTgt spid="1300797509"/>
                                        </p:tgtEl>
                                        <p:attrNameLst>
                                          <p:attrName>style.visibility</p:attrName>
                                        </p:attrNameLst>
                                      </p:cBhvr>
                                      <p:to>
                                        <p:strVal val="visible"/>
                                      </p:to>
                                    </p:set>
                                    <p:anim calcmode="lin" valueType="num">
                                      <p:cBhvr additive="base">
                                        <p:cTn id="28" dur="1000" fill="hold"/>
                                        <p:tgtEl>
                                          <p:spTgt spid="1300797509"/>
                                        </p:tgtEl>
                                        <p:attrNameLst>
                                          <p:attrName>ppt_x</p:attrName>
                                        </p:attrNameLst>
                                      </p:cBhvr>
                                      <p:tavLst>
                                        <p:tav tm="0">
                                          <p:val>
                                            <p:strVal val="0-#ppt_w/2"/>
                                          </p:val>
                                        </p:tav>
                                        <p:tav tm="100000">
                                          <p:val>
                                            <p:strVal val="#ppt_x"/>
                                          </p:val>
                                        </p:tav>
                                      </p:tavLst>
                                    </p:anim>
                                    <p:anim calcmode="lin" valueType="num">
                                      <p:cBhvr additive="base">
                                        <p:cTn id="27" dur="1000" fill="hold"/>
                                        <p:tgtEl>
                                          <p:spTgt spid="1300797509"/>
                                        </p:tgtEl>
                                        <p:attrNameLst>
                                          <p:attrName>ppt_y</p:attrName>
                                        </p:attrNameLst>
                                      </p:cBhvr>
                                      <p:tavLst>
                                        <p:tav tm="0">
                                          <p:val>
                                            <p:strVal val="#ppt_y"/>
                                          </p:val>
                                        </p:tav>
                                        <p:tav tm="100000">
                                          <p:val>
                                            <p:strVal val="#ppt_y"/>
                                          </p:val>
                                        </p:tav>
                                      </p:tavLst>
                                    </p:anim>
                                  </p:childTnLst>
                                </p:cTn>
                              </p:par>
                              <p:par>
                                <p:cTn id="23" presetID="10" presetClass="entr" presetSubtype="0" fill="hold" grpId="0" nodeType="withEffect">
                                  <p:stCondLst>
                                    <p:cond delay="0"/>
                                  </p:stCondLst>
                                  <p:childTnLst>
                                    <p:set>
                                      <p:cBhvr>
                                        <p:cTn id="25" dur="2" fill="hold">
                                          <p:stCondLst>
                                            <p:cond delay="0"/>
                                          </p:stCondLst>
                                        </p:cTn>
                                        <p:tgtEl>
                                          <p:spTgt spid="537679242"/>
                                        </p:tgtEl>
                                        <p:attrNameLst>
                                          <p:attrName>style.visibility</p:attrName>
                                        </p:attrNameLst>
                                      </p:cBhvr>
                                      <p:to>
                                        <p:strVal val="visible"/>
                                      </p:to>
                                    </p:set>
                                    <p:animEffect transition="in" filter="fade">
                                      <p:cBhvr>
                                        <p:cTn id="24" dur="1000"/>
                                        <p:tgtEl>
                                          <p:spTgt spid="537679242"/>
                                        </p:tgtEl>
                                      </p:cBhvr>
                                    </p:animEffect>
                                  </p:childTnLst>
                                </p:cTn>
                              </p:par>
                              <p:par>
                                <p:cTn id="19" presetID="2" presetClass="entr" presetSubtype="4" fill="hold" grpId="0" nodeType="withEffect">
                                  <p:stCondLst>
                                    <p:cond delay="500"/>
                                  </p:stCondLst>
                                  <p:childTnLst>
                                    <p:set>
                                      <p:cBhvr>
                                        <p:cTn id="22" dur="1" fill="hold">
                                          <p:stCondLst>
                                            <p:cond delay="0"/>
                                          </p:stCondLst>
                                        </p:cTn>
                                        <p:tgtEl>
                                          <p:spTgt spid="231631200"/>
                                        </p:tgtEl>
                                        <p:attrNameLst>
                                          <p:attrName>style.visibility</p:attrName>
                                        </p:attrNameLst>
                                      </p:cBhvr>
                                      <p:to>
                                        <p:strVal val="visible"/>
                                      </p:to>
                                    </p:set>
                                    <p:anim calcmode="lin" valueType="num">
                                      <p:cBhvr additive="base">
                                        <p:cTn id="21" dur="500" fill="hold"/>
                                        <p:tgtEl>
                                          <p:spTgt spid="231631200"/>
                                        </p:tgtEl>
                                        <p:attrNameLst>
                                          <p:attrName>ppt_x</p:attrName>
                                        </p:attrNameLst>
                                      </p:cBhvr>
                                      <p:tavLst>
                                        <p:tav tm="0">
                                          <p:val>
                                            <p:strVal val="#ppt_x"/>
                                          </p:val>
                                        </p:tav>
                                        <p:tav tm="100000">
                                          <p:val>
                                            <p:strVal val="#ppt_x"/>
                                          </p:val>
                                        </p:tav>
                                      </p:tavLst>
                                    </p:anim>
                                    <p:anim calcmode="lin" valueType="num">
                                      <p:cBhvr additive="base">
                                        <p:cTn id="20" dur="500" fill="hold"/>
                                        <p:tgtEl>
                                          <p:spTgt spid="231631200"/>
                                        </p:tgtEl>
                                        <p:attrNameLst>
                                          <p:attrName>ppt_y</p:attrName>
                                        </p:attrNameLst>
                                      </p:cBhvr>
                                      <p:tavLst>
                                        <p:tav tm="0">
                                          <p:val>
                                            <p:strVal val="1+#ppt_h/2"/>
                                          </p:val>
                                        </p:tav>
                                        <p:tav tm="100000">
                                          <p:val>
                                            <p:strVal val="#ppt_y"/>
                                          </p:val>
                                        </p:tav>
                                      </p:tavLst>
                                    </p:anim>
                                  </p:childTnLst>
                                </p:cTn>
                              </p:par>
                              <p:par>
                                <p:cTn id="16" presetID="10" presetClass="entr" presetSubtype="0" fill="hold" grpId="0" nodeType="withEffect">
                                  <p:stCondLst>
                                    <p:cond delay="1000"/>
                                  </p:stCondLst>
                                  <p:childTnLst>
                                    <p:set>
                                      <p:cBhvr>
                                        <p:cTn id="18" dur="2" fill="hold">
                                          <p:stCondLst>
                                            <p:cond delay="0"/>
                                          </p:stCondLst>
                                        </p:cTn>
                                        <p:tgtEl>
                                          <p:spTgt spid="1796622359"/>
                                        </p:tgtEl>
                                        <p:attrNameLst>
                                          <p:attrName>style.visibility</p:attrName>
                                        </p:attrNameLst>
                                      </p:cBhvr>
                                      <p:to>
                                        <p:strVal val="visible"/>
                                      </p:to>
                                    </p:set>
                                    <p:animEffect transition="in" filter="fade">
                                      <p:cBhvr>
                                        <p:cTn id="17" dur="1000"/>
                                        <p:tgtEl>
                                          <p:spTgt spid="1796622359"/>
                                        </p:tgtEl>
                                      </p:cBhvr>
                                    </p:animEffect>
                                  </p:childTnLst>
                                </p:cTn>
                              </p:par>
                              <p:par>
                                <p:cTn id="12" presetID="2" presetClass="entr" presetSubtype="4" fill="hold" grpId="0" nodeType="withEffect">
                                  <p:stCondLst>
                                    <p:cond delay="1500"/>
                                  </p:stCondLst>
                                  <p:childTnLst>
                                    <p:set>
                                      <p:cBhvr>
                                        <p:cTn id="15" dur="1" fill="hold">
                                          <p:stCondLst>
                                            <p:cond delay="0"/>
                                          </p:stCondLst>
                                        </p:cTn>
                                        <p:tgtEl>
                                          <p:spTgt spid="1949914140"/>
                                        </p:tgtEl>
                                        <p:attrNameLst>
                                          <p:attrName>style.visibility</p:attrName>
                                        </p:attrNameLst>
                                      </p:cBhvr>
                                      <p:to>
                                        <p:strVal val="visible"/>
                                      </p:to>
                                    </p:set>
                                    <p:anim calcmode="lin" valueType="num">
                                      <p:cBhvr additive="base">
                                        <p:cTn id="14" dur="500" fill="hold"/>
                                        <p:tgtEl>
                                          <p:spTgt spid="1949914140"/>
                                        </p:tgtEl>
                                        <p:attrNameLst>
                                          <p:attrName>ppt_x</p:attrName>
                                        </p:attrNameLst>
                                      </p:cBhvr>
                                      <p:tavLst>
                                        <p:tav tm="0">
                                          <p:val>
                                            <p:strVal val="#ppt_x"/>
                                          </p:val>
                                        </p:tav>
                                        <p:tav tm="100000">
                                          <p:val>
                                            <p:strVal val="#ppt_x"/>
                                          </p:val>
                                        </p:tav>
                                      </p:tavLst>
                                    </p:anim>
                                    <p:anim calcmode="lin" valueType="num">
                                      <p:cBhvr additive="base">
                                        <p:cTn id="13" dur="500" fill="hold"/>
                                        <p:tgtEl>
                                          <p:spTgt spid="1949914140"/>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2000"/>
                                  </p:stCondLst>
                                  <p:childTnLst>
                                    <p:set>
                                      <p:cBhvr>
                                        <p:cTn id="11" dur="2" fill="hold">
                                          <p:stCondLst>
                                            <p:cond delay="0"/>
                                          </p:stCondLst>
                                        </p:cTn>
                                        <p:tgtEl>
                                          <p:spTgt spid="997807774"/>
                                        </p:tgtEl>
                                        <p:attrNameLst>
                                          <p:attrName>style.visibility</p:attrName>
                                        </p:attrNameLst>
                                      </p:cBhvr>
                                      <p:to>
                                        <p:strVal val="visible"/>
                                      </p:to>
                                    </p:set>
                                    <p:animEffect transition="in" filter="fade">
                                      <p:cBhvr>
                                        <p:cTn id="10" dur="1000"/>
                                        <p:tgtEl>
                                          <p:spTgt spid="997807774"/>
                                        </p:tgtEl>
                                      </p:cBhvr>
                                    </p:animEffect>
                                  </p:childTnLst>
                                </p:cTn>
                              </p:par>
                              <p:par>
                                <p:cTn id="5" presetID="2" presetClass="entr" presetSubtype="4" fill="hold" grpId="0" nodeType="withEffect">
                                  <p:stCondLst>
                                    <p:cond delay="2500"/>
                                  </p:stCondLst>
                                  <p:childTnLst>
                                    <p:set>
                                      <p:cBhvr>
                                        <p:cTn id="8" dur="1" fill="hold">
                                          <p:stCondLst>
                                            <p:cond delay="0"/>
                                          </p:stCondLst>
                                        </p:cTn>
                                        <p:tgtEl>
                                          <p:spTgt spid="1136038359"/>
                                        </p:tgtEl>
                                        <p:attrNameLst>
                                          <p:attrName>style.visibility</p:attrName>
                                        </p:attrNameLst>
                                      </p:cBhvr>
                                      <p:to>
                                        <p:strVal val="visible"/>
                                      </p:to>
                                    </p:set>
                                    <p:anim calcmode="lin" valueType="num">
                                      <p:cBhvr additive="base">
                                        <p:cTn id="7" dur="500" fill="hold"/>
                                        <p:tgtEl>
                                          <p:spTgt spid="1136038359"/>
                                        </p:tgtEl>
                                        <p:attrNameLst>
                                          <p:attrName>ppt_x</p:attrName>
                                        </p:attrNameLst>
                                      </p:cBhvr>
                                      <p:tavLst>
                                        <p:tav tm="0">
                                          <p:val>
                                            <p:strVal val="#ppt_x"/>
                                          </p:val>
                                        </p:tav>
                                        <p:tav tm="100000">
                                          <p:val>
                                            <p:strVal val="#ppt_x"/>
                                          </p:val>
                                        </p:tav>
                                      </p:tavLst>
                                    </p:anim>
                                    <p:anim calcmode="lin" valueType="num">
                                      <p:cBhvr additive="base">
                                        <p:cTn id="6" dur="500" fill="hold"/>
                                        <p:tgtEl>
                                          <p:spTgt spid="11360383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bg>
      <p:bgPr shadeToTitle="0">
        <a:blipFill>
          <a:blip r:embed="rId3"/>
          <a:stretch/>
        </a:blipFill>
      </p:bgPr>
    </p:bg>
    <p:spTree>
      <p:nvGrpSpPr>
        <p:cNvPr id="1" name=""/>
        <p:cNvGrpSpPr/>
        <p:nvPr/>
      </p:nvGrpSpPr>
      <p:grpSpPr bwMode="auto">
        <a:xfrm>
          <a:off x="0" y="0"/>
          <a:ext cx="0" cy="0"/>
          <a:chOff x="0" y="0"/>
          <a:chExt cx="0" cy="0"/>
        </a:xfrm>
      </p:grpSpPr>
      <p:sp>
        <p:nvSpPr>
          <p:cNvPr id="1795678966" name="Title 1"/>
          <p:cNvSpPr>
            <a:spLocks noGrp="1"/>
          </p:cNvSpPr>
          <p:nvPr/>
        </p:nvSpPr>
        <p:spPr bwMode="auto">
          <a:xfrm flipH="0" flipV="0">
            <a:off x="461628" y="1965304"/>
            <a:ext cx="6346870" cy="1669385"/>
          </a:xfrm>
        </p:spPr>
        <p:txBody>
          <a:bodyPr vertOverflow="overflow" horzOverflow="overflow" vert="horz" wrap="square" lIns="91440" tIns="45720" rIns="91440" bIns="45720" numCol="1" spcCol="0" rtlCol="0" fromWordArt="0" anchor="ctr" anchorCtr="0" forceAA="0" upright="0" compatLnSpc="0">
            <a:normAutofit/>
          </a:bodyPr>
          <a:lstStyle>
            <a:lvl1pPr algn="l" defTabSz="914400">
              <a:lnSpc>
                <a:spcPct val="90000"/>
              </a:lnSpc>
              <a:spcBef>
                <a:spcPts val="0"/>
              </a:spcBef>
              <a:buNone/>
              <a:defRPr sz="4400">
                <a:solidFill>
                  <a:schemeClr val="tx1"/>
                </a:solidFill>
                <a:latin typeface="+mj-lt"/>
                <a:ea typeface="+mj-ea"/>
                <a:cs typeface="+mj-cs"/>
              </a:defRPr>
            </a:lvl1pPr>
          </a:lstStyle>
          <a:p>
            <a:pPr algn="l">
              <a:lnSpc>
                <a:spcPct val="120000"/>
              </a:lnSpc>
              <a:defRPr/>
            </a:pPr>
            <a:r>
              <a:rPr lang="fr-FR" sz="2500" b="0" i="0" u="none" strike="noStrike" cap="none" spc="0">
                <a:solidFill>
                  <a:schemeClr val="tx1"/>
                </a:solidFill>
                <a:latin typeface="Georgia"/>
                <a:ea typeface="Georgia"/>
                <a:cs typeface="Georgia"/>
              </a:rPr>
              <a:t>Que votre cœur soit rempli de</a:t>
            </a:r>
            <a:r>
              <a:rPr lang="fr-FR" sz="2800" b="0" i="0" u="none" strike="noStrike" cap="none" spc="0">
                <a:solidFill>
                  <a:schemeClr val="tx1"/>
                </a:solidFill>
                <a:latin typeface="Georgia"/>
                <a:ea typeface="Georgia"/>
                <a:cs typeface="Georgia"/>
              </a:rPr>
              <a:t> </a:t>
            </a:r>
            <a:r>
              <a:rPr lang="fr-FR" sz="2500" b="1" i="0" u="none" strike="noStrike" cap="none" spc="0">
                <a:solidFill>
                  <a:schemeClr val="accent1"/>
                </a:solidFill>
                <a:latin typeface="Georgia"/>
                <a:ea typeface="Georgia"/>
                <a:cs typeface="Georgia"/>
              </a:rPr>
              <a:t>bonheur</a:t>
            </a:r>
            <a:r>
              <a:rPr lang="fr-FR" sz="2800" b="1" i="0" u="none" strike="noStrike" cap="none" spc="0">
                <a:solidFill>
                  <a:schemeClr val="accent1"/>
                </a:solidFill>
                <a:latin typeface="Georgia"/>
                <a:ea typeface="Georgia"/>
                <a:cs typeface="Georgia"/>
              </a:rPr>
              <a:t>,</a:t>
            </a:r>
            <a:r>
              <a:rPr lang="fr-FR" sz="2800" b="0" i="0" u="none" strike="noStrike" cap="none" spc="0">
                <a:solidFill>
                  <a:schemeClr val="tx1"/>
                </a:solidFill>
                <a:latin typeface="Georgia"/>
                <a:ea typeface="Georgia"/>
                <a:cs typeface="Georgia"/>
              </a:rPr>
              <a:t> </a:t>
            </a:r>
            <a:r>
              <a:rPr lang="fr-FR" sz="2500" b="0" i="0" u="none" strike="noStrike" cap="none" spc="0">
                <a:solidFill>
                  <a:schemeClr val="tx1"/>
                </a:solidFill>
                <a:latin typeface="Georgia"/>
                <a:ea typeface="Georgia"/>
                <a:cs typeface="Georgia"/>
              </a:rPr>
              <a:t>votre maison</a:t>
            </a:r>
            <a:r>
              <a:rPr lang="fr-FR" sz="2800" b="0" i="0" u="none" strike="noStrike" cap="none" spc="0">
                <a:solidFill>
                  <a:schemeClr val="tx1"/>
                </a:solidFill>
                <a:latin typeface="Georgia"/>
                <a:ea typeface="Georgia"/>
                <a:cs typeface="Georgia"/>
              </a:rPr>
              <a:t> </a:t>
            </a:r>
            <a:r>
              <a:rPr lang="fr-FR" sz="2500" b="1" i="0" u="none" strike="noStrike" cap="none" spc="0">
                <a:solidFill>
                  <a:schemeClr val="accent3"/>
                </a:solidFill>
                <a:latin typeface="Georgia"/>
                <a:ea typeface="Georgia"/>
                <a:cs typeface="Georgia"/>
              </a:rPr>
              <a:t>de rires</a:t>
            </a:r>
            <a:r>
              <a:rPr lang="fr-FR" sz="2800" b="0" i="0" u="none" strike="noStrike" cap="none" spc="0">
                <a:solidFill>
                  <a:schemeClr val="tx1"/>
                </a:solidFill>
                <a:latin typeface="Georgia"/>
                <a:ea typeface="Georgia"/>
                <a:cs typeface="Georgia"/>
              </a:rPr>
              <a:t> </a:t>
            </a:r>
            <a:r>
              <a:rPr lang="fr-FR" sz="2500" b="0" i="0" u="none" strike="noStrike" cap="none" spc="0">
                <a:solidFill>
                  <a:schemeClr val="tx1"/>
                </a:solidFill>
                <a:latin typeface="Georgia"/>
                <a:ea typeface="Georgia"/>
                <a:cs typeface="Georgia"/>
              </a:rPr>
              <a:t>et vos journées </a:t>
            </a:r>
            <a:r>
              <a:rPr lang="fr-FR" sz="2500" b="1" i="0" u="none" strike="noStrike" cap="none" spc="0">
                <a:solidFill>
                  <a:schemeClr val="accent6">
                    <a:lumMod val="75000"/>
                  </a:schemeClr>
                </a:solidFill>
                <a:latin typeface="Georgia"/>
                <a:ea typeface="Georgia"/>
                <a:cs typeface="Georgia"/>
              </a:rPr>
              <a:t>de soleil</a:t>
            </a:r>
            <a:r>
              <a:rPr lang="fr-FR" sz="2800" b="0" i="0" u="none" strike="noStrike" cap="none" spc="0">
                <a:solidFill>
                  <a:schemeClr val="tx1"/>
                </a:solidFill>
                <a:latin typeface="Georgia"/>
                <a:ea typeface="Georgia"/>
                <a:cs typeface="Georgia"/>
              </a:rPr>
              <a:t> </a:t>
            </a:r>
            <a:r>
              <a:rPr lang="fr-FR" sz="2500" b="0" i="0" u="none" strike="noStrike" cap="none" spc="0">
                <a:solidFill>
                  <a:schemeClr val="tx1"/>
                </a:solidFill>
                <a:latin typeface="Georgia"/>
                <a:ea typeface="Georgia"/>
                <a:cs typeface="Georgia"/>
              </a:rPr>
              <a:t>et de bonne compagnie.</a:t>
            </a:r>
            <a:endParaRPr b="1"/>
          </a:p>
        </p:txBody>
      </p:sp>
      <p:sp>
        <p:nvSpPr>
          <p:cNvPr id="1403128110" name="Title 1"/>
          <p:cNvSpPr>
            <a:spLocks noGrp="1"/>
          </p:cNvSpPr>
          <p:nvPr/>
        </p:nvSpPr>
        <p:spPr bwMode="auto">
          <a:xfrm flipH="0" flipV="0">
            <a:off x="461628" y="365122"/>
            <a:ext cx="7002202" cy="1325560"/>
          </a:xfrm>
        </p:spPr>
        <p:txBody>
          <a:bodyPr vert="horz" lIns="91440" tIns="45720" rIns="91440" bIns="45720" rtlCol="0" anchor="ctr">
            <a:normAutofit/>
          </a:bodyPr>
          <a:lstStyle>
            <a:lvl1pPr algn="l" defTabSz="914400">
              <a:lnSpc>
                <a:spcPct val="90000"/>
              </a:lnSpc>
              <a:spcBef>
                <a:spcPts val="0"/>
              </a:spcBef>
              <a:buNone/>
              <a:defRPr sz="4400">
                <a:solidFill>
                  <a:schemeClr val="tx1"/>
                </a:solidFill>
                <a:latin typeface="+mj-lt"/>
                <a:ea typeface="+mj-ea"/>
                <a:cs typeface="+mj-cs"/>
              </a:defRPr>
            </a:lvl1pPr>
          </a:lstStyle>
          <a:p>
            <a:pPr marL="0" marR="0" indent="0" algn="l">
              <a:lnSpc>
                <a:spcPct val="90000"/>
              </a:lnSpc>
              <a:spcBef>
                <a:spcPts val="0"/>
              </a:spcBef>
              <a:spcAft>
                <a:spcPts val="0"/>
              </a:spcAft>
              <a:buNone/>
              <a:defRPr/>
            </a:pPr>
            <a:r>
              <a:rPr lang="fr-FR" sz="4400" b="1" i="0" u="none" strike="noStrike" cap="none" spc="0">
                <a:solidFill>
                  <a:srgbClr val="EF710A"/>
                </a:solidFill>
                <a:latin typeface="Noto Sans KR Black"/>
                <a:ea typeface="Noto Sans KR Black"/>
                <a:cs typeface="Noto Sans KR Black"/>
              </a:rPr>
              <a:t>Joyeuses Pâques !</a:t>
            </a:r>
            <a:endParaRPr sz="4400" b="1">
              <a:solidFill>
                <a:srgbClr val="EF710A"/>
              </a:solidFil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1000" advClick="1">
        <p:fade thruBlk="0"/>
      </p:transition>
    </mc:Choice>
    <mc:Fallback>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begin" delay="0">
                          <p:tn val="2"/>
                        </p:cond>
                      </p:stCondLst>
                      <p:childTnLst>
                        <p:par>
                          <p:cTn id="4" fill="hold">
                            <p:stCondLst>
                              <p:cond delay="0"/>
                            </p:stCondLst>
                            <p:childTnLst>
                              <p:par>
                                <p:cTn id="15" presetID="10" presetClass="entr" presetSubtype="0" fill="hold" grpId="0" nodeType="withEffect">
                                  <p:stCondLst>
                                    <p:cond delay="0"/>
                                  </p:stCondLst>
                                  <p:childTnLst>
                                    <p:set>
                                      <p:cBhvr>
                                        <p:cTn id="17" dur="3" fill="hold">
                                          <p:stCondLst>
                                            <p:cond delay="0"/>
                                          </p:stCondLst>
                                        </p:cTn>
                                        <p:tgtEl>
                                          <p:spTgt spid="1795678966"/>
                                        </p:tgtEl>
                                        <p:attrNameLst>
                                          <p:attrName>style.visibility</p:attrName>
                                        </p:attrNameLst>
                                      </p:cBhvr>
                                      <p:to>
                                        <p:strVal val="visible"/>
                                      </p:to>
                                    </p:set>
                                    <p:animEffect transition="in" filter="fade">
                                      <p:cBhvr>
                                        <p:cTn id="16" dur="1500"/>
                                        <p:tgtEl>
                                          <p:spTgt spid="1795678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bg>
      <p:bgPr shadeToTitle="0">
        <a:blipFill>
          <a:blip r:embed="rId3"/>
          <a:stretch/>
        </a:blipFill>
      </p:bgPr>
    </p:bg>
    <p:spTree>
      <p:nvGrpSpPr>
        <p:cNvPr id="1" name=""/>
        <p:cNvGrpSpPr/>
        <p:nvPr/>
      </p:nvGrpSpPr>
      <p:grpSpPr bwMode="auto">
        <a:xfrm>
          <a:off x="0" y="0"/>
          <a:ext cx="0" cy="0"/>
          <a:chOff x="0" y="0"/>
          <a:chExt cx="0" cy="0"/>
        </a:xfrm>
      </p:grpSpPr>
      <p:pic>
        <p:nvPicPr>
          <p:cNvPr id="1529251336" name=""/>
          <p:cNvPicPr>
            <a:picLocks noChangeAspect="1"/>
          </p:cNvPicPr>
          <p:nvPr/>
        </p:nvPicPr>
        <p:blipFill>
          <a:blip r:embed="rId4"/>
          <a:stretch/>
        </p:blipFill>
        <p:spPr bwMode="auto">
          <a:xfrm rot="15501693" flipH="0" flipV="0">
            <a:off x="8062203" y="930731"/>
            <a:ext cx="1706191" cy="1287941"/>
          </a:xfrm>
          <a:prstGeom prst="rect">
            <a:avLst/>
          </a:prstGeom>
        </p:spPr>
      </p:pic>
      <p:pic>
        <p:nvPicPr>
          <p:cNvPr id="1341203805" name=""/>
          <p:cNvPicPr>
            <a:picLocks noChangeAspect="1"/>
          </p:cNvPicPr>
          <p:nvPr/>
        </p:nvPicPr>
        <p:blipFill>
          <a:blip r:embed="rId5">
            <a:alphaModFix amt="89999"/>
          </a:blip>
          <a:stretch/>
        </p:blipFill>
        <p:spPr bwMode="auto">
          <a:xfrm rot="16199932" flipH="0" flipV="0">
            <a:off x="9364045" y="55431"/>
            <a:ext cx="1130522" cy="1749904"/>
          </a:xfrm>
          <a:prstGeom prst="rect">
            <a:avLst/>
          </a:prstGeom>
        </p:spPr>
      </p:pic>
      <p:sp>
        <p:nvSpPr>
          <p:cNvPr id="1497184424" name="Title 1"/>
          <p:cNvSpPr>
            <a:spLocks noGrp="1"/>
          </p:cNvSpPr>
          <p:nvPr>
            <p:ph type="title"/>
          </p:nvPr>
        </p:nvSpPr>
        <p:spPr bwMode="auto">
          <a:xfrm flipH="0" flipV="0">
            <a:off x="461628" y="365122"/>
            <a:ext cx="4254462" cy="1325560"/>
          </a:xfrm>
        </p:spPr>
        <p:txBody>
          <a:bodyPr/>
          <a:lstStyle/>
          <a:p>
            <a:pPr algn="l">
              <a:defRPr/>
            </a:pPr>
            <a:r>
              <a:rPr lang="fr-FR" sz="4400" b="1" i="0" u="none" strike="noStrike" cap="none" spc="0">
                <a:solidFill>
                  <a:srgbClr val="EF710A"/>
                </a:solidFill>
                <a:latin typeface="Noto Sans KR Black"/>
                <a:ea typeface="Noto Sans KR Black"/>
                <a:cs typeface="Noto Sans KR Black"/>
              </a:rPr>
              <a:t>Introduction</a:t>
            </a:r>
            <a:endParaRPr b="1"/>
          </a:p>
        </p:txBody>
      </p:sp>
      <p:sp>
        <p:nvSpPr>
          <p:cNvPr id="151913393" name="Content Placeholder 2"/>
          <p:cNvSpPr>
            <a:spLocks noGrp="1"/>
          </p:cNvSpPr>
          <p:nvPr>
            <p:ph idx="1"/>
          </p:nvPr>
        </p:nvSpPr>
        <p:spPr bwMode="auto">
          <a:xfrm flipH="0" flipV="0">
            <a:off x="461629" y="2089407"/>
            <a:ext cx="8145229" cy="1951147"/>
          </a:xfrm>
        </p:spPr>
        <p:txBody>
          <a:bodyPr vertOverflow="overflow" horzOverflow="overflow" vert="horz" wrap="square" lIns="91440" tIns="45720" rIns="91440" bIns="45720" numCol="1" spcCol="0" rtlCol="0" fromWordArt="0" anchor="t" anchorCtr="0" forceAA="0" upright="0" compatLnSpc="0">
            <a:normAutofit fontScale="95000" lnSpcReduction="1000"/>
          </a:bodyPr>
          <a:lstStyle/>
          <a:p>
            <a:pPr marL="0" indent="0" algn="l">
              <a:lnSpc>
                <a:spcPct val="120000"/>
              </a:lnSpc>
              <a:buFont typeface="Arial"/>
              <a:buNone/>
              <a:defRPr/>
            </a:pPr>
            <a:r>
              <a:rPr lang="fr-FR" sz="2400" b="0" i="0" u="none" strike="noStrike" cap="none" spc="0">
                <a:solidFill>
                  <a:schemeClr val="tx1">
                    <a:lumMod val="90000"/>
                    <a:lumOff val="5000"/>
                  </a:schemeClr>
                </a:solidFill>
                <a:latin typeface="Georgia"/>
                <a:ea typeface="Georgia"/>
                <a:cs typeface="Georgia"/>
              </a:rPr>
              <a:t>Pâques est l'une des fêtes printanières les plus importantes, célébrée dans de nombreux pays du monde. Elle symbolise le renouveau, le réveil de la nature et rassemble les gens dans une atmosphère chaleureuse et festive.</a:t>
            </a:r>
            <a:endParaRPr sz="12000" b="0" i="0" u="none" strike="noStrike" cap="none" spc="0">
              <a:solidFill>
                <a:schemeClr val="tx1">
                  <a:lumMod val="90000"/>
                  <a:lumOff val="5000"/>
                </a:schemeClr>
              </a:solidFill>
              <a:latin typeface="Georgia"/>
              <a:cs typeface="Georgia"/>
            </a:endParaRPr>
          </a:p>
        </p:txBody>
      </p:sp>
      <p:pic>
        <p:nvPicPr>
          <p:cNvPr id="2103434553" name=""/>
          <p:cNvPicPr>
            <a:picLocks noChangeAspect="1"/>
          </p:cNvPicPr>
          <p:nvPr/>
        </p:nvPicPr>
        <p:blipFill>
          <a:blip r:embed="rId6"/>
          <a:stretch/>
        </p:blipFill>
        <p:spPr bwMode="auto">
          <a:xfrm flipH="0" flipV="0">
            <a:off x="10507344" y="223011"/>
            <a:ext cx="1684652" cy="1609780"/>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1000" advClick="1">
        <p:fade thruBlk="0"/>
      </p:transition>
    </mc:Choice>
    <mc:Fallback>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begin" delay="0">
                          <p:tn val="2"/>
                        </p:cond>
                      </p:stCondLst>
                      <p:childTnLst>
                        <p:par>
                          <p:cTn id="4" fill="hold">
                            <p:stCondLst>
                              <p:cond delay="0"/>
                            </p:stCondLst>
                            <p:childTnLst>
                              <p:par>
                                <p:cTn id="20" presetID="2" presetClass="entr" presetSubtype="8" fill="hold" grpId="0" nodeType="withEffect">
                                  <p:stCondLst>
                                    <p:cond delay="0"/>
                                  </p:stCondLst>
                                  <p:childTnLst>
                                    <p:set>
                                      <p:cBhvr>
                                        <p:cTn id="23" dur="2" fill="hold">
                                          <p:stCondLst>
                                            <p:cond delay="0"/>
                                          </p:stCondLst>
                                        </p:cTn>
                                        <p:tgtEl>
                                          <p:spTgt spid="1497184424"/>
                                        </p:tgtEl>
                                        <p:attrNameLst>
                                          <p:attrName>style.visibility</p:attrName>
                                        </p:attrNameLst>
                                      </p:cBhvr>
                                      <p:to>
                                        <p:strVal val="visible"/>
                                      </p:to>
                                    </p:set>
                                    <p:anim calcmode="lin" valueType="num">
                                      <p:cBhvr additive="base">
                                        <p:cTn id="22" dur="1000" fill="hold"/>
                                        <p:tgtEl>
                                          <p:spTgt spid="1497184424"/>
                                        </p:tgtEl>
                                        <p:attrNameLst>
                                          <p:attrName>ppt_x</p:attrName>
                                        </p:attrNameLst>
                                      </p:cBhvr>
                                      <p:tavLst>
                                        <p:tav tm="0">
                                          <p:val>
                                            <p:strVal val="0-#ppt_w/2"/>
                                          </p:val>
                                        </p:tav>
                                        <p:tav tm="100000">
                                          <p:val>
                                            <p:strVal val="#ppt_x"/>
                                          </p:val>
                                        </p:tav>
                                      </p:tavLst>
                                    </p:anim>
                                    <p:anim calcmode="lin" valueType="num">
                                      <p:cBhvr additive="base">
                                        <p:cTn id="21" dur="1000" fill="hold"/>
                                        <p:tgtEl>
                                          <p:spTgt spid="1497184424"/>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0"/>
                                  </p:stCondLst>
                                  <p:childTnLst>
                                    <p:set>
                                      <p:cBhvr>
                                        <p:cTn id="19" dur="4" fill="hold">
                                          <p:stCondLst>
                                            <p:cond delay="0"/>
                                          </p:stCondLst>
                                        </p:cTn>
                                        <p:tgtEl>
                                          <p:spTgt spid="151913393"/>
                                        </p:tgtEl>
                                        <p:attrNameLst>
                                          <p:attrName>style.visibility</p:attrName>
                                        </p:attrNameLst>
                                      </p:cBhvr>
                                      <p:to>
                                        <p:strVal val="visible"/>
                                      </p:to>
                                    </p:set>
                                    <p:animEffect transition="in" filter="fade">
                                      <p:cBhvr>
                                        <p:cTn id="18" dur="2000"/>
                                        <p:tgtEl>
                                          <p:spTgt spid="151913393"/>
                                        </p:tgtEl>
                                      </p:cBhvr>
                                    </p:animEffect>
                                  </p:childTnLst>
                                </p:cTn>
                              </p:par>
                              <p:par>
                                <p:cTn id="14" presetID="22" presetClass="entr" presetSubtype="2" fill="hold" grpId="0" nodeType="withEffect">
                                  <p:stCondLst>
                                    <p:cond delay="0"/>
                                  </p:stCondLst>
                                  <p:childTnLst>
                                    <p:set>
                                      <p:cBhvr>
                                        <p:cTn id="6" dur="2" fill="hold">
                                          <p:stCondLst>
                                            <p:cond delay="0"/>
                                          </p:stCondLst>
                                        </p:cTn>
                                        <p:tgtEl>
                                          <p:spTgt spid="2103434553"/>
                                        </p:tgtEl>
                                        <p:attrNameLst>
                                          <p:attrName>style.visibility</p:attrName>
                                        </p:attrNameLst>
                                      </p:cBhvr>
                                      <p:to>
                                        <p:strVal val="visible"/>
                                      </p:to>
                                    </p:set>
                                    <p:animEffect transition="in" filter="wipe(right)">
                                      <p:cBhvr>
                                        <p:cTn id="7" dur="1000"/>
                                        <p:tgtEl>
                                          <p:spTgt spid="2103434553"/>
                                        </p:tgtEl>
                                      </p:cBhvr>
                                    </p:animEffect>
                                  </p:childTnLst>
                                </p:cTn>
                              </p:par>
                              <p:par>
                                <p:cTn id="8" presetID="22" presetClass="entr" presetSubtype="2" fill="hold" grpId="0" nodeType="withEffect">
                                  <p:stCondLst>
                                    <p:cond delay="1500"/>
                                  </p:stCondLst>
                                  <p:childTnLst>
                                    <p:set>
                                      <p:cBhvr>
                                        <p:cTn id="10" dur="2" fill="hold">
                                          <p:stCondLst>
                                            <p:cond delay="0"/>
                                          </p:stCondLst>
                                        </p:cTn>
                                        <p:tgtEl>
                                          <p:spTgt spid="1341203805"/>
                                        </p:tgtEl>
                                        <p:attrNameLst>
                                          <p:attrName>style.visibility</p:attrName>
                                        </p:attrNameLst>
                                      </p:cBhvr>
                                      <p:to>
                                        <p:strVal val="visible"/>
                                      </p:to>
                                    </p:set>
                                    <p:animEffect transition="in" filter="wipe(right)">
                                      <p:cBhvr>
                                        <p:cTn id="9" dur="1000"/>
                                        <p:tgtEl>
                                          <p:spTgt spid="1341203805"/>
                                        </p:tgtEl>
                                      </p:cBhvr>
                                    </p:animEffect>
                                  </p:childTnLst>
                                </p:cTn>
                              </p:par>
                              <p:par>
                                <p:cTn id="5" presetID="22" presetClass="entr" presetSubtype="2" fill="hold" grpId="0" nodeType="withEffect">
                                  <p:stCondLst>
                                    <p:cond delay="2500"/>
                                  </p:stCondLst>
                                  <p:childTnLst>
                                    <p:set>
                                      <p:cBhvr>
                                        <p:cTn id="7" dur="2" fill="hold">
                                          <p:stCondLst>
                                            <p:cond delay="0"/>
                                          </p:stCondLst>
                                        </p:cTn>
                                        <p:tgtEl>
                                          <p:spTgt spid="1529251336"/>
                                        </p:tgtEl>
                                        <p:attrNameLst>
                                          <p:attrName>style.visibility</p:attrName>
                                        </p:attrNameLst>
                                      </p:cBhvr>
                                      <p:to>
                                        <p:strVal val="visible"/>
                                      </p:to>
                                    </p:set>
                                    <p:animEffect transition="in" filter="wipe(right)">
                                      <p:cBhvr>
                                        <p:cTn id="6" dur="1000"/>
                                        <p:tgtEl>
                                          <p:spTgt spid="1529251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bg>
      <p:bgPr shadeToTitle="0">
        <a:blipFill>
          <a:blip r:embed="rId3">
            <a:alphaModFix amt="99999"/>
          </a:blip>
          <a:stretch/>
        </a:blipFill>
      </p:bgPr>
    </p:bg>
    <p:spTree>
      <p:nvGrpSpPr>
        <p:cNvPr id="1" name=""/>
        <p:cNvGrpSpPr/>
        <p:nvPr/>
      </p:nvGrpSpPr>
      <p:grpSpPr bwMode="auto">
        <a:xfrm>
          <a:off x="0" y="0"/>
          <a:ext cx="0" cy="0"/>
          <a:chOff x="0" y="0"/>
          <a:chExt cx="0" cy="0"/>
        </a:xfrm>
      </p:grpSpPr>
      <p:sp>
        <p:nvSpPr>
          <p:cNvPr id="1219005240" name="Title 1"/>
          <p:cNvSpPr>
            <a:spLocks noGrp="1"/>
          </p:cNvSpPr>
          <p:nvPr>
            <p:ph type="title"/>
          </p:nvPr>
        </p:nvSpPr>
        <p:spPr bwMode="auto">
          <a:xfrm flipH="0" flipV="0">
            <a:off x="461628" y="365122"/>
            <a:ext cx="7708258" cy="1325560"/>
          </a:xfrm>
        </p:spPr>
        <p:txBody>
          <a:bodyPr/>
          <a:lstStyle/>
          <a:p>
            <a:pPr marL="0" marR="0" indent="0" algn="l">
              <a:lnSpc>
                <a:spcPct val="90000"/>
              </a:lnSpc>
              <a:spcBef>
                <a:spcPts val="0"/>
              </a:spcBef>
              <a:spcAft>
                <a:spcPts val="0"/>
              </a:spcAft>
              <a:buNone/>
              <a:defRPr/>
            </a:pPr>
            <a:r>
              <a:rPr lang="fr-FR" sz="4400" b="1" i="0" u="none" strike="noStrike" cap="none" spc="0">
                <a:solidFill>
                  <a:srgbClr val="2A4A70"/>
                </a:solidFill>
                <a:latin typeface="Noto Sans KR Black"/>
                <a:ea typeface="Noto Sans KR Black"/>
                <a:cs typeface="Noto Sans KR Black"/>
              </a:rPr>
              <a:t>Chronologie de Pâques</a:t>
            </a:r>
            <a:endParaRPr b="1">
              <a:latin typeface="Noto Sans KR Black"/>
              <a:cs typeface="Noto Sans KR Black"/>
            </a:endParaRPr>
          </a:p>
        </p:txBody>
      </p:sp>
      <p:sp>
        <p:nvSpPr>
          <p:cNvPr id="919903140" name=""/>
          <p:cNvSpPr/>
          <p:nvPr/>
        </p:nvSpPr>
        <p:spPr bwMode="auto">
          <a:xfrm rot="0">
            <a:off x="-43168" y="3735616"/>
            <a:ext cx="12249592" cy="905665"/>
          </a:xfrm>
          <a:custGeom>
            <a:avLst/>
            <a:gdLst/>
            <a:ahLst/>
            <a:cxnLst/>
            <a:rect l="0" t="0" r="r" b="b"/>
            <a:pathLst>
              <a:path w="43200" h="43200" fill="none" stroke="1" extrusionOk="0">
                <a:moveTo>
                  <a:pt x="0" y="43167"/>
                </a:moveTo>
                <a:cubicBezTo>
                  <a:pt x="2738" y="44222"/>
                  <a:pt x="4620" y="5131"/>
                  <a:pt x="7303" y="15694"/>
                </a:cubicBezTo>
                <a:cubicBezTo>
                  <a:pt x="9983" y="26261"/>
                  <a:pt x="10011" y="10532"/>
                  <a:pt x="13788" y="8830"/>
                </a:cubicBezTo>
                <a:cubicBezTo>
                  <a:pt x="17420" y="7246"/>
                  <a:pt x="17694" y="11999"/>
                  <a:pt x="22145" y="21509"/>
                </a:cubicBezTo>
                <a:cubicBezTo>
                  <a:pt x="27341" y="25735"/>
                  <a:pt x="35816" y="-17580"/>
                  <a:pt x="43200" y="8298"/>
                </a:cubicBezTo>
              </a:path>
            </a:pathLst>
          </a:custGeom>
          <a:ln w="28575" cap="flat" cmpd="sng" algn="ctr">
            <a:solidFill>
              <a:schemeClr val="tx2">
                <a:lumMod val="60000"/>
                <a:lumOff val="4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sp>
      <p:sp>
        <p:nvSpPr>
          <p:cNvPr id="1288069804" name=""/>
          <p:cNvSpPr/>
          <p:nvPr/>
        </p:nvSpPr>
        <p:spPr bwMode="auto">
          <a:xfrm flipH="0" flipV="0">
            <a:off x="1691997" y="3936360"/>
            <a:ext cx="169541" cy="169541"/>
          </a:xfrm>
          <a:prstGeom prst="ellipse">
            <a:avLst/>
          </a:prstGeom>
          <a:solidFill>
            <a:schemeClr val="accent6">
              <a:lumMod val="75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p>
            <a:pPr>
              <a:defRPr/>
            </a:pPr>
            <a:endParaRPr>
              <a:solidFill>
                <a:schemeClr val="accent6">
                  <a:lumMod val="75000"/>
                </a:schemeClr>
              </a:solidFill>
            </a:endParaRPr>
          </a:p>
        </p:txBody>
      </p:sp>
      <p:sp>
        <p:nvSpPr>
          <p:cNvPr id="396345015" name=""/>
          <p:cNvSpPr/>
          <p:nvPr/>
        </p:nvSpPr>
        <p:spPr bwMode="auto">
          <a:xfrm rot="0" flipH="0" flipV="0">
            <a:off x="408455" y="1562679"/>
            <a:ext cx="3124708" cy="2270198"/>
          </a:xfrm>
          <a:prstGeom prst="ellipse">
            <a:avLst/>
          </a:prstGeom>
          <a:solidFill>
            <a:schemeClr val="bg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t" anchorCtr="0" forceAA="0" upright="0" compatLnSpc="0">
            <a:spAutoFit/>
          </a:bodyPr>
          <a:p>
            <a:pPr algn="ctr">
              <a:spcAft>
                <a:spcPts val="878"/>
              </a:spcAft>
              <a:defRPr/>
            </a:pPr>
            <a:r>
              <a:rPr lang="fr-FR" sz="1800" b="0" i="0" u="none" strike="noStrike" cap="none" spc="0">
                <a:solidFill>
                  <a:schemeClr val="accent6">
                    <a:lumMod val="75000"/>
                  </a:schemeClr>
                </a:solidFill>
                <a:latin typeface="Arial"/>
                <a:ea typeface="Arial"/>
                <a:cs typeface="Arial"/>
              </a:rPr>
              <a:t> </a:t>
            </a:r>
            <a:r>
              <a:rPr lang="fr-FR" sz="1800" b="1" i="0" u="none" strike="noStrike" cap="none" spc="0">
                <a:solidFill>
                  <a:schemeClr val="accent6">
                    <a:lumMod val="75000"/>
                  </a:schemeClr>
                </a:solidFill>
                <a:latin typeface="Georgia"/>
                <a:ea typeface="Georgia"/>
                <a:cs typeface="Georgia"/>
              </a:rPr>
              <a:t>Temps anciens</a:t>
            </a:r>
            <a:endParaRPr lang="fr-FR" sz="1400" b="0" i="0" u="none" strike="noStrike" cap="none" spc="0">
              <a:solidFill>
                <a:schemeClr val="tx1"/>
              </a:solidFill>
              <a:latin typeface="Georgia"/>
              <a:cs typeface="Georgia"/>
            </a:endParaRPr>
          </a:p>
          <a:p>
            <a:pPr algn="ctr">
              <a:defRPr/>
            </a:pPr>
            <a:r>
              <a:rPr lang="fr-FR" sz="1600" b="0" i="0" u="none" strike="noStrike" cap="none" spc="0">
                <a:solidFill>
                  <a:schemeClr val="tx1"/>
                </a:solidFill>
                <a:latin typeface="Georgia"/>
                <a:ea typeface="Georgia"/>
                <a:cs typeface="Georgia"/>
              </a:rPr>
              <a:t>Pâques trouve son origine dans les rituels du début du printemps célébrant le renouveau et la fertilité</a:t>
            </a:r>
            <a:endParaRPr sz="1600">
              <a:latin typeface="Georgia"/>
              <a:cs typeface="Georgia"/>
            </a:endParaRPr>
          </a:p>
        </p:txBody>
      </p:sp>
      <p:sp>
        <p:nvSpPr>
          <p:cNvPr id="1163228226" name=""/>
          <p:cNvSpPr/>
          <p:nvPr/>
        </p:nvSpPr>
        <p:spPr bwMode="auto">
          <a:xfrm rot="0" flipH="0" flipV="0">
            <a:off x="2260009" y="4190672"/>
            <a:ext cx="3347691" cy="2270198"/>
          </a:xfrm>
          <a:prstGeom prst="ellipse">
            <a:avLst/>
          </a:prstGeom>
          <a:solidFill>
            <a:schemeClr val="bg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t" anchorCtr="0" forceAA="0" upright="0" compatLnSpc="0">
            <a:spAutoFit/>
          </a:bodyPr>
          <a:p>
            <a:pPr algn="ctr">
              <a:spcAft>
                <a:spcPts val="878"/>
              </a:spcAft>
              <a:defRPr/>
            </a:pPr>
            <a:r>
              <a:rPr lang="fr-FR" sz="1800" b="1" i="0" u="none" strike="noStrike" cap="none" spc="0">
                <a:solidFill>
                  <a:schemeClr val="accent1"/>
                </a:solidFill>
                <a:latin typeface="Georgia"/>
                <a:ea typeface="Georgia"/>
                <a:cs typeface="Georgia"/>
              </a:rPr>
              <a:t>Moyen Âge</a:t>
            </a:r>
            <a:endParaRPr lang="fr-FR" sz="1400" b="0" i="0" u="none" strike="noStrike" cap="none" spc="0">
              <a:solidFill>
                <a:schemeClr val="tx1"/>
              </a:solidFill>
              <a:latin typeface="Georgia"/>
              <a:cs typeface="Georgia"/>
            </a:endParaRPr>
          </a:p>
          <a:p>
            <a:pPr algn="ctr">
              <a:defRPr/>
            </a:pPr>
            <a:r>
              <a:rPr lang="fr-FR" sz="1600" b="0" i="0" u="none" strike="noStrike" cap="none" spc="0">
                <a:solidFill>
                  <a:srgbClr val="000000"/>
                </a:solidFill>
                <a:latin typeface="Georgia"/>
                <a:ea typeface="Georgia"/>
                <a:cs typeface="Georgia"/>
              </a:rPr>
              <a:t>De nombreuses traditions de Pâques prennent forme, notamment la décoration d'œufs et les festins.</a:t>
            </a:r>
            <a:endParaRPr sz="1600">
              <a:latin typeface="Georgia"/>
              <a:cs typeface="Georgia"/>
            </a:endParaRPr>
          </a:p>
        </p:txBody>
      </p:sp>
      <p:sp>
        <p:nvSpPr>
          <p:cNvPr id="1436043384" name=""/>
          <p:cNvSpPr/>
          <p:nvPr/>
        </p:nvSpPr>
        <p:spPr bwMode="auto">
          <a:xfrm flipH="0" flipV="0">
            <a:off x="3933855" y="3851590"/>
            <a:ext cx="169541" cy="169541"/>
          </a:xfrm>
          <a:prstGeom prst="ellipse">
            <a:avLst/>
          </a:prstGeom>
          <a:solidFill>
            <a:schemeClr val="accent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p>
            <a:pPr>
              <a:defRPr/>
            </a:pPr>
            <a:endParaRPr>
              <a:solidFill>
                <a:schemeClr val="accent1"/>
              </a:solidFill>
            </a:endParaRPr>
          </a:p>
        </p:txBody>
      </p:sp>
      <p:sp>
        <p:nvSpPr>
          <p:cNvPr id="912024598" name=""/>
          <p:cNvSpPr/>
          <p:nvPr/>
        </p:nvSpPr>
        <p:spPr bwMode="auto">
          <a:xfrm rot="0" flipH="0" flipV="0">
            <a:off x="4475282" y="1690681"/>
            <a:ext cx="3586995" cy="2270198"/>
          </a:xfrm>
          <a:prstGeom prst="ellipse">
            <a:avLst/>
          </a:prstGeom>
          <a:solidFill>
            <a:schemeClr val="bg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t" anchorCtr="0" forceAA="0" upright="0" compatLnSpc="0">
            <a:spAutoFit/>
          </a:bodyPr>
          <a:p>
            <a:pPr algn="ctr">
              <a:spcAft>
                <a:spcPts val="878"/>
              </a:spcAft>
              <a:defRPr/>
            </a:pPr>
            <a:r>
              <a:rPr lang="fr-FR" sz="1800" b="1" i="0" u="none" strike="noStrike" cap="none" spc="0">
                <a:solidFill>
                  <a:schemeClr val="accent3">
                    <a:lumMod val="75000"/>
                  </a:schemeClr>
                </a:solidFill>
                <a:latin typeface="Georgia"/>
                <a:ea typeface="Georgia"/>
                <a:cs typeface="Georgia"/>
              </a:rPr>
              <a:t>17</a:t>
            </a:r>
            <a:r>
              <a:rPr lang="fr-FR" sz="1800" b="1" i="0" u="none" strike="noStrike" cap="none" spc="0" baseline="30000">
                <a:solidFill>
                  <a:schemeClr val="accent3">
                    <a:lumMod val="75000"/>
                  </a:schemeClr>
                </a:solidFill>
                <a:latin typeface="Georgia"/>
                <a:ea typeface="Georgia"/>
                <a:cs typeface="Georgia"/>
              </a:rPr>
              <a:t>ème</a:t>
            </a:r>
            <a:r>
              <a:rPr lang="fr-FR" sz="1800" b="1" i="0" u="none" strike="noStrike" cap="none" spc="0">
                <a:solidFill>
                  <a:schemeClr val="accent3">
                    <a:lumMod val="75000"/>
                  </a:schemeClr>
                </a:solidFill>
                <a:latin typeface="Georgia"/>
                <a:ea typeface="Georgia"/>
                <a:cs typeface="Georgia"/>
              </a:rPr>
              <a:t> siècle</a:t>
            </a:r>
            <a:endParaRPr lang="fr-FR" sz="1400" b="0" i="0" u="none" strike="noStrike" cap="none" spc="0">
              <a:solidFill>
                <a:schemeClr val="tx1"/>
              </a:solidFill>
              <a:latin typeface="Georgia"/>
              <a:cs typeface="Georgia"/>
            </a:endParaRPr>
          </a:p>
          <a:p>
            <a:pPr algn="ctr">
              <a:defRPr/>
            </a:pPr>
            <a:r>
              <a:rPr lang="fr-FR" sz="1600" b="0" i="0" u="none" strike="noStrike" cap="none" spc="0">
                <a:solidFill>
                  <a:srgbClr val="000000"/>
                </a:solidFill>
                <a:latin typeface="Georgia"/>
                <a:ea typeface="Georgia"/>
                <a:cs typeface="Georgia"/>
              </a:rPr>
              <a:t>La tradition du lapin de Pâques commence en Allemagne, où les enfants croient en un lièvre pondeur d'œufs.</a:t>
            </a:r>
            <a:endParaRPr sz="1600">
              <a:latin typeface="Georgia"/>
              <a:cs typeface="Georgia"/>
            </a:endParaRPr>
          </a:p>
        </p:txBody>
      </p:sp>
      <p:sp>
        <p:nvSpPr>
          <p:cNvPr id="1709468903" name=""/>
          <p:cNvSpPr/>
          <p:nvPr/>
        </p:nvSpPr>
        <p:spPr bwMode="auto">
          <a:xfrm flipH="0" flipV="0">
            <a:off x="6184009" y="4105901"/>
            <a:ext cx="169541" cy="169541"/>
          </a:xfrm>
          <a:prstGeom prst="ellipse">
            <a:avLst/>
          </a:prstGeom>
          <a:solidFill>
            <a:schemeClr val="accent3">
              <a:lumMod val="75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p>
            <a:pPr>
              <a:defRPr/>
            </a:pPr>
            <a:endParaRPr>
              <a:solidFill>
                <a:schemeClr val="accent3">
                  <a:lumMod val="75000"/>
                </a:schemeClr>
              </a:solidFill>
            </a:endParaRPr>
          </a:p>
        </p:txBody>
      </p:sp>
      <p:sp>
        <p:nvSpPr>
          <p:cNvPr id="1449244646" name=""/>
          <p:cNvSpPr/>
          <p:nvPr/>
        </p:nvSpPr>
        <p:spPr bwMode="auto">
          <a:xfrm rot="0" flipH="0" flipV="0">
            <a:off x="6815844" y="4275442"/>
            <a:ext cx="3592755" cy="1935416"/>
          </a:xfrm>
          <a:prstGeom prst="ellipse">
            <a:avLst/>
          </a:prstGeom>
          <a:solidFill>
            <a:schemeClr val="bg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t" anchorCtr="0" forceAA="0" upright="0" compatLnSpc="0">
            <a:spAutoFit/>
          </a:bodyPr>
          <a:p>
            <a:pPr algn="ctr">
              <a:spcAft>
                <a:spcPts val="878"/>
              </a:spcAft>
              <a:defRPr/>
            </a:pPr>
            <a:r>
              <a:rPr lang="en-GB" sz="1800" b="1" i="0" u="none" strike="noStrike" cap="none" spc="0">
                <a:solidFill>
                  <a:schemeClr val="accent6">
                    <a:lumMod val="75000"/>
                  </a:schemeClr>
                </a:solidFill>
                <a:latin typeface="Georgia"/>
                <a:ea typeface="Georgia"/>
                <a:cs typeface="Georgia"/>
              </a:rPr>
              <a:t>19</a:t>
            </a:r>
            <a:r>
              <a:rPr lang="en-GB" sz="1800" b="1" i="0" u="none" strike="noStrike" cap="none" spc="0" baseline="30000">
                <a:solidFill>
                  <a:schemeClr val="accent6">
                    <a:lumMod val="75000"/>
                  </a:schemeClr>
                </a:solidFill>
                <a:latin typeface="Georgia"/>
                <a:ea typeface="Georgia"/>
                <a:cs typeface="Georgia"/>
              </a:rPr>
              <a:t>ème</a:t>
            </a:r>
            <a:r>
              <a:rPr lang="en-GB" sz="1800" b="1" i="0" u="none" strike="noStrike" cap="none" spc="0">
                <a:solidFill>
                  <a:schemeClr val="accent6">
                    <a:lumMod val="75000"/>
                  </a:schemeClr>
                </a:solidFill>
                <a:latin typeface="Georgia"/>
                <a:ea typeface="Georgia"/>
                <a:cs typeface="Georgia"/>
              </a:rPr>
              <a:t> siècle</a:t>
            </a:r>
            <a:endParaRPr sz="1400" b="0" i="0" u="none" strike="noStrike" cap="none" spc="0">
              <a:solidFill>
                <a:schemeClr val="tx1"/>
              </a:solidFill>
              <a:latin typeface="Georgia"/>
              <a:cs typeface="Georgia"/>
            </a:endParaRPr>
          </a:p>
          <a:p>
            <a:pPr algn="ctr">
              <a:spcAft>
                <a:spcPts val="56"/>
              </a:spcAft>
              <a:defRPr/>
            </a:pPr>
            <a:r>
              <a:rPr lang="en-GB" sz="1600" b="0" i="0" u="none" strike="noStrike" cap="none" spc="0">
                <a:solidFill>
                  <a:srgbClr val="000000"/>
                </a:solidFill>
                <a:latin typeface="Georgia"/>
                <a:ea typeface="Georgia"/>
                <a:cs typeface="Georgia"/>
              </a:rPr>
              <a:t>Les cartes de vœux de Pâques deviennent populaires en Europe</a:t>
            </a:r>
            <a:endParaRPr lang="en-GB" sz="1600" b="0" i="0" u="none" strike="noStrike" cap="none" spc="0">
              <a:solidFill>
                <a:srgbClr val="000000"/>
              </a:solidFill>
              <a:latin typeface="Georgia"/>
              <a:ea typeface="Georgia"/>
              <a:cs typeface="Georgia"/>
            </a:endParaRPr>
          </a:p>
          <a:p>
            <a:pPr algn="ctr">
              <a:spcAft>
                <a:spcPts val="56"/>
              </a:spcAft>
              <a:defRPr/>
            </a:pPr>
            <a:endParaRPr lang="en-GB" sz="1600" b="0" i="0" u="none" strike="noStrike" cap="none" spc="0">
              <a:solidFill>
                <a:srgbClr val="000000"/>
              </a:solidFill>
              <a:latin typeface="Georgia"/>
              <a:ea typeface="Georgia"/>
              <a:cs typeface="Georgia"/>
            </a:endParaRPr>
          </a:p>
        </p:txBody>
      </p:sp>
      <p:sp>
        <p:nvSpPr>
          <p:cNvPr id="1809325793" name=""/>
          <p:cNvSpPr/>
          <p:nvPr/>
        </p:nvSpPr>
        <p:spPr bwMode="auto">
          <a:xfrm flipH="0" flipV="0">
            <a:off x="8388911" y="3851590"/>
            <a:ext cx="169541" cy="169541"/>
          </a:xfrm>
          <a:prstGeom prst="ellipse">
            <a:avLst/>
          </a:prstGeom>
          <a:solidFill>
            <a:schemeClr val="accent6">
              <a:lumMod val="75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p>
            <a:pPr>
              <a:defRPr/>
            </a:pPr>
            <a:endParaRPr>
              <a:solidFill>
                <a:schemeClr val="accent6">
                  <a:lumMod val="75000"/>
                </a:schemeClr>
              </a:solidFill>
            </a:endParaRPr>
          </a:p>
        </p:txBody>
      </p:sp>
      <p:sp>
        <p:nvSpPr>
          <p:cNvPr id="1723276865" name=""/>
          <p:cNvSpPr/>
          <p:nvPr/>
        </p:nvSpPr>
        <p:spPr bwMode="auto">
          <a:xfrm rot="0" flipH="0" flipV="0">
            <a:off x="8388912" y="1280835"/>
            <a:ext cx="3593475" cy="2270198"/>
          </a:xfrm>
          <a:prstGeom prst="ellipse">
            <a:avLst/>
          </a:prstGeom>
          <a:solidFill>
            <a:schemeClr val="bg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t" anchorCtr="0" forceAA="0" upright="0" compatLnSpc="0">
            <a:spAutoFit/>
          </a:bodyPr>
          <a:p>
            <a:pPr algn="ctr">
              <a:spcAft>
                <a:spcPts val="878"/>
              </a:spcAft>
              <a:defRPr/>
            </a:pPr>
            <a:r>
              <a:rPr lang="fr-FR" sz="1800" b="1" i="0" u="none" strike="noStrike" cap="none" spc="0">
                <a:solidFill>
                  <a:schemeClr val="accent1"/>
                </a:solidFill>
                <a:latin typeface="Georgia"/>
                <a:ea typeface="Georgia"/>
                <a:cs typeface="Georgia"/>
              </a:rPr>
              <a:t>Notre époque</a:t>
            </a:r>
            <a:endParaRPr lang="fr-FR" sz="1400" b="0" i="0" u="none" strike="noStrike" cap="none" spc="0">
              <a:solidFill>
                <a:schemeClr val="tx1"/>
              </a:solidFill>
              <a:latin typeface="Georgia"/>
              <a:cs typeface="Georgia"/>
            </a:endParaRPr>
          </a:p>
          <a:p>
            <a:pPr algn="ctr">
              <a:spcAft>
                <a:spcPts val="56"/>
              </a:spcAft>
              <a:defRPr/>
            </a:pPr>
            <a:r>
              <a:rPr lang="fr-FR" sz="1600" b="0" i="0" u="none" strike="noStrike" cap="none" spc="0">
                <a:solidFill>
                  <a:srgbClr val="000000"/>
                </a:solidFill>
                <a:latin typeface="Georgia"/>
                <a:ea typeface="Georgia"/>
                <a:cs typeface="Georgia"/>
              </a:rPr>
              <a:t>Pâques se transforme en un mélange de traditions religieuses et séculaires, notamment des chasses aux œufs et des repas festifs.</a:t>
            </a:r>
            <a:endParaRPr lang="en-GB" sz="1600" b="0" i="0" u="none" strike="noStrike" cap="none" spc="0">
              <a:solidFill>
                <a:srgbClr val="000000"/>
              </a:solidFill>
              <a:latin typeface="Georgia"/>
              <a:ea typeface="Georgia"/>
              <a:cs typeface="Georgia"/>
            </a:endParaRPr>
          </a:p>
        </p:txBody>
      </p:sp>
      <p:sp>
        <p:nvSpPr>
          <p:cNvPr id="49716396" name=""/>
          <p:cNvSpPr/>
          <p:nvPr/>
        </p:nvSpPr>
        <p:spPr bwMode="auto">
          <a:xfrm flipH="0" flipV="0">
            <a:off x="10706477" y="3647118"/>
            <a:ext cx="169541" cy="169541"/>
          </a:xfrm>
          <a:prstGeom prst="ellipse">
            <a:avLst/>
          </a:prstGeom>
          <a:solidFill>
            <a:schemeClr val="accent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p>
            <a:pPr>
              <a:defRPr/>
            </a:pPr>
            <a:endParaRPr>
              <a:solidFill>
                <a:schemeClr val="accent1"/>
              </a:solidFil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1000" advClick="1">
        <p:fade thruBlk="0"/>
      </p:transition>
    </mc:Choice>
    <mc:Fallback>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begin" delay="0">
                          <p:tn val="2"/>
                        </p:cond>
                      </p:stCondLst>
                      <p:childTnLst>
                        <p:par>
                          <p:cTn id="4" fill="hold">
                            <p:stCondLst>
                              <p:cond delay="0"/>
                            </p:stCondLst>
                            <p:childTnLst>
                              <p:par>
                                <p:cTn id="38" presetID="2" presetClass="entr" presetSubtype="8" fill="hold" grpId="0" nodeType="withEffect">
                                  <p:stCondLst>
                                    <p:cond delay="0"/>
                                  </p:stCondLst>
                                  <p:childTnLst>
                                    <p:set>
                                      <p:cBhvr>
                                        <p:cTn id="41" dur="2" fill="hold">
                                          <p:stCondLst>
                                            <p:cond delay="0"/>
                                          </p:stCondLst>
                                        </p:cTn>
                                        <p:tgtEl>
                                          <p:spTgt spid="1219005240"/>
                                        </p:tgtEl>
                                        <p:attrNameLst>
                                          <p:attrName>style.visibility</p:attrName>
                                        </p:attrNameLst>
                                      </p:cBhvr>
                                      <p:to>
                                        <p:strVal val="visible"/>
                                      </p:to>
                                    </p:set>
                                    <p:anim calcmode="lin" valueType="num">
                                      <p:cBhvr additive="base">
                                        <p:cTn id="40" dur="1000" fill="hold"/>
                                        <p:tgtEl>
                                          <p:spTgt spid="1219005240"/>
                                        </p:tgtEl>
                                        <p:attrNameLst>
                                          <p:attrName>ppt_x</p:attrName>
                                        </p:attrNameLst>
                                      </p:cBhvr>
                                      <p:tavLst>
                                        <p:tav tm="0">
                                          <p:val>
                                            <p:strVal val="0-#ppt_w/2"/>
                                          </p:val>
                                        </p:tav>
                                        <p:tav tm="100000">
                                          <p:val>
                                            <p:strVal val="#ppt_x"/>
                                          </p:val>
                                        </p:tav>
                                      </p:tavLst>
                                    </p:anim>
                                    <p:anim calcmode="lin" valueType="num">
                                      <p:cBhvr additive="base">
                                        <p:cTn id="39" dur="1000" fill="hold"/>
                                        <p:tgtEl>
                                          <p:spTgt spid="1219005240"/>
                                        </p:tgtEl>
                                        <p:attrNameLst>
                                          <p:attrName>ppt_y</p:attrName>
                                        </p:attrNameLst>
                                      </p:cBhvr>
                                      <p:tavLst>
                                        <p:tav tm="0">
                                          <p:val>
                                            <p:strVal val="#ppt_y"/>
                                          </p:val>
                                        </p:tav>
                                        <p:tav tm="100000">
                                          <p:val>
                                            <p:strVal val="#ppt_y"/>
                                          </p:val>
                                        </p:tav>
                                      </p:tavLst>
                                    </p:anim>
                                  </p:childTnLst>
                                </p:cTn>
                              </p:par>
                              <p:par>
                                <p:cTn id="35" presetID="22" presetClass="entr" presetSubtype="8" fill="hold" grpId="0" nodeType="withEffect">
                                  <p:stCondLst>
                                    <p:cond delay="500"/>
                                  </p:stCondLst>
                                  <p:childTnLst>
                                    <p:set>
                                      <p:cBhvr>
                                        <p:cTn id="37" dur="4" fill="hold">
                                          <p:stCondLst>
                                            <p:cond delay="0"/>
                                          </p:stCondLst>
                                        </p:cTn>
                                        <p:tgtEl>
                                          <p:spTgt spid="919903140"/>
                                        </p:tgtEl>
                                        <p:attrNameLst>
                                          <p:attrName>style.visibility</p:attrName>
                                        </p:attrNameLst>
                                      </p:cBhvr>
                                      <p:to>
                                        <p:strVal val="visible"/>
                                      </p:to>
                                    </p:set>
                                    <p:animEffect transition="in" filter="wipe(left)">
                                      <p:cBhvr>
                                        <p:cTn id="36" dur="2000"/>
                                        <p:tgtEl>
                                          <p:spTgt spid="919903140"/>
                                        </p:tgtEl>
                                      </p:cBhvr>
                                    </p:animEffect>
                                  </p:childTnLst>
                                </p:cTn>
                              </p:par>
                              <p:par>
                                <p:cTn id="32" presetID="10" presetClass="entr" presetSubtype="0" fill="hold" grpId="0" nodeType="withEffect">
                                  <p:stCondLst>
                                    <p:cond delay="1500"/>
                                  </p:stCondLst>
                                  <p:childTnLst>
                                    <p:set>
                                      <p:cBhvr>
                                        <p:cTn id="34" dur="1" fill="hold">
                                          <p:stCondLst>
                                            <p:cond delay="0"/>
                                          </p:stCondLst>
                                        </p:cTn>
                                        <p:tgtEl>
                                          <p:spTgt spid="1288069804"/>
                                        </p:tgtEl>
                                        <p:attrNameLst>
                                          <p:attrName>style.visibility</p:attrName>
                                        </p:attrNameLst>
                                      </p:cBhvr>
                                      <p:to>
                                        <p:strVal val="visible"/>
                                      </p:to>
                                    </p:set>
                                    <p:animEffect transition="in" filter="fade">
                                      <p:cBhvr>
                                        <p:cTn id="33" dur="500"/>
                                        <p:tgtEl>
                                          <p:spTgt spid="1288069804"/>
                                        </p:tgtEl>
                                      </p:cBhvr>
                                    </p:animEffect>
                                  </p:childTnLst>
                                </p:cTn>
                              </p:par>
                              <p:par>
                                <p:cTn id="29" presetID="10" presetClass="entr" presetSubtype="0" fill="hold" grpId="0" nodeType="withEffect">
                                  <p:stCondLst>
                                    <p:cond delay="1750"/>
                                  </p:stCondLst>
                                  <p:childTnLst>
                                    <p:set>
                                      <p:cBhvr>
                                        <p:cTn id="31" dur="2" fill="hold">
                                          <p:stCondLst>
                                            <p:cond delay="0"/>
                                          </p:stCondLst>
                                        </p:cTn>
                                        <p:tgtEl>
                                          <p:spTgt spid="396345015"/>
                                        </p:tgtEl>
                                        <p:attrNameLst>
                                          <p:attrName>style.visibility</p:attrName>
                                        </p:attrNameLst>
                                      </p:cBhvr>
                                      <p:to>
                                        <p:strVal val="visible"/>
                                      </p:to>
                                    </p:set>
                                    <p:animEffect transition="in" filter="fade">
                                      <p:cBhvr>
                                        <p:cTn id="30" dur="1000"/>
                                        <p:tgtEl>
                                          <p:spTgt spid="396345015"/>
                                        </p:tgtEl>
                                      </p:cBhvr>
                                    </p:animEffect>
                                  </p:childTnLst>
                                </p:cTn>
                              </p:par>
                              <p:par>
                                <p:cTn id="26" presetID="10" presetClass="entr" presetSubtype="0" fill="hold" grpId="0" nodeType="withEffect">
                                  <p:stCondLst>
                                    <p:cond delay="2500"/>
                                  </p:stCondLst>
                                  <p:childTnLst>
                                    <p:set>
                                      <p:cBhvr>
                                        <p:cTn id="28" dur="1" fill="hold">
                                          <p:stCondLst>
                                            <p:cond delay="0"/>
                                          </p:stCondLst>
                                        </p:cTn>
                                        <p:tgtEl>
                                          <p:spTgt spid="1436043384"/>
                                        </p:tgtEl>
                                        <p:attrNameLst>
                                          <p:attrName>style.visibility</p:attrName>
                                        </p:attrNameLst>
                                      </p:cBhvr>
                                      <p:to>
                                        <p:strVal val="visible"/>
                                      </p:to>
                                    </p:set>
                                    <p:animEffect transition="in" filter="fade">
                                      <p:cBhvr>
                                        <p:cTn id="27" dur="500"/>
                                        <p:tgtEl>
                                          <p:spTgt spid="1436043384"/>
                                        </p:tgtEl>
                                      </p:cBhvr>
                                    </p:animEffect>
                                  </p:childTnLst>
                                </p:cTn>
                              </p:par>
                              <p:par>
                                <p:cTn id="23" presetID="10" presetClass="entr" presetSubtype="0" fill="hold" grpId="0" nodeType="withEffect">
                                  <p:stCondLst>
                                    <p:cond delay="2750"/>
                                  </p:stCondLst>
                                  <p:childTnLst>
                                    <p:set>
                                      <p:cBhvr>
                                        <p:cTn id="25" dur="2" fill="hold">
                                          <p:stCondLst>
                                            <p:cond delay="0"/>
                                          </p:stCondLst>
                                        </p:cTn>
                                        <p:tgtEl>
                                          <p:spTgt spid="1163228226"/>
                                        </p:tgtEl>
                                        <p:attrNameLst>
                                          <p:attrName>style.visibility</p:attrName>
                                        </p:attrNameLst>
                                      </p:cBhvr>
                                      <p:to>
                                        <p:strVal val="visible"/>
                                      </p:to>
                                    </p:set>
                                    <p:animEffect transition="in" filter="fade">
                                      <p:cBhvr>
                                        <p:cTn id="24" dur="1000"/>
                                        <p:tgtEl>
                                          <p:spTgt spid="1163228226"/>
                                        </p:tgtEl>
                                      </p:cBhvr>
                                    </p:animEffect>
                                  </p:childTnLst>
                                </p:cTn>
                              </p:par>
                              <p:par>
                                <p:cTn id="20" presetID="10" presetClass="entr" presetSubtype="0" fill="hold" grpId="0" nodeType="withEffect">
                                  <p:stCondLst>
                                    <p:cond delay="3500"/>
                                  </p:stCondLst>
                                  <p:childTnLst>
                                    <p:set>
                                      <p:cBhvr>
                                        <p:cTn id="22" dur="1" fill="hold">
                                          <p:stCondLst>
                                            <p:cond delay="0"/>
                                          </p:stCondLst>
                                        </p:cTn>
                                        <p:tgtEl>
                                          <p:spTgt spid="1709468903"/>
                                        </p:tgtEl>
                                        <p:attrNameLst>
                                          <p:attrName>style.visibility</p:attrName>
                                        </p:attrNameLst>
                                      </p:cBhvr>
                                      <p:to>
                                        <p:strVal val="visible"/>
                                      </p:to>
                                    </p:set>
                                    <p:animEffect transition="in" filter="fade">
                                      <p:cBhvr>
                                        <p:cTn id="21" dur="500"/>
                                        <p:tgtEl>
                                          <p:spTgt spid="1709468903"/>
                                        </p:tgtEl>
                                      </p:cBhvr>
                                    </p:animEffect>
                                  </p:childTnLst>
                                </p:cTn>
                              </p:par>
                              <p:par>
                                <p:cTn id="17" presetID="10" presetClass="entr" presetSubtype="0" fill="hold" grpId="0" nodeType="withEffect">
                                  <p:stCondLst>
                                    <p:cond delay="3750"/>
                                  </p:stCondLst>
                                  <p:childTnLst>
                                    <p:set>
                                      <p:cBhvr>
                                        <p:cTn id="19" dur="2" fill="hold">
                                          <p:stCondLst>
                                            <p:cond delay="0"/>
                                          </p:stCondLst>
                                        </p:cTn>
                                        <p:tgtEl>
                                          <p:spTgt spid="912024598"/>
                                        </p:tgtEl>
                                        <p:attrNameLst>
                                          <p:attrName>style.visibility</p:attrName>
                                        </p:attrNameLst>
                                      </p:cBhvr>
                                      <p:to>
                                        <p:strVal val="visible"/>
                                      </p:to>
                                    </p:set>
                                    <p:animEffect transition="in" filter="fade">
                                      <p:cBhvr>
                                        <p:cTn id="18" dur="1000"/>
                                        <p:tgtEl>
                                          <p:spTgt spid="912024598"/>
                                        </p:tgtEl>
                                      </p:cBhvr>
                                    </p:animEffect>
                                  </p:childTnLst>
                                </p:cTn>
                              </p:par>
                              <p:par>
                                <p:cTn id="14" presetID="10" presetClass="entr" presetSubtype="0" fill="hold" grpId="0" nodeType="withEffect">
                                  <p:stCondLst>
                                    <p:cond delay="4500"/>
                                  </p:stCondLst>
                                  <p:childTnLst>
                                    <p:set>
                                      <p:cBhvr>
                                        <p:cTn id="16" dur="1" fill="hold">
                                          <p:stCondLst>
                                            <p:cond delay="0"/>
                                          </p:stCondLst>
                                        </p:cTn>
                                        <p:tgtEl>
                                          <p:spTgt spid="1809325793"/>
                                        </p:tgtEl>
                                        <p:attrNameLst>
                                          <p:attrName>style.visibility</p:attrName>
                                        </p:attrNameLst>
                                      </p:cBhvr>
                                      <p:to>
                                        <p:strVal val="visible"/>
                                      </p:to>
                                    </p:set>
                                    <p:animEffect transition="in" filter="fade">
                                      <p:cBhvr>
                                        <p:cTn id="15" dur="500"/>
                                        <p:tgtEl>
                                          <p:spTgt spid="1809325793"/>
                                        </p:tgtEl>
                                      </p:cBhvr>
                                    </p:animEffect>
                                  </p:childTnLst>
                                </p:cTn>
                              </p:par>
                              <p:par>
                                <p:cTn id="11" presetID="10" presetClass="entr" presetSubtype="0" fill="hold" grpId="0" nodeType="withEffect">
                                  <p:stCondLst>
                                    <p:cond delay="4750"/>
                                  </p:stCondLst>
                                  <p:childTnLst>
                                    <p:set>
                                      <p:cBhvr>
                                        <p:cTn id="13" dur="2" fill="hold">
                                          <p:stCondLst>
                                            <p:cond delay="0"/>
                                          </p:stCondLst>
                                        </p:cTn>
                                        <p:tgtEl>
                                          <p:spTgt spid="1449244646"/>
                                        </p:tgtEl>
                                        <p:attrNameLst>
                                          <p:attrName>style.visibility</p:attrName>
                                        </p:attrNameLst>
                                      </p:cBhvr>
                                      <p:to>
                                        <p:strVal val="visible"/>
                                      </p:to>
                                    </p:set>
                                    <p:animEffect transition="in" filter="fade">
                                      <p:cBhvr>
                                        <p:cTn id="12" dur="1000"/>
                                        <p:tgtEl>
                                          <p:spTgt spid="1449244646"/>
                                        </p:tgtEl>
                                      </p:cBhvr>
                                    </p:animEffect>
                                  </p:childTnLst>
                                </p:cTn>
                              </p:par>
                              <p:par>
                                <p:cTn id="8" presetID="10" presetClass="entr" presetSubtype="0" fill="hold" grpId="0" nodeType="withEffect">
                                  <p:stCondLst>
                                    <p:cond delay="5500"/>
                                  </p:stCondLst>
                                  <p:childTnLst>
                                    <p:set>
                                      <p:cBhvr>
                                        <p:cTn id="10" dur="1" fill="hold">
                                          <p:stCondLst>
                                            <p:cond delay="0"/>
                                          </p:stCondLst>
                                        </p:cTn>
                                        <p:tgtEl>
                                          <p:spTgt spid="49716396"/>
                                        </p:tgtEl>
                                        <p:attrNameLst>
                                          <p:attrName>style.visibility</p:attrName>
                                        </p:attrNameLst>
                                      </p:cBhvr>
                                      <p:to>
                                        <p:strVal val="visible"/>
                                      </p:to>
                                    </p:set>
                                    <p:animEffect transition="in" filter="fade">
                                      <p:cBhvr>
                                        <p:cTn id="9" dur="500"/>
                                        <p:tgtEl>
                                          <p:spTgt spid="49716396"/>
                                        </p:tgtEl>
                                      </p:cBhvr>
                                    </p:animEffect>
                                  </p:childTnLst>
                                </p:cTn>
                              </p:par>
                              <p:par>
                                <p:cTn id="5" presetID="10" presetClass="entr" presetSubtype="0" fill="hold" grpId="0" nodeType="withEffect">
                                  <p:stCondLst>
                                    <p:cond delay="5750"/>
                                  </p:stCondLst>
                                  <p:childTnLst>
                                    <p:set>
                                      <p:cBhvr>
                                        <p:cTn id="7" dur="2" fill="hold">
                                          <p:stCondLst>
                                            <p:cond delay="0"/>
                                          </p:stCondLst>
                                        </p:cTn>
                                        <p:tgtEl>
                                          <p:spTgt spid="1723276865"/>
                                        </p:tgtEl>
                                        <p:attrNameLst>
                                          <p:attrName>style.visibility</p:attrName>
                                        </p:attrNameLst>
                                      </p:cBhvr>
                                      <p:to>
                                        <p:strVal val="visible"/>
                                      </p:to>
                                    </p:set>
                                    <p:animEffect transition="in" filter="fade">
                                      <p:cBhvr>
                                        <p:cTn id="6" dur="1052"/>
                                        <p:tgtEl>
                                          <p:spTgt spid="17232768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bg>
      <p:bgPr shadeToTitle="0">
        <a:solidFill>
          <a:srgbClr val="4578B6">
            <a:alpha val="79000"/>
          </a:srgbClr>
        </a:solidFill>
      </p:bgPr>
    </p:bg>
    <p:spTree>
      <p:nvGrpSpPr>
        <p:cNvPr id="1" name=""/>
        <p:cNvGrpSpPr/>
        <p:nvPr/>
      </p:nvGrpSpPr>
      <p:grpSpPr bwMode="auto">
        <a:xfrm>
          <a:off x="0" y="0"/>
          <a:ext cx="0" cy="0"/>
          <a:chOff x="0" y="0"/>
          <a:chExt cx="0" cy="0"/>
        </a:xfrm>
      </p:grpSpPr>
      <p:pic>
        <p:nvPicPr>
          <p:cNvPr id="1195214562" name=""/>
          <p:cNvPicPr>
            <a:picLocks noChangeAspect="1"/>
          </p:cNvPicPr>
          <p:nvPr/>
        </p:nvPicPr>
        <p:blipFill>
          <a:blip r:embed="rId3"/>
          <a:srcRect l="0" t="0" r="1081" b="0"/>
          <a:stretch/>
        </p:blipFill>
        <p:spPr bwMode="auto">
          <a:xfrm flipH="0" flipV="0">
            <a:off x="7137510" y="0"/>
            <a:ext cx="5054489" cy="6857998"/>
          </a:xfrm>
          <a:prstGeom prst="rect">
            <a:avLst/>
          </a:prstGeom>
        </p:spPr>
      </p:pic>
      <p:sp>
        <p:nvSpPr>
          <p:cNvPr id="448819828" name="Title 1"/>
          <p:cNvSpPr>
            <a:spLocks noGrp="1"/>
          </p:cNvSpPr>
          <p:nvPr/>
        </p:nvSpPr>
        <p:spPr bwMode="auto">
          <a:xfrm flipH="0" flipV="0">
            <a:off x="461628" y="365123"/>
            <a:ext cx="6428514" cy="1325561"/>
          </a:xfrm>
        </p:spPr>
        <p:txBody>
          <a:bodyPr vert="horz" lIns="91440" tIns="45720" rIns="91440" bIns="45720" rtlCol="0" anchor="ctr">
            <a:normAutofit/>
          </a:bodyPr>
          <a:lstStyle>
            <a:lvl1pPr algn="l" defTabSz="914400">
              <a:lnSpc>
                <a:spcPct val="90000"/>
              </a:lnSpc>
              <a:spcBef>
                <a:spcPts val="0"/>
              </a:spcBef>
              <a:buNone/>
              <a:defRPr sz="4400">
                <a:solidFill>
                  <a:schemeClr val="tx1"/>
                </a:solidFill>
                <a:latin typeface="+mj-lt"/>
                <a:ea typeface="+mj-ea"/>
                <a:cs typeface="+mj-cs"/>
              </a:defRPr>
            </a:lvl1pPr>
          </a:lstStyle>
          <a:p>
            <a:pPr algn="l">
              <a:defRPr/>
            </a:pPr>
            <a:r>
              <a:rPr lang="fr-FR" sz="4000" b="1" i="0" u="none" strike="noStrike" cap="none" spc="0">
                <a:solidFill>
                  <a:schemeClr val="bg1"/>
                </a:solidFill>
                <a:latin typeface="Noto Sans KR Black"/>
                <a:ea typeface="Noto Sans KR Black"/>
                <a:cs typeface="Noto Sans KR Black"/>
              </a:rPr>
              <a:t>Signification spirituelle</a:t>
            </a:r>
            <a:endParaRPr sz="4000" b="1">
              <a:latin typeface="Noto Sans KR Black"/>
              <a:cs typeface="Noto Sans KR Black"/>
            </a:endParaRPr>
          </a:p>
        </p:txBody>
      </p:sp>
      <p:sp>
        <p:nvSpPr>
          <p:cNvPr id="1194248451" name="Content Placeholder 2"/>
          <p:cNvSpPr>
            <a:spLocks noGrp="1"/>
          </p:cNvSpPr>
          <p:nvPr/>
        </p:nvSpPr>
        <p:spPr bwMode="auto">
          <a:xfrm flipH="0" flipV="0">
            <a:off x="461629" y="2089407"/>
            <a:ext cx="6428515" cy="4323353"/>
          </a:xfrm>
        </p:spPr>
        <p:txBody>
          <a:bodyPr vertOverflow="overflow" horzOverflow="overflow" vert="horz" wrap="square" lIns="91440" tIns="45720" rIns="91440" bIns="45720" numCol="1" spcCol="0" rtlCol="0" fromWordArt="0" anchor="t" anchorCtr="0" forceAA="0" upright="0" compatLnSpc="0">
            <a:normAutofit/>
          </a:bodyPr>
          <a:lstStyle>
            <a:lvl1pPr marL="228600" indent="-228600" algn="l" defTabSz="914400">
              <a:lnSpc>
                <a:spcPct val="90000"/>
              </a:lnSpc>
              <a:spcBef>
                <a:spcPts val="999"/>
              </a:spcBef>
              <a:buFont typeface="Arial"/>
              <a:buChar char="•"/>
              <a:defRPr sz="2800">
                <a:solidFill>
                  <a:schemeClr val="tx1"/>
                </a:solidFill>
                <a:latin typeface="+mn-lt"/>
                <a:ea typeface="+mn-ea"/>
                <a:cs typeface="+mn-cs"/>
              </a:defRPr>
            </a:lvl1pPr>
            <a:lvl2pPr marL="685800" indent="-228600" algn="l" defTabSz="914400">
              <a:lnSpc>
                <a:spcPct val="90000"/>
              </a:lnSpc>
              <a:spcBef>
                <a:spcPts val="499"/>
              </a:spcBef>
              <a:buFont typeface="Arial"/>
              <a:buChar char="•"/>
              <a:defRPr sz="2400">
                <a:solidFill>
                  <a:schemeClr val="tx1"/>
                </a:solidFill>
                <a:latin typeface="+mn-lt"/>
                <a:ea typeface="+mn-ea"/>
                <a:cs typeface="+mn-cs"/>
              </a:defRPr>
            </a:lvl2pPr>
            <a:lvl3pPr marL="1143000" indent="-228600" algn="l" defTabSz="914400">
              <a:lnSpc>
                <a:spcPct val="90000"/>
              </a:lnSpc>
              <a:spcBef>
                <a:spcPts val="499"/>
              </a:spcBef>
              <a:buFont typeface="Arial"/>
              <a:buChar char="•"/>
              <a:defRPr sz="2000">
                <a:solidFill>
                  <a:schemeClr val="tx1"/>
                </a:solidFill>
                <a:latin typeface="+mn-lt"/>
                <a:ea typeface="+mn-ea"/>
                <a:cs typeface="+mn-cs"/>
              </a:defRPr>
            </a:lvl3pPr>
            <a:lvl4pPr marL="1600200" indent="-228600" algn="l" defTabSz="914400">
              <a:lnSpc>
                <a:spcPct val="90000"/>
              </a:lnSpc>
              <a:spcBef>
                <a:spcPts val="499"/>
              </a:spcBef>
              <a:buFont typeface="Arial"/>
              <a:buChar char="•"/>
              <a:defRPr sz="1800">
                <a:solidFill>
                  <a:schemeClr val="tx1"/>
                </a:solidFill>
                <a:latin typeface="+mn-lt"/>
                <a:ea typeface="+mn-ea"/>
                <a:cs typeface="+mn-cs"/>
              </a:defRPr>
            </a:lvl4pPr>
            <a:lvl5pPr marL="2057400" indent="-228600" algn="l" defTabSz="914400">
              <a:lnSpc>
                <a:spcPct val="90000"/>
              </a:lnSpc>
              <a:spcBef>
                <a:spcPts val="499"/>
              </a:spcBef>
              <a:buFont typeface="Arial"/>
              <a:buChar char="•"/>
              <a:defRPr sz="1800">
                <a:solidFill>
                  <a:schemeClr val="tx1"/>
                </a:solidFill>
                <a:latin typeface="+mn-lt"/>
                <a:ea typeface="+mn-ea"/>
                <a:cs typeface="+mn-cs"/>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marL="0" marR="0" indent="0" algn="l">
              <a:lnSpc>
                <a:spcPct val="90000"/>
              </a:lnSpc>
              <a:spcBef>
                <a:spcPts val="999"/>
              </a:spcBef>
              <a:spcAft>
                <a:spcPts val="0"/>
              </a:spcAft>
              <a:buFont typeface="Arial"/>
              <a:buNone/>
              <a:defRPr/>
            </a:pPr>
            <a:r>
              <a:rPr lang="fr-FR" sz="2200" b="0" i="0" u="none" strike="noStrike" cap="none" spc="0">
                <a:solidFill>
                  <a:schemeClr val="bg1"/>
                </a:solidFill>
                <a:latin typeface="Georgia"/>
                <a:ea typeface="Georgia"/>
                <a:cs typeface="Georgia"/>
              </a:rPr>
              <a:t>Pour de nombreuses personnes, Pâques revêt une signification spirituelle profonde. C'est une période de </a:t>
            </a:r>
            <a:r>
              <a:rPr lang="fr-FR" sz="2200" b="1" i="0" u="none" strike="noStrike" cap="none" spc="0">
                <a:solidFill>
                  <a:schemeClr val="accent6">
                    <a:lumMod val="40000"/>
                    <a:lumOff val="60000"/>
                  </a:schemeClr>
                </a:solidFill>
                <a:latin typeface="Georgia"/>
                <a:ea typeface="Georgia"/>
                <a:cs typeface="Georgia"/>
              </a:rPr>
              <a:t>réflexion</a:t>
            </a:r>
            <a:r>
              <a:rPr lang="fr-FR" sz="2200" b="0" i="0" u="none" strike="noStrike" cap="none" spc="0">
                <a:solidFill>
                  <a:schemeClr val="bg1"/>
                </a:solidFill>
                <a:latin typeface="Georgia"/>
                <a:ea typeface="Georgia"/>
                <a:cs typeface="Georgia"/>
              </a:rPr>
              <a:t>, </a:t>
            </a:r>
            <a:r>
              <a:rPr lang="fr-FR" sz="2200" b="1" i="0" u="none" strike="noStrike" cap="none" spc="0">
                <a:solidFill>
                  <a:schemeClr val="accent3">
                    <a:lumMod val="60000"/>
                    <a:lumOff val="40000"/>
                  </a:schemeClr>
                </a:solidFill>
                <a:latin typeface="Georgia"/>
                <a:ea typeface="Georgia"/>
                <a:cs typeface="Georgia"/>
              </a:rPr>
              <a:t>d’espoir</a:t>
            </a:r>
            <a:r>
              <a:rPr lang="fr-FR" sz="2200" b="0" i="0" u="none" strike="noStrike" cap="none" spc="0">
                <a:solidFill>
                  <a:schemeClr val="bg1"/>
                </a:solidFill>
                <a:latin typeface="Georgia"/>
                <a:ea typeface="Georgia"/>
                <a:cs typeface="Georgia"/>
              </a:rPr>
              <a:t> et </a:t>
            </a:r>
            <a:r>
              <a:rPr lang="fr-FR" sz="2200" b="1" i="0" u="none" strike="noStrike" cap="none" spc="0">
                <a:solidFill>
                  <a:schemeClr val="accent6">
                    <a:lumMod val="40000"/>
                    <a:lumOff val="60000"/>
                  </a:schemeClr>
                </a:solidFill>
                <a:latin typeface="Georgia"/>
                <a:ea typeface="Georgia"/>
                <a:cs typeface="Georgia"/>
              </a:rPr>
              <a:t>de renouveau</a:t>
            </a:r>
            <a:r>
              <a:rPr lang="fr-FR" sz="2200" b="0" i="0" u="none" strike="noStrike" cap="none" spc="0">
                <a:solidFill>
                  <a:schemeClr val="bg1"/>
                </a:solidFill>
                <a:latin typeface="Georgia"/>
                <a:ea typeface="Georgia"/>
                <a:cs typeface="Georgia"/>
              </a:rPr>
              <a:t>, qui apporte un sentiment d'unité et de chaleur. </a:t>
            </a:r>
            <a:endParaRPr lang="fr-FR" sz="2200" b="0" i="0" u="none" strike="noStrike" cap="none" spc="0">
              <a:solidFill>
                <a:schemeClr val="bg1"/>
              </a:solidFill>
              <a:latin typeface="Georgia"/>
              <a:ea typeface="Georgia"/>
              <a:cs typeface="Georgia"/>
            </a:endParaRPr>
          </a:p>
          <a:p>
            <a:pPr marL="0" indent="0" algn="l">
              <a:buFont typeface="Arial"/>
              <a:buNone/>
              <a:defRPr/>
            </a:pPr>
            <a:r>
              <a:rPr lang="fr-FR" sz="2200" b="0" i="0" u="none" strike="noStrike" cap="none" spc="0">
                <a:solidFill>
                  <a:schemeClr val="bg1"/>
                </a:solidFill>
                <a:latin typeface="Georgia"/>
                <a:ea typeface="Georgia"/>
                <a:cs typeface="Georgia"/>
              </a:rPr>
              <a:t>Certaines traditions,</a:t>
            </a:r>
            <a:r>
              <a:rPr lang="fr-FR" sz="2200" b="0" i="0" u="none" strike="noStrike" cap="none" spc="0">
                <a:solidFill>
                  <a:schemeClr val="bg1"/>
                </a:solidFill>
                <a:latin typeface="Georgia"/>
                <a:ea typeface="Georgia"/>
                <a:cs typeface="Georgia"/>
              </a:rPr>
              <a:t> </a:t>
            </a:r>
            <a:r>
              <a:rPr lang="fr-FR" sz="2200" b="0" i="0" u="none" strike="noStrike" cap="none" spc="0">
                <a:solidFill>
                  <a:schemeClr val="bg1"/>
                </a:solidFill>
                <a:latin typeface="Georgia"/>
                <a:ea typeface="Georgia"/>
                <a:cs typeface="Georgia"/>
              </a:rPr>
              <a:t>comme</a:t>
            </a:r>
            <a:r>
              <a:rPr lang="fr-FR" sz="2200" b="0" i="0" u="none" strike="noStrike" cap="none" spc="0">
                <a:solidFill>
                  <a:schemeClr val="tx1"/>
                </a:solidFill>
                <a:latin typeface="Georgia"/>
                <a:ea typeface="Georgia"/>
                <a:cs typeface="Georgia"/>
              </a:rPr>
              <a:t> </a:t>
            </a:r>
            <a:r>
              <a:rPr lang="fr-FR" sz="2200" b="1" i="0" u="none" strike="noStrike" cap="none" spc="0">
                <a:solidFill>
                  <a:schemeClr val="accent6">
                    <a:lumMod val="40000"/>
                    <a:lumOff val="60000"/>
                  </a:schemeClr>
                </a:solidFill>
                <a:latin typeface="Georgia"/>
                <a:ea typeface="Georgia"/>
                <a:cs typeface="Georgia"/>
              </a:rPr>
              <a:t>participation aux offices de Pâques</a:t>
            </a:r>
            <a:r>
              <a:rPr lang="fr-FR" sz="2200" b="0" i="0" u="none" strike="noStrike" cap="none" spc="0">
                <a:solidFill>
                  <a:schemeClr val="tx1"/>
                </a:solidFill>
                <a:latin typeface="Georgia"/>
                <a:ea typeface="Georgia"/>
                <a:cs typeface="Georgia"/>
              </a:rPr>
              <a:t> </a:t>
            </a:r>
            <a:r>
              <a:rPr lang="fr-FR" sz="2200" b="0" i="0" u="none" strike="noStrike" cap="none" spc="0">
                <a:solidFill>
                  <a:schemeClr val="bg1"/>
                </a:solidFill>
                <a:latin typeface="Georgia"/>
                <a:ea typeface="Georgia"/>
                <a:cs typeface="Georgia"/>
              </a:rPr>
              <a:t>et</a:t>
            </a:r>
            <a:r>
              <a:rPr lang="fr-FR" sz="2200" b="0" i="0" u="none" strike="noStrike" cap="none" spc="0">
                <a:solidFill>
                  <a:schemeClr val="tx1"/>
                </a:solidFill>
                <a:latin typeface="Georgia"/>
                <a:ea typeface="Georgia"/>
                <a:cs typeface="Georgia"/>
              </a:rPr>
              <a:t> </a:t>
            </a:r>
            <a:r>
              <a:rPr lang="fr-FR" sz="2200" b="1" i="0" u="none" strike="noStrike" cap="none" spc="0">
                <a:solidFill>
                  <a:schemeClr val="accent3">
                    <a:lumMod val="60000"/>
                    <a:lumOff val="40000"/>
                  </a:schemeClr>
                </a:solidFill>
                <a:latin typeface="Georgia"/>
                <a:ea typeface="Georgia"/>
                <a:cs typeface="Georgia"/>
              </a:rPr>
              <a:t>bénédiction des aliments</a:t>
            </a:r>
            <a:r>
              <a:rPr lang="fr-FR" sz="2200" b="0" i="0" u="none" strike="noStrike" cap="none" spc="0">
                <a:solidFill>
                  <a:schemeClr val="accent3">
                    <a:lumMod val="60000"/>
                    <a:lumOff val="40000"/>
                  </a:schemeClr>
                </a:solidFill>
                <a:latin typeface="Georgia"/>
                <a:ea typeface="Georgia"/>
                <a:cs typeface="Georgia"/>
              </a:rPr>
              <a:t>,</a:t>
            </a:r>
            <a:r>
              <a:rPr lang="fr-FR" sz="2200" b="0" i="0" u="none" strike="noStrike" cap="none" spc="0">
                <a:solidFill>
                  <a:schemeClr val="bg1"/>
                </a:solidFill>
                <a:latin typeface="Georgia"/>
                <a:ea typeface="Georgia"/>
                <a:cs typeface="Georgia"/>
              </a:rPr>
              <a:t> </a:t>
            </a:r>
            <a:r>
              <a:rPr lang="fr-FR" sz="2200" b="0" i="0" u="none" strike="noStrike" cap="none" spc="0">
                <a:solidFill>
                  <a:schemeClr val="bg1"/>
                </a:solidFill>
                <a:latin typeface="Georgia"/>
                <a:ea typeface="Georgia"/>
                <a:cs typeface="Georgia"/>
              </a:rPr>
              <a:t>sont enracinées dans des coutumes religieuses transmises de génération en génération. </a:t>
            </a:r>
            <a:endParaRPr lang="fr-FR" sz="2200" b="0" i="0" u="none" strike="noStrike" cap="none" spc="0">
              <a:solidFill>
                <a:schemeClr val="bg1"/>
              </a:solidFill>
              <a:latin typeface="Georgia"/>
              <a:ea typeface="Georgia"/>
              <a:cs typeface="Georgia"/>
            </a:endParaRPr>
          </a:p>
          <a:p>
            <a:pPr marL="0" indent="0" algn="l">
              <a:buFont typeface="Arial"/>
              <a:buNone/>
              <a:defRPr/>
            </a:pPr>
            <a:r>
              <a:rPr lang="fr-FR" sz="2200" b="0" i="0" u="none" strike="noStrike" cap="none" spc="0">
                <a:solidFill>
                  <a:schemeClr val="bg1"/>
                </a:solidFill>
                <a:latin typeface="Georgia"/>
                <a:ea typeface="Georgia"/>
                <a:cs typeface="Georgia"/>
              </a:rPr>
              <a:t>Dans certains pays, des processions de Pâques et des services religieux festifs sont organisés, ce qui ajoute à l'atmosphère particulière de la fête.</a:t>
            </a:r>
            <a:endParaRPr sz="2200" b="0" i="0" u="none" strike="noStrike" cap="none" spc="0">
              <a:solidFill>
                <a:schemeClr val="bg1"/>
              </a:solidFill>
              <a:latin typeface="Georgia"/>
              <a:cs typeface="Georgia"/>
            </a:endParaRPr>
          </a:p>
        </p:txBody>
      </p:sp>
      <p:pic>
        <p:nvPicPr>
          <p:cNvPr id="1623604262" name=""/>
          <p:cNvPicPr>
            <a:picLocks noChangeAspect="1"/>
          </p:cNvPicPr>
          <p:nvPr/>
        </p:nvPicPr>
        <p:blipFill>
          <a:blip r:embed="rId4"/>
          <a:srcRect l="16485" t="10012" r="14087" b="10528"/>
          <a:stretch/>
        </p:blipFill>
        <p:spPr bwMode="auto">
          <a:xfrm rot="21345001" flipH="1" flipV="0">
            <a:off x="-1781122" y="5915616"/>
            <a:ext cx="1742916" cy="1554584"/>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1000" advClick="1">
        <p:fade thruBlk="0"/>
      </p:transition>
    </mc:Choice>
    <mc:Fallback>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begin" delay="0">
                          <p:tn val="2"/>
                        </p:cond>
                      </p:stCondLst>
                      <p:childTnLst>
                        <p:par>
                          <p:cTn id="4" fill="hold">
                            <p:stCondLst>
                              <p:cond delay="0"/>
                            </p:stCondLst>
                            <p:childTnLst>
                              <p:par>
                                <p:cTn id="14" presetID="2" presetClass="entr" presetSubtype="8" fill="hold" grpId="0" nodeType="withEffect">
                                  <p:stCondLst>
                                    <p:cond delay="0"/>
                                  </p:stCondLst>
                                  <p:childTnLst>
                                    <p:set>
                                      <p:cBhvr>
                                        <p:cTn id="17" dur="2" fill="hold">
                                          <p:stCondLst>
                                            <p:cond delay="0"/>
                                          </p:stCondLst>
                                        </p:cTn>
                                        <p:tgtEl>
                                          <p:spTgt spid="448819828"/>
                                        </p:tgtEl>
                                        <p:attrNameLst>
                                          <p:attrName>style.visibility</p:attrName>
                                        </p:attrNameLst>
                                      </p:cBhvr>
                                      <p:to>
                                        <p:strVal val="visible"/>
                                      </p:to>
                                    </p:set>
                                    <p:anim calcmode="lin" valueType="num">
                                      <p:cBhvr additive="base">
                                        <p:cTn id="16" dur="1000" fill="hold"/>
                                        <p:tgtEl>
                                          <p:spTgt spid="448819828"/>
                                        </p:tgtEl>
                                        <p:attrNameLst>
                                          <p:attrName>ppt_x</p:attrName>
                                        </p:attrNameLst>
                                      </p:cBhvr>
                                      <p:tavLst>
                                        <p:tav tm="0">
                                          <p:val>
                                            <p:strVal val="0-#ppt_w/2"/>
                                          </p:val>
                                        </p:tav>
                                        <p:tav tm="100000">
                                          <p:val>
                                            <p:strVal val="#ppt_x"/>
                                          </p:val>
                                        </p:tav>
                                      </p:tavLst>
                                    </p:anim>
                                    <p:anim calcmode="lin" valueType="num">
                                      <p:cBhvr additive="base">
                                        <p:cTn id="15" dur="1000" fill="hold"/>
                                        <p:tgtEl>
                                          <p:spTgt spid="448819828"/>
                                        </p:tgtEl>
                                        <p:attrNameLst>
                                          <p:attrName>ppt_y</p:attrName>
                                        </p:attrNameLst>
                                      </p:cBhvr>
                                      <p:tavLst>
                                        <p:tav tm="0">
                                          <p:val>
                                            <p:strVal val="#ppt_y"/>
                                          </p:val>
                                        </p:tav>
                                        <p:tav tm="100000">
                                          <p:val>
                                            <p:strVal val="#ppt_y"/>
                                          </p:val>
                                        </p:tav>
                                      </p:tavLst>
                                    </p:anim>
                                  </p:childTnLst>
                                </p:cTn>
                              </p:par>
                              <p:par>
                                <p:cTn id="11" presetID="10" presetClass="entr" presetSubtype="0" fill="hold" grpId="0" nodeType="withEffect">
                                  <p:stCondLst>
                                    <p:cond delay="0"/>
                                  </p:stCondLst>
                                  <p:childTnLst>
                                    <p:set>
                                      <p:cBhvr>
                                        <p:cTn id="13" dur="4" fill="hold">
                                          <p:stCondLst>
                                            <p:cond delay="0"/>
                                          </p:stCondLst>
                                        </p:cTn>
                                        <p:tgtEl>
                                          <p:spTgt spid="1194248451"/>
                                        </p:tgtEl>
                                        <p:attrNameLst>
                                          <p:attrName>style.visibility</p:attrName>
                                        </p:attrNameLst>
                                      </p:cBhvr>
                                      <p:to>
                                        <p:strVal val="visible"/>
                                      </p:to>
                                    </p:set>
                                    <p:animEffect transition="in" filter="fade">
                                      <p:cBhvr>
                                        <p:cTn id="12" dur="2000"/>
                                        <p:tgtEl>
                                          <p:spTgt spid="1194248451"/>
                                        </p:tgtEl>
                                      </p:cBhvr>
                                    </p:animEffect>
                                  </p:childTnLst>
                                </p:cTn>
                              </p:par>
                              <p:par>
                                <p:cTn id="7" presetID="2" presetClass="entr" presetSubtype="4" fill="hold" grpId="0" nodeType="withEffect">
                                  <p:stCondLst>
                                    <p:cond delay="0"/>
                                  </p:stCondLst>
                                  <p:childTnLst>
                                    <p:set>
                                      <p:cBhvr>
                                        <p:cTn id="10" dur="2" fill="hold">
                                          <p:stCondLst>
                                            <p:cond delay="0"/>
                                          </p:stCondLst>
                                        </p:cTn>
                                        <p:tgtEl>
                                          <p:spTgt spid="1195214562"/>
                                        </p:tgtEl>
                                        <p:attrNameLst>
                                          <p:attrName>style.visibility</p:attrName>
                                        </p:attrNameLst>
                                      </p:cBhvr>
                                      <p:to>
                                        <p:strVal val="visible"/>
                                      </p:to>
                                    </p:set>
                                    <p:anim calcmode="lin" valueType="num">
                                      <p:cBhvr additive="base">
                                        <p:cTn id="9" dur="1000" fill="hold"/>
                                        <p:tgtEl>
                                          <p:spTgt spid="1195214562"/>
                                        </p:tgtEl>
                                        <p:attrNameLst>
                                          <p:attrName>ppt_x</p:attrName>
                                        </p:attrNameLst>
                                      </p:cBhvr>
                                      <p:tavLst>
                                        <p:tav tm="0">
                                          <p:val>
                                            <p:strVal val="#ppt_x"/>
                                          </p:val>
                                        </p:tav>
                                        <p:tav tm="100000">
                                          <p:val>
                                            <p:strVal val="#ppt_x"/>
                                          </p:val>
                                        </p:tav>
                                      </p:tavLst>
                                    </p:anim>
                                    <p:anim calcmode="lin" valueType="num">
                                      <p:cBhvr additive="base">
                                        <p:cTn id="8" dur="1000" fill="hold"/>
                                        <p:tgtEl>
                                          <p:spTgt spid="1195214562"/>
                                        </p:tgtEl>
                                        <p:attrNameLst>
                                          <p:attrName>ppt_y</p:attrName>
                                        </p:attrNameLst>
                                      </p:cBhvr>
                                      <p:tavLst>
                                        <p:tav tm="0">
                                          <p:val>
                                            <p:strVal val="1+#ppt_h/2"/>
                                          </p:val>
                                        </p:tav>
                                        <p:tav tm="100000">
                                          <p:val>
                                            <p:strVal val="#ppt_y"/>
                                          </p:val>
                                        </p:tav>
                                      </p:tavLst>
                                    </p:anim>
                                  </p:childTnLst>
                                </p:cTn>
                              </p:par>
                              <p:par>
                                <p:cTn id="5" presetID="0" presetClass="path" presetSubtype="0" accel="50000" decel="50000" fill="hold" grpId="0" nodeType="withEffect">
                                  <p:stCondLst>
                                    <p:cond delay="500"/>
                                  </p:stCondLst>
                                  <p:childTnLst>
                                    <p:animMotion origin="layout" path="M 0.091 0.014 C 0.095 0.014 0.1 0.014 0.106 0.012 C 0.109 0.01 0.114 0.008 0.117 0.007 C 0.12 0.004 0.124 0.003 0.127 0.001 C 0.131 0 0.136 0 0.14 -0.001 C 0.144 -0.001 0.147 -0.005 0.151 -0.005 C 0.154 -0.007 0.158 -0.008 0.161 -0.012 C 0.165 -0.013 0.168 -0.014 0.173 -0.016 C 0.179 -0.02 0.183 -0.025 0.187 -0.025 C 0.19 -0.026 0.195 -0.031 0.199 -0.031 C 0.202 -0.034 0.204 -0.036 0.207 -0.038 C 0.214 -0.045 0.217 -0.048 0.22 -0.051 C 0.224 -0.052 0.228 -0.057 0.231 -0.059 C 0.234 -0.063 0.24 -0.068 0.244 -0.07 C 0.246 -0.074 0.249 -0.077 0.254 -0.081 C 0.257 -0.084 0.263 -0.087 0.269 -0.092 C 0.273 -0.095 0.277 -0.101 0.282 -0.104 C 0.285 -0.107 0.288 -0.11 0.293 -0.114 C 0.298 -0.117 0.302 -0.124 0.307 -0.126 C 0.311 -0.13 0.316 -0.137 0.319 -0.139 C 0.325 -0.143 0.329 -0.146 0.333 -0.151 C 0.338 -0.155 0.343 -0.16 0.348 -0.166 C 0.351 -0.17 0.354 -0.173 0.357 -0.175 C 0.362 -0.18 0.365 -0.182 0.369 -0.186 C 0.373 -0.191 0.377 -0.196 0.381 -0.201 C 0.385 -0.204 0.388 -0.207 0.392 -0.213 C 0.396 -0.216 0.401 -0.222 0.404 -0.227 C 0.407 -0.231 0.41 -0.236 0.413 -0.238 C 0.417 -0.245 0.42 -0.252 0.423 -0.255 C 0.425 -0.26 0.429 -0.265 0.432 -0.269 C 0.433 -0.274 0.436 -0.278 0.439 -0.283 C 0.443 -0.29 0.446 -0.294 0.448 -0.3 C 0.45 -0.305 0.453 -0.311 0.456 -0.318 C 0.46 -0.325 0.464 -0.331 0.467 -0.338 C 0.47 -0.345 0.472 -0.351 0.475 -0.356 C 0.478 -0.361 0.482 -0.366 0.484 -0.37 C 0.486 -0.376 0.489 -0.381 0.492 -0.387 C 0.495 -0.394 0.497 -0.399 0.501 -0.407 C 0.504 -0.413 0.509 -0.42 0.511 -0.425 C 0.513 -0.43 0.522 -0.444 0.526 -0.451 C 0.529 -0.46 0.534 -0.468 0.537 -0.476 C 0.54 -0.481 0.544 -0.489 0.547 -0.496 C 0.552 -0.502 0.555 -0.509 0.558 -0.516 C 0.559 -0.52 0.561 -0.526 0.564 -0.532 C 0.568 -0.538 0.57 -0.545 0.573 -0.552 C 0.576 -0.56 0.578 -0.565 0.579 -0.57 C 0.583 -0.578 0.586 -0.585 0.588 -0.59 C 0.591 -0.598 0.593 -0.605 0.597 -0.611 C 0.601 -0.619 0.603 -0.626 0.606 -0.632 C 0.609 -0.639 0.61 -0.645 0.613 -0.65 C 0.615 -0.656 0.618 -0.664 0.62 -0.67 C 0.622 -0.677 0.625 -0.684 0.626 -0.688 C 0.628 -0.694 0.631 -0.701 0.633 -0.706 C 0.636 -0.71 0.637 -0.717 0.639 -0.722 C 0.64 -0.726 0.644 -0.733 0.648 -0.74 C 0.65 -0.746 0.652 -0.751 0.654 -0.757 C 0.656 -0.761 0.658 -0.766 0.66 -0.771 C 0.662 -0.776 0.663 -0.781 0.667 -0.786 C 0.669 -0.793 0.671 -0.797 0.674 -0.8 C 0.676 -0.806 0.678 -0.811 0.681 -0.815 L 0.686 -0.824" pathEditMode="relative" ptsTypes="">
                                      <p:cBhvr>
                                        <p:cTn id="6" dur="2000" fill="hold"/>
                                        <p:tgtEl>
                                          <p:spTgt spid="162360426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bg>
      <p:bgPr shadeToTitle="0">
        <a:solidFill>
          <a:schemeClr val="accent6">
            <a:lumMod val="20000"/>
            <a:lumOff val="80000"/>
            <a:alpha val="52000"/>
          </a:schemeClr>
        </a:solidFill>
      </p:bgPr>
    </p:bg>
    <p:spTree>
      <p:nvGrpSpPr>
        <p:cNvPr id="1" name=""/>
        <p:cNvGrpSpPr/>
        <p:nvPr/>
      </p:nvGrpSpPr>
      <p:grpSpPr bwMode="auto">
        <a:xfrm>
          <a:off x="0" y="0"/>
          <a:ext cx="0" cy="0"/>
          <a:chOff x="0" y="0"/>
          <a:chExt cx="0" cy="0"/>
        </a:xfrm>
      </p:grpSpPr>
      <p:pic>
        <p:nvPicPr>
          <p:cNvPr id="999128481" name=""/>
          <p:cNvPicPr>
            <a:picLocks noChangeAspect="1"/>
          </p:cNvPicPr>
          <p:nvPr/>
        </p:nvPicPr>
        <p:blipFill>
          <a:blip r:embed="rId3">
            <a:extLst>
              <a:ext uri="{96DAC541-7B7A-43D3-8B79-37D633B846F1}">
                <asvg:svgBlip xmlns:asvg="http://schemas.microsoft.com/office/drawing/2016/SVG/main" r:embed="rId4"/>
              </a:ext>
            </a:extLst>
          </a:blip>
          <a:stretch/>
        </p:blipFill>
        <p:spPr bwMode="auto">
          <a:xfrm rot="0" flipH="0" flipV="0">
            <a:off x="1681983" y="365123"/>
            <a:ext cx="2241176" cy="4605157"/>
          </a:xfrm>
          <a:prstGeom prst="rect">
            <a:avLst/>
          </a:prstGeom>
        </p:spPr>
      </p:pic>
      <p:sp>
        <p:nvSpPr>
          <p:cNvPr id="1347074467" name="Title 1"/>
          <p:cNvSpPr>
            <a:spLocks noGrp="1"/>
          </p:cNvSpPr>
          <p:nvPr/>
        </p:nvSpPr>
        <p:spPr bwMode="auto">
          <a:xfrm flipH="0" flipV="0">
            <a:off x="5563899" y="365122"/>
            <a:ext cx="6331662" cy="1325560"/>
          </a:xfrm>
        </p:spPr>
        <p:txBody>
          <a:bodyPr vert="horz" lIns="91440" tIns="45720" rIns="91440" bIns="45720" rtlCol="0" anchor="ctr">
            <a:normAutofit/>
          </a:bodyPr>
          <a:lstStyle>
            <a:lvl1pPr algn="l" defTabSz="914400">
              <a:lnSpc>
                <a:spcPct val="90000"/>
              </a:lnSpc>
              <a:spcBef>
                <a:spcPts val="0"/>
              </a:spcBef>
              <a:buNone/>
              <a:defRPr sz="4400">
                <a:solidFill>
                  <a:schemeClr val="tx1"/>
                </a:solidFill>
                <a:latin typeface="+mj-lt"/>
                <a:ea typeface="+mj-ea"/>
                <a:cs typeface="+mj-cs"/>
              </a:defRPr>
            </a:lvl1pPr>
          </a:lstStyle>
          <a:p>
            <a:pPr marL="0" marR="0" indent="0" algn="l">
              <a:lnSpc>
                <a:spcPct val="90000"/>
              </a:lnSpc>
              <a:spcBef>
                <a:spcPts val="0"/>
              </a:spcBef>
              <a:spcAft>
                <a:spcPts val="0"/>
              </a:spcAft>
              <a:buNone/>
              <a:defRPr/>
            </a:pPr>
            <a:r>
              <a:rPr lang="en-GB" sz="3600" b="1" i="0" u="none" strike="noStrike" cap="none" spc="0">
                <a:solidFill>
                  <a:schemeClr val="accent6">
                    <a:lumMod val="75000"/>
                  </a:schemeClr>
                </a:solidFill>
                <a:latin typeface="Noto Sans KR Black"/>
                <a:ea typeface="Noto Sans KR Black"/>
                <a:cs typeface="Noto Sans KR Black"/>
              </a:rPr>
              <a:t>Principal symbole de Pâques</a:t>
            </a:r>
            <a:endParaRPr lang="en-GB" sz="4400" b="1" i="0" u="none" strike="noStrike" cap="none" spc="0">
              <a:solidFill>
                <a:schemeClr val="accent6">
                  <a:lumMod val="75000"/>
                </a:schemeClr>
              </a:solidFill>
              <a:latin typeface="Noto Sans KR Black"/>
              <a:cs typeface="Noto Sans KR Black"/>
            </a:endParaRPr>
          </a:p>
        </p:txBody>
      </p:sp>
      <p:sp>
        <p:nvSpPr>
          <p:cNvPr id="1019432658" name="Content Placeholder 2"/>
          <p:cNvSpPr>
            <a:spLocks noGrp="1"/>
          </p:cNvSpPr>
          <p:nvPr/>
        </p:nvSpPr>
        <p:spPr bwMode="auto">
          <a:xfrm rot="0" flipH="0" flipV="0">
            <a:off x="5513832" y="1627632"/>
            <a:ext cx="6382460" cy="4825999"/>
          </a:xfrm>
          <a:prstGeom prst="rect">
            <a:avLst/>
          </a:prstGeom>
          <a:solidFill>
            <a:schemeClr val="bg1"/>
          </a:solidFill>
        </p:spPr>
        <p:txBody>
          <a:bodyPr vertOverflow="overflow" horzOverflow="overflow" vert="horz" wrap="square" lIns="274318" tIns="274318" rIns="274318" bIns="274318" numCol="1" spcCol="0" rtlCol="0" fromWordArt="0" anchor="ctr" anchorCtr="0" forceAA="0" upright="0" compatLnSpc="0">
            <a:normAutofit/>
          </a:bodyPr>
          <a:lstStyle>
            <a:lvl1pPr marL="228600" indent="-228600" algn="l" defTabSz="914400">
              <a:lnSpc>
                <a:spcPct val="90000"/>
              </a:lnSpc>
              <a:spcBef>
                <a:spcPts val="999"/>
              </a:spcBef>
              <a:buFont typeface="Arial"/>
              <a:buChar char="•"/>
              <a:defRPr sz="2800">
                <a:solidFill>
                  <a:schemeClr val="tx1"/>
                </a:solidFill>
                <a:latin typeface="+mn-lt"/>
                <a:ea typeface="+mn-ea"/>
                <a:cs typeface="+mn-cs"/>
              </a:defRPr>
            </a:lvl1pPr>
            <a:lvl2pPr marL="685800" indent="-228600" algn="l" defTabSz="914400">
              <a:lnSpc>
                <a:spcPct val="90000"/>
              </a:lnSpc>
              <a:spcBef>
                <a:spcPts val="499"/>
              </a:spcBef>
              <a:buFont typeface="Arial"/>
              <a:buChar char="•"/>
              <a:defRPr sz="2400">
                <a:solidFill>
                  <a:schemeClr val="tx1"/>
                </a:solidFill>
                <a:latin typeface="+mn-lt"/>
                <a:ea typeface="+mn-ea"/>
                <a:cs typeface="+mn-cs"/>
              </a:defRPr>
            </a:lvl2pPr>
            <a:lvl3pPr marL="1143000" indent="-228600" algn="l" defTabSz="914400">
              <a:lnSpc>
                <a:spcPct val="90000"/>
              </a:lnSpc>
              <a:spcBef>
                <a:spcPts val="499"/>
              </a:spcBef>
              <a:buFont typeface="Arial"/>
              <a:buChar char="•"/>
              <a:defRPr sz="2000">
                <a:solidFill>
                  <a:schemeClr val="tx1"/>
                </a:solidFill>
                <a:latin typeface="+mn-lt"/>
                <a:ea typeface="+mn-ea"/>
                <a:cs typeface="+mn-cs"/>
              </a:defRPr>
            </a:lvl3pPr>
            <a:lvl4pPr marL="1600200" indent="-228600" algn="l" defTabSz="914400">
              <a:lnSpc>
                <a:spcPct val="90000"/>
              </a:lnSpc>
              <a:spcBef>
                <a:spcPts val="499"/>
              </a:spcBef>
              <a:buFont typeface="Arial"/>
              <a:buChar char="•"/>
              <a:defRPr sz="1800">
                <a:solidFill>
                  <a:schemeClr val="tx1"/>
                </a:solidFill>
                <a:latin typeface="+mn-lt"/>
                <a:ea typeface="+mn-ea"/>
                <a:cs typeface="+mn-cs"/>
              </a:defRPr>
            </a:lvl4pPr>
            <a:lvl5pPr marL="2057400" indent="-228600" algn="l" defTabSz="914400">
              <a:lnSpc>
                <a:spcPct val="90000"/>
              </a:lnSpc>
              <a:spcBef>
                <a:spcPts val="499"/>
              </a:spcBef>
              <a:buFont typeface="Arial"/>
              <a:buChar char="•"/>
              <a:defRPr sz="1800">
                <a:solidFill>
                  <a:schemeClr val="tx1"/>
                </a:solidFill>
                <a:latin typeface="+mn-lt"/>
                <a:ea typeface="+mn-ea"/>
                <a:cs typeface="+mn-cs"/>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marL="0" indent="0">
              <a:lnSpc>
                <a:spcPct val="110000"/>
              </a:lnSpc>
              <a:buFont typeface="Arial"/>
              <a:buNone/>
              <a:defRPr/>
            </a:pPr>
            <a:r>
              <a:rPr lang="en-GB" sz="4300" b="1" i="0" u="none" strike="noStrike" cap="none" spc="0">
                <a:solidFill>
                  <a:schemeClr val="tx2">
                    <a:lumMod val="60000"/>
                    <a:lumOff val="40000"/>
                  </a:schemeClr>
                </a:solidFill>
                <a:latin typeface="Georgia"/>
                <a:ea typeface="Georgia"/>
                <a:cs typeface="Georgia"/>
              </a:rPr>
              <a:t>Œuf</a:t>
            </a:r>
            <a:r>
              <a:rPr lang="en-GB" sz="2000" b="0" i="0" u="none" strike="noStrike" cap="none" spc="0">
                <a:solidFill>
                  <a:schemeClr val="tx1"/>
                </a:solidFill>
                <a:latin typeface="Georgia"/>
                <a:ea typeface="Georgia"/>
                <a:cs typeface="Georgia"/>
              </a:rPr>
              <a:t> —</a:t>
            </a:r>
            <a:r>
              <a:rPr lang="en-GB" sz="2200" b="0" i="0" u="none" strike="noStrike" cap="none" spc="0">
                <a:solidFill>
                  <a:schemeClr val="tx1"/>
                </a:solidFill>
                <a:latin typeface="Georgia"/>
                <a:ea typeface="Georgia"/>
                <a:cs typeface="Georgia"/>
              </a:rPr>
              <a:t> </a:t>
            </a:r>
            <a:r>
              <a:rPr lang="fr-FR" sz="2000" b="0" i="0" u="none" strike="noStrike" cap="none" spc="0">
                <a:solidFill>
                  <a:schemeClr val="tx1"/>
                </a:solidFill>
                <a:latin typeface="Georgia"/>
                <a:ea typeface="Georgia"/>
                <a:cs typeface="Georgia"/>
              </a:rPr>
              <a:t>un symbole de</a:t>
            </a:r>
            <a:r>
              <a:rPr lang="fr-FR" sz="2000" b="0" i="0" u="none" strike="noStrike" cap="none" spc="0">
                <a:solidFill>
                  <a:schemeClr val="tx1"/>
                </a:solidFill>
                <a:latin typeface="Georgia"/>
                <a:ea typeface="Georgia"/>
                <a:cs typeface="Georgia"/>
              </a:rPr>
              <a:t> </a:t>
            </a:r>
            <a:r>
              <a:rPr lang="fr-FR" sz="2000" b="1" i="0" u="none" strike="noStrike" cap="none" spc="0">
                <a:solidFill>
                  <a:srgbClr val="E46C0A"/>
                </a:solidFill>
                <a:latin typeface="Georgia"/>
                <a:ea typeface="Georgia"/>
                <a:cs typeface="Georgia"/>
              </a:rPr>
              <a:t>vie nouvelle et de renouveau</a:t>
            </a:r>
            <a:r>
              <a:rPr lang="fr-FR" sz="2000" b="1" i="0" u="none" strike="noStrike" cap="none" spc="0">
                <a:solidFill>
                  <a:srgbClr val="E46C0A"/>
                </a:solidFill>
                <a:latin typeface="Georgia"/>
                <a:ea typeface="Georgia"/>
                <a:cs typeface="Georgia"/>
              </a:rPr>
              <a:t>.</a:t>
            </a:r>
            <a:r>
              <a:rPr lang="fr-FR" sz="2000" b="0" i="0" u="none" strike="noStrike" cap="none" spc="0">
                <a:solidFill>
                  <a:schemeClr val="tx1"/>
                </a:solidFill>
                <a:latin typeface="Georgia"/>
                <a:ea typeface="Georgia"/>
                <a:cs typeface="Georgia"/>
              </a:rPr>
              <a:t> </a:t>
            </a:r>
            <a:r>
              <a:rPr lang="fr-FR" sz="2000" b="0" i="0" u="none" strike="noStrike" cap="none" spc="0">
                <a:solidFill>
                  <a:schemeClr val="tx1"/>
                </a:solidFill>
                <a:latin typeface="Georgia"/>
                <a:ea typeface="Georgia"/>
                <a:cs typeface="Georgia"/>
              </a:rPr>
              <a:t>Depuis l'Antiquité, les œufs sont associés à la fertilité, à la renaissance et à l'éveil de la nature. </a:t>
            </a:r>
            <a:endParaRPr lang="fr-FR" sz="2000" b="0" i="0" u="none" strike="noStrike" cap="none" spc="0">
              <a:solidFill>
                <a:schemeClr val="tx1"/>
              </a:solidFill>
              <a:latin typeface="Georgia"/>
              <a:ea typeface="Georgia"/>
              <a:cs typeface="Georgia"/>
            </a:endParaRPr>
          </a:p>
          <a:p>
            <a:pPr marL="0" indent="0">
              <a:lnSpc>
                <a:spcPct val="110000"/>
              </a:lnSpc>
              <a:buFont typeface="Arial"/>
              <a:buNone/>
              <a:defRPr/>
            </a:pPr>
            <a:r>
              <a:rPr lang="fr-FR" sz="2000" b="0" i="0" u="none" strike="noStrike" cap="none" spc="0">
                <a:solidFill>
                  <a:schemeClr val="tx1"/>
                </a:solidFill>
                <a:latin typeface="Georgia"/>
                <a:ea typeface="Georgia"/>
                <a:cs typeface="Georgia"/>
              </a:rPr>
              <a:t>Dans de nombreuses cultures, l'œuf représentait l'univers, sa coquille symbolisant le ciel, la membrane l'air et le jaune le soleil. </a:t>
            </a:r>
            <a:endParaRPr lang="fr-FR" sz="2000" b="0" i="0" u="none" strike="noStrike" cap="none" spc="0">
              <a:solidFill>
                <a:schemeClr val="tx1"/>
              </a:solidFill>
              <a:latin typeface="Georgia"/>
              <a:ea typeface="Georgia"/>
              <a:cs typeface="Georgia"/>
            </a:endParaRPr>
          </a:p>
          <a:p>
            <a:pPr marL="0" indent="0">
              <a:lnSpc>
                <a:spcPct val="110000"/>
              </a:lnSpc>
              <a:buFont typeface="Arial"/>
              <a:buNone/>
              <a:defRPr/>
            </a:pPr>
            <a:r>
              <a:rPr lang="fr-FR" sz="2000" b="0" i="0" u="none" strike="noStrike" cap="none" spc="0">
                <a:solidFill>
                  <a:schemeClr val="tx1"/>
                </a:solidFill>
                <a:latin typeface="Georgia"/>
                <a:ea typeface="Georgia"/>
                <a:cs typeface="Georgia"/>
              </a:rPr>
              <a:t>Aujourd'hui, la tradition de décorer des œufs pour Pâques reste une coutume très appréciée dans de nombreux pays, apportant </a:t>
            </a:r>
            <a:r>
              <a:rPr lang="fr-FR" sz="2000" b="1" i="0" u="none" strike="noStrike" cap="none" spc="0">
                <a:solidFill>
                  <a:srgbClr val="568ED4"/>
                </a:solidFill>
                <a:latin typeface="Georgia"/>
                <a:ea typeface="Georgia"/>
                <a:cs typeface="Georgia"/>
              </a:rPr>
              <a:t>couleur et joie</a:t>
            </a:r>
            <a:r>
              <a:rPr lang="fr-FR" sz="2000" b="0" i="0" u="none" strike="noStrike" cap="none" spc="0">
                <a:solidFill>
                  <a:schemeClr val="tx1"/>
                </a:solidFill>
                <a:latin typeface="Georgia"/>
                <a:ea typeface="Georgia"/>
                <a:cs typeface="Georgia"/>
              </a:rPr>
              <a:t> à la célébration.</a:t>
            </a:r>
            <a:endParaRPr sz="2600"/>
          </a:p>
        </p:txBody>
      </p:sp>
      <p:pic>
        <p:nvPicPr>
          <p:cNvPr id="1322263220" name=""/>
          <p:cNvPicPr>
            <a:picLocks noChangeAspect="1"/>
          </p:cNvPicPr>
          <p:nvPr/>
        </p:nvPicPr>
        <p:blipFill>
          <a:blip r:embed="rId5"/>
          <a:stretch/>
        </p:blipFill>
        <p:spPr bwMode="auto">
          <a:xfrm rot="1771161" flipH="0" flipV="0">
            <a:off x="3204709" y="1281138"/>
            <a:ext cx="2241176" cy="4605157"/>
          </a:xfrm>
          <a:prstGeom prst="rect">
            <a:avLst/>
          </a:prstGeom>
        </p:spPr>
      </p:pic>
      <p:pic>
        <p:nvPicPr>
          <p:cNvPr id="448108696" name=""/>
          <p:cNvPicPr>
            <a:picLocks noChangeAspect="1"/>
          </p:cNvPicPr>
          <p:nvPr/>
        </p:nvPicPr>
        <p:blipFill>
          <a:blip r:embed="rId5"/>
          <a:stretch/>
        </p:blipFill>
        <p:spPr bwMode="auto">
          <a:xfrm rot="19979634" flipH="1" flipV="0">
            <a:off x="-22297" y="1329486"/>
            <a:ext cx="2241176" cy="4605157"/>
          </a:xfrm>
          <a:prstGeom prst="rect">
            <a:avLst/>
          </a:prstGeom>
        </p:spPr>
      </p:pic>
      <p:pic>
        <p:nvPicPr>
          <p:cNvPr id="1452858996" name=""/>
          <p:cNvPicPr>
            <a:picLocks noChangeAspect="1"/>
          </p:cNvPicPr>
          <p:nvPr/>
        </p:nvPicPr>
        <p:blipFill>
          <a:blip r:embed="rId6"/>
          <a:stretch/>
        </p:blipFill>
        <p:spPr bwMode="auto">
          <a:xfrm flipH="0" flipV="0">
            <a:off x="754040" y="1450773"/>
            <a:ext cx="3833148" cy="4904263"/>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1000" advClick="1">
        <p:fade thruBlk="0"/>
      </p:transition>
    </mc:Choice>
    <mc:Fallback>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begin" delay="0">
                          <p:tn val="2"/>
                        </p:cond>
                      </p:stCondLst>
                      <p:childTnLst>
                        <p:par>
                          <p:cTn id="4" fill="hold">
                            <p:stCondLst>
                              <p:cond delay="0"/>
                            </p:stCondLst>
                            <p:childTnLst>
                              <p:par>
                                <p:cTn id="33" presetID="2" presetClass="entr" presetSubtype="2" fill="hold" grpId="0" nodeType="withEffect">
                                  <p:stCondLst>
                                    <p:cond delay="0"/>
                                  </p:stCondLst>
                                  <p:childTnLst>
                                    <p:set>
                                      <p:cBhvr>
                                        <p:cTn id="36" dur="2" fill="hold">
                                          <p:stCondLst>
                                            <p:cond delay="0"/>
                                          </p:stCondLst>
                                        </p:cTn>
                                        <p:tgtEl>
                                          <p:spTgt spid="1347074467"/>
                                        </p:tgtEl>
                                        <p:attrNameLst>
                                          <p:attrName>style.visibility</p:attrName>
                                        </p:attrNameLst>
                                      </p:cBhvr>
                                      <p:to>
                                        <p:strVal val="visible"/>
                                      </p:to>
                                    </p:set>
                                    <p:anim calcmode="lin" valueType="num">
                                      <p:cBhvr additive="base">
                                        <p:cTn id="35" dur="1041" fill="hold"/>
                                        <p:tgtEl>
                                          <p:spTgt spid="1347074467"/>
                                        </p:tgtEl>
                                        <p:attrNameLst>
                                          <p:attrName>ppt_x</p:attrName>
                                        </p:attrNameLst>
                                      </p:cBhvr>
                                      <p:tavLst>
                                        <p:tav tm="0">
                                          <p:val>
                                            <p:strVal val="1+#ppt_w/2"/>
                                          </p:val>
                                        </p:tav>
                                        <p:tav tm="100000">
                                          <p:val>
                                            <p:strVal val="#ppt_x"/>
                                          </p:val>
                                        </p:tav>
                                      </p:tavLst>
                                    </p:anim>
                                    <p:anim calcmode="lin" valueType="num">
                                      <p:cBhvr additive="base">
                                        <p:cTn id="34" dur="1041" fill="hold"/>
                                        <p:tgtEl>
                                          <p:spTgt spid="1347074467"/>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1000"/>
                                  </p:stCondLst>
                                  <p:childTnLst>
                                    <p:set>
                                      <p:cBhvr>
                                        <p:cTn id="32" dur="3" fill="hold">
                                          <p:stCondLst>
                                            <p:cond delay="0"/>
                                          </p:stCondLst>
                                        </p:cTn>
                                        <p:tgtEl>
                                          <p:spTgt spid="1019432658"/>
                                        </p:tgtEl>
                                        <p:attrNameLst>
                                          <p:attrName>style.visibility</p:attrName>
                                        </p:attrNameLst>
                                      </p:cBhvr>
                                      <p:to>
                                        <p:strVal val="visible"/>
                                      </p:to>
                                    </p:set>
                                    <p:animEffect transition="in" filter="fade">
                                      <p:cBhvr>
                                        <p:cTn id="31" dur="1500"/>
                                        <p:tgtEl>
                                          <p:spTgt spid="1019432658"/>
                                        </p:tgtEl>
                                      </p:cBhvr>
                                    </p:animEffect>
                                  </p:childTnLst>
                                </p:cTn>
                              </p:par>
                              <p:par>
                                <p:cTn id="14" presetID="26" presetClass="entr" presetSubtype="0" fill="hold" grpId="0" nodeType="withEffect">
                                  <p:stCondLst>
                                    <p:cond delay="0"/>
                                  </p:stCondLst>
                                  <p:childTnLst>
                                    <p:set>
                                      <p:cBhvr>
                                        <p:cTn id="29" dur="1" fill="hold">
                                          <p:stCondLst>
                                            <p:cond delay="0"/>
                                          </p:stCondLst>
                                        </p:cTn>
                                        <p:tgtEl>
                                          <p:spTgt spid="1452858996"/>
                                        </p:tgtEl>
                                        <p:attrNameLst>
                                          <p:attrName>style.visibility</p:attrName>
                                        </p:attrNameLst>
                                      </p:cBhvr>
                                      <p:to>
                                        <p:strVal val="visible"/>
                                      </p:to>
                                    </p:set>
                                    <p:animEffect transition="in" filter="wipe(down)">
                                      <p:cBhvr>
                                        <p:cTn id="28" dur="580">
                                          <p:stCondLst>
                                            <p:cond delay="0"/>
                                          </p:stCondLst>
                                        </p:cTn>
                                        <p:tgtEl>
                                          <p:spTgt spid="1452858996"/>
                                        </p:tgtEl>
                                      </p:cBhvr>
                                    </p:animEffect>
                                    <p:anim calcmode="lin" valueType="num">
                                      <p:cBhvr>
                                        <p:cTn id="27" dur="1822" tmFilter="0,0; 0.14,0.36; 0.43,0.73; 0.71,0.91; 1.0,1.0">
                                          <p:stCondLst>
                                            <p:cond delay="0"/>
                                          </p:stCondLst>
                                        </p:cTn>
                                        <p:tgtEl>
                                          <p:spTgt spid="1452858996"/>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452858996"/>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45285899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452858996"/>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452858996"/>
                                        </p:tgtEl>
                                        <p:attrNameLst>
                                          <p:attrName>ppt_y</p:attrName>
                                        </p:attrNameLst>
                                      </p:cBhvr>
                                      <p:tavLst>
                                        <p:tav tm="0" fmla="#ppt_y-sin(pi*$)/81">
                                          <p:val>
                                            <p:fltVal val="0"/>
                                          </p:val>
                                        </p:tav>
                                        <p:tav tm="100000">
                                          <p:val>
                                            <p:fltVal val="1"/>
                                          </p:val>
                                        </p:tav>
                                      </p:tavLst>
                                    </p:anim>
                                    <p:animScale>
                                      <p:cBhvr>
                                        <p:cTn id="22" dur="26">
                                          <p:stCondLst>
                                            <p:cond delay="650"/>
                                          </p:stCondLst>
                                        </p:cTn>
                                        <p:tgtEl>
                                          <p:spTgt spid="1452858996"/>
                                        </p:tgtEl>
                                      </p:cBhvr>
                                      <p:to x="100000" y="60000"/>
                                    </p:animScale>
                                    <p:animScale>
                                      <p:cBhvr>
                                        <p:cTn id="21" dur="166" decel="50000">
                                          <p:stCondLst>
                                            <p:cond delay="676"/>
                                          </p:stCondLst>
                                        </p:cTn>
                                        <p:tgtEl>
                                          <p:spTgt spid="1452858996"/>
                                        </p:tgtEl>
                                      </p:cBhvr>
                                      <p:to x="100000" y="100000"/>
                                    </p:animScale>
                                    <p:animScale>
                                      <p:cBhvr>
                                        <p:cTn id="20" dur="26">
                                          <p:stCondLst>
                                            <p:cond delay="1312"/>
                                          </p:stCondLst>
                                        </p:cTn>
                                        <p:tgtEl>
                                          <p:spTgt spid="1452858996"/>
                                        </p:tgtEl>
                                      </p:cBhvr>
                                      <p:to x="100000" y="80000"/>
                                    </p:animScale>
                                    <p:animScale>
                                      <p:cBhvr>
                                        <p:cTn id="19" dur="166" decel="50000">
                                          <p:stCondLst>
                                            <p:cond delay="1338"/>
                                          </p:stCondLst>
                                        </p:cTn>
                                        <p:tgtEl>
                                          <p:spTgt spid="1452858996"/>
                                        </p:tgtEl>
                                      </p:cBhvr>
                                      <p:to x="100000" y="100000"/>
                                    </p:animScale>
                                    <p:animScale>
                                      <p:cBhvr>
                                        <p:cTn id="18" dur="26">
                                          <p:stCondLst>
                                            <p:cond delay="1642"/>
                                          </p:stCondLst>
                                        </p:cTn>
                                        <p:tgtEl>
                                          <p:spTgt spid="1452858996"/>
                                        </p:tgtEl>
                                      </p:cBhvr>
                                      <p:to x="100000" y="90000"/>
                                    </p:animScale>
                                    <p:animScale>
                                      <p:cBhvr>
                                        <p:cTn id="17" dur="166" decel="50000">
                                          <p:stCondLst>
                                            <p:cond delay="1668"/>
                                          </p:stCondLst>
                                        </p:cTn>
                                        <p:tgtEl>
                                          <p:spTgt spid="1452858996"/>
                                        </p:tgtEl>
                                      </p:cBhvr>
                                      <p:to x="100000" y="100000"/>
                                    </p:animScale>
                                    <p:animScale>
                                      <p:cBhvr>
                                        <p:cTn id="16" dur="26">
                                          <p:stCondLst>
                                            <p:cond delay="1808"/>
                                          </p:stCondLst>
                                        </p:cTn>
                                        <p:tgtEl>
                                          <p:spTgt spid="1452858996"/>
                                        </p:tgtEl>
                                      </p:cBhvr>
                                      <p:to x="100000" y="95000"/>
                                    </p:animScale>
                                    <p:animScale>
                                      <p:cBhvr>
                                        <p:cTn id="15" dur="166" decel="50000">
                                          <p:stCondLst>
                                            <p:cond delay="1834"/>
                                          </p:stCondLst>
                                        </p:cTn>
                                        <p:tgtEl>
                                          <p:spTgt spid="1452858996"/>
                                        </p:tgtEl>
                                      </p:cBhvr>
                                      <p:to x="100000" y="100000"/>
                                    </p:animScale>
                                  </p:childTnLst>
                                </p:cTn>
                              </p:par>
                              <p:par>
                                <p:cTn id="11" presetID="10" presetClass="entr" presetSubtype="0" fill="hold" grpId="0" nodeType="withEffect">
                                  <p:stCondLst>
                                    <p:cond delay="2000"/>
                                  </p:stCondLst>
                                  <p:childTnLst>
                                    <p:set>
                                      <p:cBhvr>
                                        <p:cTn id="13" dur="1" fill="hold">
                                          <p:stCondLst>
                                            <p:cond delay="0"/>
                                          </p:stCondLst>
                                        </p:cTn>
                                        <p:tgtEl>
                                          <p:spTgt spid="999128481"/>
                                        </p:tgtEl>
                                        <p:attrNameLst>
                                          <p:attrName>style.visibility</p:attrName>
                                        </p:attrNameLst>
                                      </p:cBhvr>
                                      <p:to>
                                        <p:strVal val="visible"/>
                                      </p:to>
                                    </p:set>
                                    <p:animEffect transition="in" filter="fade">
                                      <p:cBhvr>
                                        <p:cTn id="12" dur="500"/>
                                        <p:tgtEl>
                                          <p:spTgt spid="999128481"/>
                                        </p:tgtEl>
                                      </p:cBhvr>
                                    </p:animEffect>
                                  </p:childTnLst>
                                </p:cTn>
                              </p:par>
                              <p:par>
                                <p:cTn id="8" presetID="10" presetClass="entr" presetSubtype="0" fill="hold" grpId="0" nodeType="withEffect">
                                  <p:stCondLst>
                                    <p:cond delay="2300"/>
                                  </p:stCondLst>
                                  <p:childTnLst>
                                    <p:set>
                                      <p:cBhvr>
                                        <p:cTn id="10" dur="1" fill="hold">
                                          <p:stCondLst>
                                            <p:cond delay="0"/>
                                          </p:stCondLst>
                                        </p:cTn>
                                        <p:tgtEl>
                                          <p:spTgt spid="1322263220"/>
                                        </p:tgtEl>
                                        <p:attrNameLst>
                                          <p:attrName>style.visibility</p:attrName>
                                        </p:attrNameLst>
                                      </p:cBhvr>
                                      <p:to>
                                        <p:strVal val="visible"/>
                                      </p:to>
                                    </p:set>
                                    <p:animEffect transition="in" filter="fade">
                                      <p:cBhvr>
                                        <p:cTn id="9" dur="500"/>
                                        <p:tgtEl>
                                          <p:spTgt spid="1322263220"/>
                                        </p:tgtEl>
                                      </p:cBhvr>
                                    </p:animEffect>
                                  </p:childTnLst>
                                </p:cTn>
                              </p:par>
                              <p:par>
                                <p:cTn id="5" presetID="10" presetClass="entr" presetSubtype="0" fill="hold" grpId="0" nodeType="withEffect">
                                  <p:stCondLst>
                                    <p:cond delay="2500"/>
                                  </p:stCondLst>
                                  <p:childTnLst>
                                    <p:set>
                                      <p:cBhvr>
                                        <p:cTn id="7" dur="1" fill="hold">
                                          <p:stCondLst>
                                            <p:cond delay="0"/>
                                          </p:stCondLst>
                                        </p:cTn>
                                        <p:tgtEl>
                                          <p:spTgt spid="448108696"/>
                                        </p:tgtEl>
                                        <p:attrNameLst>
                                          <p:attrName>style.visibility</p:attrName>
                                        </p:attrNameLst>
                                      </p:cBhvr>
                                      <p:to>
                                        <p:strVal val="visible"/>
                                      </p:to>
                                    </p:set>
                                    <p:animEffect transition="in" filter="fade">
                                      <p:cBhvr>
                                        <p:cTn id="6" dur="500"/>
                                        <p:tgtEl>
                                          <p:spTgt spid="4481086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bg>
      <p:bgPr shadeToTitle="0">
        <a:solidFill>
          <a:srgbClr val="EF710A"/>
        </a:solidFill>
      </p:bgPr>
    </p:bg>
    <p:spTree>
      <p:nvGrpSpPr>
        <p:cNvPr id="1" name=""/>
        <p:cNvGrpSpPr/>
        <p:nvPr/>
      </p:nvGrpSpPr>
      <p:grpSpPr bwMode="auto">
        <a:xfrm>
          <a:off x="0" y="0"/>
          <a:ext cx="0" cy="0"/>
          <a:chOff x="0" y="0"/>
          <a:chExt cx="0" cy="0"/>
        </a:xfrm>
      </p:grpSpPr>
      <p:pic>
        <p:nvPicPr>
          <p:cNvPr id="1680143617" name=""/>
          <p:cNvPicPr>
            <a:picLocks noChangeAspect="1"/>
          </p:cNvPicPr>
          <p:nvPr/>
        </p:nvPicPr>
        <p:blipFill>
          <a:blip r:embed="rId3"/>
          <a:srcRect l="3325" t="0" r="2980" b="0"/>
          <a:stretch/>
        </p:blipFill>
        <p:spPr bwMode="auto">
          <a:xfrm flipH="0" flipV="0">
            <a:off x="-10058" y="-5352"/>
            <a:ext cx="4784911" cy="6868705"/>
          </a:xfrm>
          <a:prstGeom prst="rect">
            <a:avLst/>
          </a:prstGeom>
        </p:spPr>
      </p:pic>
      <p:sp>
        <p:nvSpPr>
          <p:cNvPr id="206301254" name="Title 1"/>
          <p:cNvSpPr>
            <a:spLocks noGrp="1"/>
          </p:cNvSpPr>
          <p:nvPr/>
        </p:nvSpPr>
        <p:spPr bwMode="auto">
          <a:xfrm flipH="0" flipV="0">
            <a:off x="4951590" y="365123"/>
            <a:ext cx="7331363" cy="1325561"/>
          </a:xfrm>
        </p:spPr>
        <p:txBody>
          <a:bodyPr vert="horz" lIns="91440" tIns="45720" rIns="91440" bIns="45720" rtlCol="0" anchor="ctr">
            <a:normAutofit/>
          </a:bodyPr>
          <a:lstStyle>
            <a:lvl1pPr algn="l" defTabSz="914400">
              <a:lnSpc>
                <a:spcPct val="90000"/>
              </a:lnSpc>
              <a:spcBef>
                <a:spcPts val="0"/>
              </a:spcBef>
              <a:buNone/>
              <a:defRPr sz="4400">
                <a:solidFill>
                  <a:schemeClr val="tx1"/>
                </a:solidFill>
                <a:latin typeface="+mj-lt"/>
                <a:ea typeface="+mj-ea"/>
                <a:cs typeface="+mj-cs"/>
              </a:defRPr>
            </a:lvl1pPr>
          </a:lstStyle>
          <a:p>
            <a:pPr marL="365760" algn="l">
              <a:defRPr/>
            </a:pPr>
            <a:r>
              <a:rPr lang="fr-FR" sz="4400" b="1" i="0" u="none" strike="noStrike" cap="none" spc="0">
                <a:solidFill>
                  <a:schemeClr val="bg1"/>
                </a:solidFill>
                <a:latin typeface="Arial"/>
                <a:ea typeface="Arial"/>
                <a:cs typeface="Arial"/>
              </a:rPr>
              <a:t>Tradition de l'arbre </a:t>
            </a:r>
            <a:endParaRPr sz="4400" b="1" i="0" u="none" strike="noStrike" cap="none" spc="0">
              <a:solidFill>
                <a:schemeClr val="bg1"/>
              </a:solidFill>
              <a:latin typeface="Arial"/>
              <a:ea typeface="Arial"/>
              <a:cs typeface="Arial"/>
            </a:endParaRPr>
          </a:p>
          <a:p>
            <a:pPr marL="365760" algn="l">
              <a:spcAft>
                <a:spcPts val="431"/>
              </a:spcAft>
              <a:defRPr/>
            </a:pPr>
            <a:r>
              <a:rPr lang="fr-FR" sz="4400" b="1" i="0" u="none" strike="noStrike" cap="none" spc="0">
                <a:solidFill>
                  <a:schemeClr val="bg1"/>
                </a:solidFill>
                <a:latin typeface="Arial"/>
                <a:ea typeface="Arial"/>
                <a:cs typeface="Arial"/>
              </a:rPr>
              <a:t>de Pâques</a:t>
            </a:r>
            <a:endParaRPr b="1"/>
          </a:p>
        </p:txBody>
      </p:sp>
      <p:sp>
        <p:nvSpPr>
          <p:cNvPr id="643232142" name="Content Placeholder 2"/>
          <p:cNvSpPr>
            <a:spLocks noGrp="1"/>
          </p:cNvSpPr>
          <p:nvPr/>
        </p:nvSpPr>
        <p:spPr bwMode="auto">
          <a:xfrm flipH="0" flipV="0">
            <a:off x="5067245" y="1938921"/>
            <a:ext cx="6428512" cy="4302460"/>
          </a:xfrm>
        </p:spPr>
        <p:txBody>
          <a:bodyPr vertOverflow="overflow" horzOverflow="overflow" vert="horz" wrap="square" lIns="91440" tIns="45720" rIns="91440" bIns="45720" numCol="1" spcCol="0" rtlCol="0" fromWordArt="0" anchor="t" anchorCtr="0" forceAA="0" upright="0" compatLnSpc="0">
            <a:normAutofit fontScale="95000" lnSpcReduction="1000"/>
          </a:bodyPr>
          <a:lstStyle>
            <a:lvl1pPr marL="228600" indent="-228600" algn="l" defTabSz="914400">
              <a:lnSpc>
                <a:spcPct val="90000"/>
              </a:lnSpc>
              <a:spcBef>
                <a:spcPts val="999"/>
              </a:spcBef>
              <a:buFont typeface="Arial"/>
              <a:buChar char="•"/>
              <a:defRPr sz="2800">
                <a:solidFill>
                  <a:schemeClr val="tx1"/>
                </a:solidFill>
                <a:latin typeface="+mn-lt"/>
                <a:ea typeface="+mn-ea"/>
                <a:cs typeface="+mn-cs"/>
              </a:defRPr>
            </a:lvl1pPr>
            <a:lvl2pPr marL="685800" indent="-228600" algn="l" defTabSz="914400">
              <a:lnSpc>
                <a:spcPct val="90000"/>
              </a:lnSpc>
              <a:spcBef>
                <a:spcPts val="499"/>
              </a:spcBef>
              <a:buFont typeface="Arial"/>
              <a:buChar char="•"/>
              <a:defRPr sz="2400">
                <a:solidFill>
                  <a:schemeClr val="tx1"/>
                </a:solidFill>
                <a:latin typeface="+mn-lt"/>
                <a:ea typeface="+mn-ea"/>
                <a:cs typeface="+mn-cs"/>
              </a:defRPr>
            </a:lvl2pPr>
            <a:lvl3pPr marL="1143000" indent="-228600" algn="l" defTabSz="914400">
              <a:lnSpc>
                <a:spcPct val="90000"/>
              </a:lnSpc>
              <a:spcBef>
                <a:spcPts val="499"/>
              </a:spcBef>
              <a:buFont typeface="Arial"/>
              <a:buChar char="•"/>
              <a:defRPr sz="2000">
                <a:solidFill>
                  <a:schemeClr val="tx1"/>
                </a:solidFill>
                <a:latin typeface="+mn-lt"/>
                <a:ea typeface="+mn-ea"/>
                <a:cs typeface="+mn-cs"/>
              </a:defRPr>
            </a:lvl3pPr>
            <a:lvl4pPr marL="1600200" indent="-228600" algn="l" defTabSz="914400">
              <a:lnSpc>
                <a:spcPct val="90000"/>
              </a:lnSpc>
              <a:spcBef>
                <a:spcPts val="499"/>
              </a:spcBef>
              <a:buFont typeface="Arial"/>
              <a:buChar char="•"/>
              <a:defRPr sz="1800">
                <a:solidFill>
                  <a:schemeClr val="tx1"/>
                </a:solidFill>
                <a:latin typeface="+mn-lt"/>
                <a:ea typeface="+mn-ea"/>
                <a:cs typeface="+mn-cs"/>
              </a:defRPr>
            </a:lvl4pPr>
            <a:lvl5pPr marL="2057400" indent="-228600" algn="l" defTabSz="914400">
              <a:lnSpc>
                <a:spcPct val="90000"/>
              </a:lnSpc>
              <a:spcBef>
                <a:spcPts val="499"/>
              </a:spcBef>
              <a:buFont typeface="Arial"/>
              <a:buChar char="•"/>
              <a:defRPr sz="1800">
                <a:solidFill>
                  <a:schemeClr val="tx1"/>
                </a:solidFill>
                <a:latin typeface="+mn-lt"/>
                <a:ea typeface="+mn-ea"/>
                <a:cs typeface="+mn-cs"/>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algn="l">
              <a:lnSpc>
                <a:spcPct val="100000"/>
              </a:lnSpc>
              <a:defRPr/>
            </a:pPr>
            <a:r>
              <a:rPr lang="fr-FR" sz="2200" b="0" i="0" u="none" strike="noStrike" cap="none" spc="0">
                <a:solidFill>
                  <a:schemeClr val="bg1"/>
                </a:solidFill>
                <a:latin typeface="Georgia"/>
                <a:ea typeface="Georgia"/>
                <a:cs typeface="Georgia"/>
              </a:rPr>
              <a:t>L'arbre de Pâques, ou </a:t>
            </a:r>
            <a:r>
              <a:rPr lang="fr-FR" sz="2200" b="1" i="0" u="none" strike="noStrike" cap="none" spc="0">
                <a:solidFill>
                  <a:schemeClr val="bg1"/>
                </a:solidFill>
                <a:latin typeface="Georgia"/>
                <a:ea typeface="Georgia"/>
                <a:cs typeface="Georgia"/>
              </a:rPr>
              <a:t>« Ostereierbaum »</a:t>
            </a:r>
            <a:r>
              <a:rPr lang="fr-FR" sz="2200" b="0" i="0" u="none" strike="noStrike" cap="none" spc="0">
                <a:solidFill>
                  <a:schemeClr val="bg1"/>
                </a:solidFill>
                <a:latin typeface="Georgia"/>
                <a:ea typeface="Georgia"/>
                <a:cs typeface="Georgia"/>
              </a:rPr>
              <a:t>, est une charmante tradition populaire en Allemagne, en Suède et dans d'autres pays européens. </a:t>
            </a:r>
            <a:endParaRPr lang="fr-FR" sz="2200" b="0" i="0" u="none" strike="noStrike" cap="none" spc="0">
              <a:solidFill>
                <a:schemeClr val="bg1"/>
              </a:solidFill>
              <a:latin typeface="Georgia"/>
              <a:ea typeface="Georgia"/>
              <a:cs typeface="Georgia"/>
            </a:endParaRPr>
          </a:p>
          <a:p>
            <a:pPr algn="l">
              <a:lnSpc>
                <a:spcPct val="100000"/>
              </a:lnSpc>
              <a:defRPr/>
            </a:pPr>
            <a:r>
              <a:rPr lang="fr-FR" sz="2200" b="0" i="0" u="none" strike="noStrike" cap="none" spc="0">
                <a:solidFill>
                  <a:schemeClr val="bg1"/>
                </a:solidFill>
                <a:latin typeface="Georgia"/>
                <a:ea typeface="Georgia"/>
                <a:cs typeface="Georgia"/>
              </a:rPr>
              <a:t>Il s'agit de décorer les branches des arbres avec des </a:t>
            </a:r>
            <a:r>
              <a:rPr lang="fr-FR" sz="2200" b="1" i="0" u="none" strike="noStrike" cap="none" spc="0">
                <a:solidFill>
                  <a:schemeClr val="bg1"/>
                </a:solidFill>
                <a:latin typeface="Georgia"/>
                <a:ea typeface="Georgia"/>
                <a:cs typeface="Georgia"/>
              </a:rPr>
              <a:t>œufs colorés, des rubans et des ornements</a:t>
            </a:r>
            <a:r>
              <a:rPr lang="fr-FR" sz="2200" b="0" i="0" u="none" strike="noStrike" cap="none" spc="0">
                <a:solidFill>
                  <a:schemeClr val="bg1"/>
                </a:solidFill>
                <a:latin typeface="Georgia"/>
                <a:ea typeface="Georgia"/>
                <a:cs typeface="Georgia"/>
              </a:rPr>
              <a:t> pour célébrer le printemps et le renouveau. Les familles collectionnent souvent des œufs joliment peints au fil des ans et les utilisent pour créer des décorations festives à l'intérieur et à l'extérieur. </a:t>
            </a:r>
            <a:endParaRPr lang="fr-FR" sz="2200" b="0" i="0" u="none" strike="noStrike" cap="none" spc="0">
              <a:solidFill>
                <a:schemeClr val="bg1"/>
              </a:solidFill>
              <a:latin typeface="Georgia"/>
              <a:ea typeface="Georgia"/>
              <a:cs typeface="Georgia"/>
            </a:endParaRPr>
          </a:p>
          <a:p>
            <a:pPr algn="l">
              <a:lnSpc>
                <a:spcPct val="100000"/>
              </a:lnSpc>
              <a:defRPr/>
            </a:pPr>
            <a:r>
              <a:rPr lang="fr-FR" sz="2100" b="0" i="0" u="none" strike="noStrike" cap="none" spc="0">
                <a:solidFill>
                  <a:schemeClr val="bg1"/>
                </a:solidFill>
                <a:latin typeface="Georgia"/>
                <a:ea typeface="Georgia"/>
                <a:cs typeface="Georgia"/>
              </a:rPr>
              <a:t>Cette tradition apporte de la joie aux communautés, car les espaces publics sont ornés d'arbres de Pâques élaborés, ce qui ajoute à l'esprit de la fête.</a:t>
            </a:r>
            <a:endParaRPr sz="2200" b="0" i="0" u="none" strike="noStrike" cap="none" spc="0">
              <a:solidFill>
                <a:schemeClr val="bg1"/>
              </a:solidFill>
              <a:latin typeface="Georgia"/>
              <a:cs typeface="Georgia"/>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1000" advClick="1">
        <p:fade thruBlk="0"/>
      </p:transition>
    </mc:Choice>
    <mc:Fallback>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begin" delay="0">
                          <p:tn val="2"/>
                        </p:cond>
                      </p:stCondLst>
                      <p:childTnLst>
                        <p:par>
                          <p:cTn id="4" fill="hold">
                            <p:stCondLst>
                              <p:cond delay="0"/>
                            </p:stCondLst>
                            <p:childTnLst>
                              <p:par>
                                <p:cTn id="12" presetID="2" presetClass="entr" presetSubtype="2" fill="hold" grpId="0" nodeType="withEffect">
                                  <p:stCondLst>
                                    <p:cond delay="0"/>
                                  </p:stCondLst>
                                  <p:childTnLst>
                                    <p:set>
                                      <p:cBhvr>
                                        <p:cTn id="15" dur="2" fill="hold">
                                          <p:stCondLst>
                                            <p:cond delay="0"/>
                                          </p:stCondLst>
                                        </p:cTn>
                                        <p:tgtEl>
                                          <p:spTgt spid="206301254"/>
                                        </p:tgtEl>
                                        <p:attrNameLst>
                                          <p:attrName>style.visibility</p:attrName>
                                        </p:attrNameLst>
                                      </p:cBhvr>
                                      <p:to>
                                        <p:strVal val="visible"/>
                                      </p:to>
                                    </p:set>
                                    <p:anim calcmode="lin" valueType="num">
                                      <p:cBhvr additive="base">
                                        <p:cTn id="14" dur="1005" fill="hold"/>
                                        <p:tgtEl>
                                          <p:spTgt spid="206301254"/>
                                        </p:tgtEl>
                                        <p:attrNameLst>
                                          <p:attrName>ppt_x</p:attrName>
                                        </p:attrNameLst>
                                      </p:cBhvr>
                                      <p:tavLst>
                                        <p:tav tm="0">
                                          <p:val>
                                            <p:strVal val="1+#ppt_w/2"/>
                                          </p:val>
                                        </p:tav>
                                        <p:tav tm="100000">
                                          <p:val>
                                            <p:strVal val="#ppt_x"/>
                                          </p:val>
                                        </p:tav>
                                      </p:tavLst>
                                    </p:anim>
                                    <p:anim calcmode="lin" valueType="num">
                                      <p:cBhvr additive="base">
                                        <p:cTn id="13" dur="1005" fill="hold"/>
                                        <p:tgtEl>
                                          <p:spTgt spid="20630125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1" dur="3" fill="hold">
                                          <p:stCondLst>
                                            <p:cond delay="0"/>
                                          </p:stCondLst>
                                        </p:cTn>
                                        <p:tgtEl>
                                          <p:spTgt spid="643232142"/>
                                        </p:tgtEl>
                                        <p:attrNameLst>
                                          <p:attrName>style.visibility</p:attrName>
                                        </p:attrNameLst>
                                      </p:cBhvr>
                                      <p:to>
                                        <p:strVal val="visible"/>
                                      </p:to>
                                    </p:set>
                                    <p:animEffect transition="in" filter="fade">
                                      <p:cBhvr>
                                        <p:cTn id="10" dur="1500"/>
                                        <p:tgtEl>
                                          <p:spTgt spid="643232142"/>
                                        </p:tgtEl>
                                      </p:cBhvr>
                                    </p:animEffect>
                                  </p:childTnLst>
                                </p:cTn>
                              </p:par>
                              <p:par>
                                <p:cTn id="5" presetID="2" presetClass="entr" presetSubtype="4" fill="hold" grpId="0" nodeType="withEffect">
                                  <p:stCondLst>
                                    <p:cond delay="0"/>
                                  </p:stCondLst>
                                  <p:childTnLst>
                                    <p:set>
                                      <p:cBhvr>
                                        <p:cTn id="8" dur="2" fill="hold">
                                          <p:stCondLst>
                                            <p:cond delay="0"/>
                                          </p:stCondLst>
                                        </p:cTn>
                                        <p:tgtEl>
                                          <p:spTgt spid="1680143617"/>
                                        </p:tgtEl>
                                        <p:attrNameLst>
                                          <p:attrName>style.visibility</p:attrName>
                                        </p:attrNameLst>
                                      </p:cBhvr>
                                      <p:to>
                                        <p:strVal val="visible"/>
                                      </p:to>
                                    </p:set>
                                    <p:anim calcmode="lin" valueType="num">
                                      <p:cBhvr additive="base">
                                        <p:cTn id="7" dur="1000" fill="hold"/>
                                        <p:tgtEl>
                                          <p:spTgt spid="1680143617"/>
                                        </p:tgtEl>
                                        <p:attrNameLst>
                                          <p:attrName>ppt_x</p:attrName>
                                        </p:attrNameLst>
                                      </p:cBhvr>
                                      <p:tavLst>
                                        <p:tav tm="0">
                                          <p:val>
                                            <p:strVal val="#ppt_x"/>
                                          </p:val>
                                        </p:tav>
                                        <p:tav tm="100000">
                                          <p:val>
                                            <p:strVal val="#ppt_x"/>
                                          </p:val>
                                        </p:tav>
                                      </p:tavLst>
                                    </p:anim>
                                    <p:anim calcmode="lin" valueType="num">
                                      <p:cBhvr additive="base">
                                        <p:cTn id="6" dur="1000" fill="hold"/>
                                        <p:tgtEl>
                                          <p:spTgt spid="16801436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2073495875" name=""/>
          <p:cNvPicPr>
            <a:picLocks noChangeAspect="1"/>
          </p:cNvPicPr>
          <p:nvPr/>
        </p:nvPicPr>
        <p:blipFill>
          <a:blip r:embed="rId3"/>
          <a:stretch/>
        </p:blipFill>
        <p:spPr bwMode="auto">
          <a:xfrm>
            <a:off x="3670885" y="0"/>
            <a:ext cx="8525757" cy="6858000"/>
          </a:xfrm>
          <a:prstGeom prst="rect">
            <a:avLst/>
          </a:prstGeom>
        </p:spPr>
      </p:pic>
      <p:sp>
        <p:nvSpPr>
          <p:cNvPr id="1526575615" name="Title 1"/>
          <p:cNvSpPr>
            <a:spLocks noGrp="1"/>
          </p:cNvSpPr>
          <p:nvPr/>
        </p:nvSpPr>
        <p:spPr bwMode="auto">
          <a:xfrm flipH="0" flipV="0">
            <a:off x="461629" y="365124"/>
            <a:ext cx="8022369" cy="1325562"/>
          </a:xfrm>
        </p:spPr>
        <p:txBody>
          <a:bodyPr vert="horz" lIns="91440" tIns="45720" rIns="91440" bIns="45720" rtlCol="0" anchor="ctr">
            <a:normAutofit/>
          </a:bodyPr>
          <a:lstStyle>
            <a:lvl1pPr algn="l" defTabSz="914400">
              <a:lnSpc>
                <a:spcPct val="90000"/>
              </a:lnSpc>
              <a:spcBef>
                <a:spcPts val="0"/>
              </a:spcBef>
              <a:buNone/>
              <a:defRPr sz="4400">
                <a:solidFill>
                  <a:schemeClr val="tx1"/>
                </a:solidFill>
                <a:latin typeface="+mj-lt"/>
                <a:ea typeface="+mj-ea"/>
                <a:cs typeface="+mj-cs"/>
              </a:defRPr>
            </a:lvl1pPr>
          </a:lstStyle>
          <a:p>
            <a:pPr marL="0" marR="0" indent="0" algn="l">
              <a:lnSpc>
                <a:spcPct val="90000"/>
              </a:lnSpc>
              <a:spcBef>
                <a:spcPts val="0"/>
              </a:spcBef>
              <a:spcAft>
                <a:spcPts val="0"/>
              </a:spcAft>
              <a:buNone/>
              <a:defRPr/>
            </a:pPr>
            <a:r>
              <a:rPr lang="fr-FR" sz="4400" b="1" i="0" u="none" strike="noStrike" cap="none" spc="0">
                <a:solidFill>
                  <a:srgbClr val="2A4A70"/>
                </a:solidFill>
                <a:latin typeface="Noto Sans KR Black"/>
                <a:ea typeface="Noto Sans KR Black"/>
                <a:cs typeface="Noto Sans KR Black"/>
              </a:rPr>
              <a:t>Lapin de</a:t>
            </a:r>
            <a:r>
              <a:rPr lang="fr-FR" sz="4400" b="1" i="0" u="none" strike="noStrike" cap="none" spc="0">
                <a:solidFill>
                  <a:srgbClr val="2A4A70"/>
                </a:solidFill>
                <a:latin typeface="Noto Sans KR Black"/>
                <a:ea typeface="Noto Sans KR Black"/>
                <a:cs typeface="Noto Sans KR Black"/>
              </a:rPr>
              <a:t> Pâques</a:t>
            </a:r>
            <a:endParaRPr b="1"/>
          </a:p>
        </p:txBody>
      </p:sp>
      <p:sp>
        <p:nvSpPr>
          <p:cNvPr id="1828936757" name="Content Placeholder 2"/>
          <p:cNvSpPr>
            <a:spLocks noGrp="1"/>
          </p:cNvSpPr>
          <p:nvPr/>
        </p:nvSpPr>
        <p:spPr bwMode="auto">
          <a:xfrm flipH="0" flipV="0">
            <a:off x="461628" y="1638299"/>
            <a:ext cx="5198485" cy="4774458"/>
          </a:xfrm>
        </p:spPr>
        <p:txBody>
          <a:bodyPr vertOverflow="overflow" horzOverflow="overflow" vert="horz" wrap="square" lIns="91440" tIns="45720" rIns="91440" bIns="45720" numCol="1" spcCol="0" rtlCol="0" fromWordArt="0" anchor="t" anchorCtr="0" forceAA="0" upright="0" compatLnSpc="0">
            <a:normAutofit/>
          </a:bodyPr>
          <a:lstStyle>
            <a:lvl1pPr marL="228600" indent="-228600" algn="l" defTabSz="914400">
              <a:lnSpc>
                <a:spcPct val="90000"/>
              </a:lnSpc>
              <a:spcBef>
                <a:spcPts val="999"/>
              </a:spcBef>
              <a:buFont typeface="Arial"/>
              <a:buChar char="•"/>
              <a:defRPr sz="2800">
                <a:solidFill>
                  <a:schemeClr val="tx1"/>
                </a:solidFill>
                <a:latin typeface="+mn-lt"/>
                <a:ea typeface="+mn-ea"/>
                <a:cs typeface="+mn-cs"/>
              </a:defRPr>
            </a:lvl1pPr>
            <a:lvl2pPr marL="685800" indent="-228600" algn="l" defTabSz="914400">
              <a:lnSpc>
                <a:spcPct val="90000"/>
              </a:lnSpc>
              <a:spcBef>
                <a:spcPts val="499"/>
              </a:spcBef>
              <a:buFont typeface="Arial"/>
              <a:buChar char="•"/>
              <a:defRPr sz="2400">
                <a:solidFill>
                  <a:schemeClr val="tx1"/>
                </a:solidFill>
                <a:latin typeface="+mn-lt"/>
                <a:ea typeface="+mn-ea"/>
                <a:cs typeface="+mn-cs"/>
              </a:defRPr>
            </a:lvl2pPr>
            <a:lvl3pPr marL="1143000" indent="-228600" algn="l" defTabSz="914400">
              <a:lnSpc>
                <a:spcPct val="90000"/>
              </a:lnSpc>
              <a:spcBef>
                <a:spcPts val="499"/>
              </a:spcBef>
              <a:buFont typeface="Arial"/>
              <a:buChar char="•"/>
              <a:defRPr sz="2000">
                <a:solidFill>
                  <a:schemeClr val="tx1"/>
                </a:solidFill>
                <a:latin typeface="+mn-lt"/>
                <a:ea typeface="+mn-ea"/>
                <a:cs typeface="+mn-cs"/>
              </a:defRPr>
            </a:lvl3pPr>
            <a:lvl4pPr marL="1600200" indent="-228600" algn="l" defTabSz="914400">
              <a:lnSpc>
                <a:spcPct val="90000"/>
              </a:lnSpc>
              <a:spcBef>
                <a:spcPts val="499"/>
              </a:spcBef>
              <a:buFont typeface="Arial"/>
              <a:buChar char="•"/>
              <a:defRPr sz="1800">
                <a:solidFill>
                  <a:schemeClr val="tx1"/>
                </a:solidFill>
                <a:latin typeface="+mn-lt"/>
                <a:ea typeface="+mn-ea"/>
                <a:cs typeface="+mn-cs"/>
              </a:defRPr>
            </a:lvl4pPr>
            <a:lvl5pPr marL="2057400" indent="-228600" algn="l" defTabSz="914400">
              <a:lnSpc>
                <a:spcPct val="90000"/>
              </a:lnSpc>
              <a:spcBef>
                <a:spcPts val="499"/>
              </a:spcBef>
              <a:buFont typeface="Arial"/>
              <a:buChar char="•"/>
              <a:defRPr sz="1800">
                <a:solidFill>
                  <a:schemeClr val="tx1"/>
                </a:solidFill>
                <a:latin typeface="+mn-lt"/>
                <a:ea typeface="+mn-ea"/>
                <a:cs typeface="+mn-cs"/>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marL="0" indent="0" algn="l">
              <a:lnSpc>
                <a:spcPct val="100000"/>
              </a:lnSpc>
              <a:buFont typeface="Arial"/>
              <a:buNone/>
              <a:defRPr/>
            </a:pPr>
            <a:r>
              <a:rPr lang="fr-FR" sz="2200" b="0" i="1" u="none" strike="noStrike" cap="none" spc="0">
                <a:solidFill>
                  <a:schemeClr val="accent1"/>
                </a:solidFill>
                <a:latin typeface="Georgia"/>
                <a:ea typeface="Georgia"/>
                <a:cs typeface="Georgia"/>
              </a:rPr>
              <a:t>Le lapin de Pâques est l'un des symboles de Pâques les plus appréciés, en particulier par les enfants.</a:t>
            </a:r>
            <a:endParaRPr lang="fr-FR" sz="2200" b="0" i="0" u="none" strike="noStrike" cap="none" spc="0">
              <a:solidFill>
                <a:schemeClr val="tx1"/>
              </a:solidFill>
              <a:latin typeface="Georgia"/>
              <a:ea typeface="Georgia"/>
              <a:cs typeface="Georgia"/>
            </a:endParaRPr>
          </a:p>
          <a:p>
            <a:pPr algn="l">
              <a:lnSpc>
                <a:spcPct val="110000"/>
              </a:lnSpc>
              <a:defRPr/>
            </a:pPr>
            <a:r>
              <a:rPr lang="fr-FR" sz="2200" b="0" i="0" u="none" strike="noStrike" cap="none" spc="0">
                <a:solidFill>
                  <a:schemeClr val="tx1"/>
                </a:solidFill>
                <a:latin typeface="Georgia"/>
                <a:ea typeface="Georgia"/>
                <a:cs typeface="Georgia"/>
              </a:rPr>
              <a:t>Selon la tradition, le lapin distribue</a:t>
            </a:r>
            <a:r>
              <a:rPr lang="fr-FR" sz="2200" b="0" i="0" u="none" strike="noStrike" cap="none" spc="0">
                <a:solidFill>
                  <a:schemeClr val="tx1"/>
                </a:solidFill>
                <a:latin typeface="Georgia"/>
                <a:ea typeface="Georgia"/>
                <a:cs typeface="Georgia"/>
              </a:rPr>
              <a:t> </a:t>
            </a:r>
            <a:r>
              <a:rPr lang="fr-FR" sz="2200" b="1" i="0" u="none" strike="noStrike" cap="none" spc="0">
                <a:solidFill>
                  <a:schemeClr val="accent6"/>
                </a:solidFill>
                <a:latin typeface="Georgia"/>
                <a:ea typeface="Georgia"/>
                <a:cs typeface="Georgia"/>
              </a:rPr>
              <a:t>des œufs décorés</a:t>
            </a:r>
            <a:r>
              <a:rPr lang="fr-FR" sz="2200" b="0" i="0" u="none" strike="noStrike" cap="none" spc="0">
                <a:solidFill>
                  <a:schemeClr val="tx1"/>
                </a:solidFill>
                <a:latin typeface="Georgia"/>
                <a:ea typeface="Georgia"/>
                <a:cs typeface="Georgia"/>
              </a:rPr>
              <a:t>, </a:t>
            </a:r>
            <a:r>
              <a:rPr lang="fr-FR" sz="2200" b="1" i="0" u="none" strike="noStrike" cap="none" spc="0">
                <a:solidFill>
                  <a:schemeClr val="accent3"/>
                </a:solidFill>
                <a:latin typeface="Georgia"/>
                <a:ea typeface="Georgia"/>
                <a:cs typeface="Georgia"/>
              </a:rPr>
              <a:t>des chocolats</a:t>
            </a:r>
            <a:r>
              <a:rPr lang="fr-FR" sz="2200" b="0" i="0" u="none" strike="noStrike" cap="none" spc="0">
                <a:solidFill>
                  <a:schemeClr val="tx1"/>
                </a:solidFill>
                <a:latin typeface="Georgia"/>
                <a:ea typeface="Georgia"/>
                <a:cs typeface="Georgia"/>
              </a:rPr>
              <a:t> et </a:t>
            </a:r>
            <a:r>
              <a:rPr lang="fr-FR" sz="2200" b="1" i="0" u="none" strike="noStrike" cap="none" spc="0">
                <a:solidFill>
                  <a:schemeClr val="accent1"/>
                </a:solidFill>
                <a:latin typeface="Georgia"/>
                <a:ea typeface="Georgia"/>
                <a:cs typeface="Georgia"/>
              </a:rPr>
              <a:t>des petits cadeaux</a:t>
            </a:r>
            <a:r>
              <a:rPr lang="fr-FR" sz="2200" b="0" i="0" u="none" strike="noStrike" cap="none" spc="0">
                <a:solidFill>
                  <a:schemeClr val="tx1"/>
                </a:solidFill>
                <a:latin typeface="Georgia"/>
                <a:ea typeface="Georgia"/>
                <a:cs typeface="Georgia"/>
              </a:rPr>
              <a:t> </a:t>
            </a:r>
            <a:r>
              <a:rPr lang="fr-FR" sz="2200" b="0" i="0" u="none" strike="noStrike" cap="none" spc="0">
                <a:solidFill>
                  <a:schemeClr val="tx1"/>
                </a:solidFill>
                <a:latin typeface="Georgia"/>
                <a:ea typeface="Georgia"/>
                <a:cs typeface="Georgia"/>
              </a:rPr>
              <a:t>aux enfants le matin de Pâques.</a:t>
            </a:r>
            <a:endParaRPr lang="fr-FR" sz="2200" b="0" i="0" u="none" strike="noStrike" cap="none" spc="0">
              <a:solidFill>
                <a:schemeClr val="tx1"/>
              </a:solidFill>
              <a:latin typeface="Georgia"/>
              <a:ea typeface="Georgia"/>
              <a:cs typeface="Georgia"/>
            </a:endParaRPr>
          </a:p>
          <a:p>
            <a:pPr algn="l">
              <a:lnSpc>
                <a:spcPct val="110000"/>
              </a:lnSpc>
              <a:defRPr/>
            </a:pPr>
            <a:r>
              <a:rPr lang="fr-FR" sz="2200" b="0" i="0" u="none" strike="noStrike" cap="none" spc="0">
                <a:solidFill>
                  <a:schemeClr val="tx1"/>
                </a:solidFill>
                <a:latin typeface="Georgia"/>
                <a:ea typeface="Georgia"/>
                <a:cs typeface="Georgia"/>
              </a:rPr>
              <a:t>Cette coutume est née en Allemagne au XVIIe siècle et s'est répandue dans d'autres pays européens, puis aux États-Unis. </a:t>
            </a:r>
            <a:endParaRPr lang="en-GB" sz="2200" b="0" i="0" u="none" strike="noStrike" cap="none" spc="0">
              <a:solidFill>
                <a:schemeClr val="tx1"/>
              </a:solidFill>
              <a:latin typeface="Georgia"/>
              <a:ea typeface="Georgia"/>
              <a:cs typeface="Georgia"/>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1000" advClick="1">
        <p:fade thruBlk="0"/>
      </p:transition>
    </mc:Choice>
    <mc:Fallback>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begin" delay="0">
                          <p:tn val="2"/>
                        </p:cond>
                      </p:stCondLst>
                      <p:childTnLst>
                        <p:par>
                          <p:cTn id="11" fill="hold">
                            <p:stCondLst>
                              <p:cond delay="0"/>
                            </p:stCondLst>
                            <p:childTnLst>
                              <p:par>
                                <p:cTn id="12" presetID="2" presetClass="entr" presetSubtype="8" fill="hold" grpId="0" nodeType="afterEffect">
                                  <p:stCondLst>
                                    <p:cond delay="0"/>
                                  </p:stCondLst>
                                  <p:childTnLst>
                                    <p:set>
                                      <p:cBhvr>
                                        <p:cTn id="15" dur="2" fill="hold">
                                          <p:stCondLst>
                                            <p:cond delay="0"/>
                                          </p:stCondLst>
                                        </p:cTn>
                                        <p:tgtEl>
                                          <p:spTgt spid="1526575615"/>
                                        </p:tgtEl>
                                        <p:attrNameLst>
                                          <p:attrName>style.visibility</p:attrName>
                                        </p:attrNameLst>
                                      </p:cBhvr>
                                      <p:to>
                                        <p:strVal val="visible"/>
                                      </p:to>
                                    </p:set>
                                    <p:anim calcmode="lin" valueType="num">
                                      <p:cBhvr additive="base">
                                        <p:cTn id="14" dur="1023" fill="hold"/>
                                        <p:tgtEl>
                                          <p:spTgt spid="1526575615"/>
                                        </p:tgtEl>
                                        <p:attrNameLst>
                                          <p:attrName>ppt_x</p:attrName>
                                        </p:attrNameLst>
                                      </p:cBhvr>
                                      <p:tavLst>
                                        <p:tav tm="0">
                                          <p:val>
                                            <p:strVal val="0-#ppt_w/2"/>
                                          </p:val>
                                        </p:tav>
                                        <p:tav tm="100000">
                                          <p:val>
                                            <p:strVal val="#ppt_x"/>
                                          </p:val>
                                        </p:tav>
                                      </p:tavLst>
                                    </p:anim>
                                    <p:anim calcmode="lin" valueType="num">
                                      <p:cBhvr additive="base">
                                        <p:cTn id="13" dur="1023" fill="hold"/>
                                        <p:tgtEl>
                                          <p:spTgt spid="1526575615"/>
                                        </p:tgtEl>
                                        <p:attrNameLst>
                                          <p:attrName>ppt_y</p:attrName>
                                        </p:attrNameLst>
                                      </p:cBhvr>
                                      <p:tavLst>
                                        <p:tav tm="0">
                                          <p:val>
                                            <p:strVal val="#ppt_y"/>
                                          </p:val>
                                        </p:tav>
                                        <p:tav tm="100000">
                                          <p:val>
                                            <p:strVal val="#ppt_y"/>
                                          </p:val>
                                        </p:tav>
                                      </p:tavLst>
                                    </p:anim>
                                  </p:childTnLst>
                                </p:cTn>
                              </p:par>
                            </p:childTnLst>
                          </p:cTn>
                        </p:par>
                        <p:par>
                          <p:cTn id="4" fill="hold">
                            <p:stCondLst>
                              <p:cond delay="1023"/>
                            </p:stCondLst>
                            <p:childTnLst>
                              <p:par>
                                <p:cTn id="8" presetID="10" presetClass="entr" presetSubtype="0" fill="hold" grpId="0" nodeType="afterEffect">
                                  <p:stCondLst>
                                    <p:cond delay="0"/>
                                  </p:stCondLst>
                                  <p:childTnLst>
                                    <p:set>
                                      <p:cBhvr>
                                        <p:cTn id="10" dur="3" fill="hold">
                                          <p:stCondLst>
                                            <p:cond delay="0"/>
                                          </p:stCondLst>
                                        </p:cTn>
                                        <p:tgtEl>
                                          <p:spTgt spid="1828936757"/>
                                        </p:tgtEl>
                                        <p:attrNameLst>
                                          <p:attrName>style.visibility</p:attrName>
                                        </p:attrNameLst>
                                      </p:cBhvr>
                                      <p:to>
                                        <p:strVal val="visible"/>
                                      </p:to>
                                    </p:set>
                                    <p:animEffect transition="in" filter="fade">
                                      <p:cBhvr>
                                        <p:cTn id="9" dur="1535"/>
                                        <p:tgtEl>
                                          <p:spTgt spid="1828936757"/>
                                        </p:tgtEl>
                                      </p:cBhvr>
                                    </p:animEffect>
                                  </p:childTnLst>
                                </p:cTn>
                              </p:par>
                              <p:par>
                                <p:cTn id="5" presetID="10" presetClass="entr" presetSubtype="0" fill="hold" grpId="0" nodeType="withEffect">
                                  <p:stCondLst>
                                    <p:cond delay="1000"/>
                                  </p:stCondLst>
                                  <p:childTnLst>
                                    <p:set>
                                      <p:cBhvr>
                                        <p:cTn id="7" dur="2" fill="hold">
                                          <p:stCondLst>
                                            <p:cond delay="0"/>
                                          </p:stCondLst>
                                        </p:cTn>
                                        <p:tgtEl>
                                          <p:spTgt spid="2073495875"/>
                                        </p:tgtEl>
                                        <p:attrNameLst>
                                          <p:attrName>style.visibility</p:attrName>
                                        </p:attrNameLst>
                                      </p:cBhvr>
                                      <p:to>
                                        <p:strVal val="visible"/>
                                      </p:to>
                                    </p:set>
                                    <p:animEffect transition="in" filter="fade">
                                      <p:cBhvr>
                                        <p:cTn id="6" dur="917"/>
                                        <p:tgtEl>
                                          <p:spTgt spid="2073495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bg>
      <p:bgPr shadeToTitle="0">
        <a:solidFill>
          <a:schemeClr val="accent4">
            <a:lumMod val="60000"/>
            <a:lumOff val="40000"/>
            <a:alpha val="67999"/>
          </a:schemeClr>
        </a:solidFill>
      </p:bgPr>
    </p:bg>
    <p:spTree>
      <p:nvGrpSpPr>
        <p:cNvPr id="1" name=""/>
        <p:cNvGrpSpPr/>
        <p:nvPr/>
      </p:nvGrpSpPr>
      <p:grpSpPr bwMode="auto">
        <a:xfrm>
          <a:off x="0" y="0"/>
          <a:ext cx="0" cy="0"/>
          <a:chOff x="0" y="0"/>
          <a:chExt cx="0" cy="0"/>
        </a:xfrm>
      </p:grpSpPr>
      <p:pic>
        <p:nvPicPr>
          <p:cNvPr id="1449829810" name=""/>
          <p:cNvPicPr/>
          <p:nvPr/>
        </p:nvPicPr>
        <p:blipFill>
          <a:blip r:embed="rId3"/>
          <a:srcRect l="12987" t="0" r="3412" b="0"/>
          <a:stretch/>
        </p:blipFill>
        <p:spPr bwMode="auto">
          <a:xfrm rot="0" flipH="0" flipV="0">
            <a:off x="1580400" y="7199"/>
            <a:ext cx="10609200" cy="6843600"/>
          </a:xfrm>
          <a:prstGeom prst="rect">
            <a:avLst/>
          </a:prstGeom>
        </p:spPr>
      </p:pic>
      <p:sp>
        <p:nvSpPr>
          <p:cNvPr id="612686595" name="Content Placeholder 2"/>
          <p:cNvSpPr>
            <a:spLocks noGrp="1"/>
          </p:cNvSpPr>
          <p:nvPr>
            <p:ph idx="1"/>
          </p:nvPr>
        </p:nvSpPr>
        <p:spPr bwMode="auto">
          <a:xfrm rot="0" flipH="0" flipV="0">
            <a:off x="493776" y="1636776"/>
            <a:ext cx="5654899" cy="4893399"/>
          </a:xfrm>
          <a:prstGeom prst="rect">
            <a:avLst/>
          </a:prstGeom>
          <a:solidFill>
            <a:schemeClr val="bg1"/>
          </a:solidFill>
        </p:spPr>
        <p:txBody>
          <a:bodyPr vertOverflow="overflow" horzOverflow="overflow" vert="horz" wrap="square" lIns="288000" tIns="180000" rIns="180000" bIns="182880" numCol="1" spcCol="0" rtlCol="0" fromWordArt="0" anchor="t" anchorCtr="0" forceAA="0" upright="0" compatLnSpc="0">
            <a:normAutofit/>
          </a:bodyPr>
          <a:lstStyle/>
          <a:p>
            <a:pPr marL="0" indent="0">
              <a:lnSpc>
                <a:spcPct val="110000"/>
              </a:lnSpc>
              <a:spcBef>
                <a:spcPts val="0"/>
              </a:spcBef>
              <a:buFont typeface="Arial"/>
              <a:buNone/>
              <a:defRPr/>
            </a:pPr>
            <a:r>
              <a:rPr lang="fr-FR" sz="1800" b="0" i="0" u="none" strike="noStrike" cap="none" spc="0">
                <a:solidFill>
                  <a:schemeClr val="tx1"/>
                </a:solidFill>
                <a:latin typeface="Georgia"/>
                <a:ea typeface="Georgia"/>
                <a:cs typeface="Georgia"/>
              </a:rPr>
              <a:t>L'une des traditions de Pâques les plus excitantes pour les enfants est la chasse aux œufs</a:t>
            </a:r>
            <a:r>
              <a:rPr lang="fr-FR" sz="1800" b="0" i="0" u="none" strike="noStrike" cap="none" spc="0">
                <a:solidFill>
                  <a:schemeClr val="tx1"/>
                </a:solidFill>
                <a:latin typeface="Georgia"/>
                <a:ea typeface="Georgia"/>
                <a:cs typeface="Georgia"/>
              </a:rPr>
              <a:t>. </a:t>
            </a:r>
            <a:endParaRPr lang="fr-FR" sz="1800" b="0" i="0" u="none" strike="noStrike" cap="none" spc="0">
              <a:solidFill>
                <a:schemeClr val="tx1"/>
              </a:solidFill>
              <a:latin typeface="Georgia"/>
              <a:ea typeface="Georgia"/>
              <a:cs typeface="Georgia"/>
            </a:endParaRPr>
          </a:p>
          <a:p>
            <a:pPr marL="0" indent="0">
              <a:lnSpc>
                <a:spcPct val="110000"/>
              </a:lnSpc>
              <a:spcBef>
                <a:spcPts val="0"/>
              </a:spcBef>
              <a:buFont typeface="Arial"/>
              <a:buNone/>
              <a:defRPr/>
            </a:pPr>
            <a:r>
              <a:rPr lang="fr-FR" sz="1800" b="0" i="0" u="none" strike="noStrike" cap="none" spc="0">
                <a:solidFill>
                  <a:schemeClr val="tx1"/>
                </a:solidFill>
                <a:latin typeface="Georgia"/>
                <a:ea typeface="Georgia"/>
                <a:cs typeface="Georgia"/>
              </a:rPr>
              <a:t>Cette activité amusante consiste à</a:t>
            </a:r>
            <a:r>
              <a:rPr lang="fr-FR" sz="1800" b="1" i="0" u="none" strike="noStrike" cap="none" spc="0">
                <a:solidFill>
                  <a:schemeClr val="accent1"/>
                </a:solidFill>
                <a:latin typeface="Georgia"/>
                <a:ea typeface="Georgia"/>
                <a:cs typeface="Georgia"/>
              </a:rPr>
              <a:t> cacher des œufs décorés</a:t>
            </a:r>
            <a:r>
              <a:rPr lang="fr-FR" sz="1800" b="0" i="0" u="none" strike="noStrike" cap="none" spc="0">
                <a:solidFill>
                  <a:schemeClr val="tx1"/>
                </a:solidFill>
                <a:latin typeface="Georgia"/>
                <a:ea typeface="Georgia"/>
                <a:cs typeface="Georgia"/>
              </a:rPr>
              <a:t>, </a:t>
            </a:r>
            <a:r>
              <a:rPr lang="fr-FR" sz="1800" b="0" i="0" u="none" strike="noStrike" cap="none" spc="0">
                <a:solidFill>
                  <a:schemeClr val="tx1"/>
                </a:solidFill>
                <a:latin typeface="Georgia"/>
                <a:ea typeface="Georgia"/>
                <a:cs typeface="Georgia"/>
              </a:rPr>
              <a:t>parfois remplis de chocolat ou de petits jouets, que les enfants doivent trouver.</a:t>
            </a:r>
            <a:r>
              <a:rPr lang="fr-FR" sz="1800" b="0" i="0" u="none" strike="noStrike" cap="none" spc="0">
                <a:solidFill>
                  <a:schemeClr val="tx1"/>
                </a:solidFill>
                <a:latin typeface="Georgia"/>
                <a:ea typeface="Georgia"/>
                <a:cs typeface="Georgia"/>
              </a:rPr>
              <a:t> </a:t>
            </a:r>
            <a:r>
              <a:rPr lang="fr-FR" sz="1800" b="0" i="0" u="none" strike="noStrike" cap="none" spc="0">
                <a:solidFill>
                  <a:schemeClr val="tx1"/>
                </a:solidFill>
                <a:latin typeface="Georgia"/>
                <a:ea typeface="Georgia"/>
                <a:cs typeface="Georgia"/>
              </a:rPr>
              <a:t>Cette tradition est particulièrement populaire aux États-Unis, au Royaume-Uni et en Allemagne, où les communautés organisent des chasses à grande échelle</a:t>
            </a:r>
            <a:r>
              <a:rPr lang="fr-FR" sz="1800" b="0" i="0" u="none" strike="noStrike" cap="none" spc="0">
                <a:solidFill>
                  <a:schemeClr val="accent6"/>
                </a:solidFill>
                <a:latin typeface="Georgia"/>
                <a:ea typeface="Georgia"/>
                <a:cs typeface="Georgia"/>
              </a:rPr>
              <a:t> </a:t>
            </a:r>
            <a:r>
              <a:rPr lang="fr-FR" sz="1800" b="1" i="0" u="none" strike="noStrike" cap="none" spc="0">
                <a:solidFill>
                  <a:schemeClr val="accent6"/>
                </a:solidFill>
                <a:latin typeface="Georgia"/>
                <a:ea typeface="Georgia"/>
                <a:cs typeface="Georgia"/>
              </a:rPr>
              <a:t>dans les parcs et les jardins.</a:t>
            </a:r>
            <a:r>
              <a:rPr lang="fr-FR" sz="1800" b="0" i="0" u="none" strike="noStrike" cap="none" spc="0">
                <a:solidFill>
                  <a:schemeClr val="accent6"/>
                </a:solidFill>
                <a:latin typeface="Georgia"/>
                <a:ea typeface="Georgia"/>
                <a:cs typeface="Georgia"/>
              </a:rPr>
              <a:t> </a:t>
            </a:r>
            <a:endParaRPr lang="fr-FR" sz="1800" b="0" i="0" u="none" strike="noStrike" cap="none" spc="0">
              <a:solidFill>
                <a:schemeClr val="accent6"/>
              </a:solidFill>
              <a:latin typeface="Georgia"/>
              <a:ea typeface="Georgia"/>
              <a:cs typeface="Georgia"/>
            </a:endParaRPr>
          </a:p>
          <a:p>
            <a:pPr marL="0" indent="0">
              <a:lnSpc>
                <a:spcPct val="110000"/>
              </a:lnSpc>
              <a:spcBef>
                <a:spcPts val="0"/>
              </a:spcBef>
              <a:buFont typeface="Arial"/>
              <a:buNone/>
              <a:defRPr/>
            </a:pPr>
            <a:r>
              <a:rPr lang="fr-FR" sz="1800" b="0" i="0" u="none" strike="noStrike" cap="none" spc="0">
                <a:solidFill>
                  <a:schemeClr val="tx1"/>
                </a:solidFill>
                <a:latin typeface="Georgia"/>
                <a:ea typeface="Georgia"/>
                <a:cs typeface="Georgia"/>
              </a:rPr>
              <a:t>Certaines familles organisent également des chasses aux œufs à la maison, en ajoutant des indices ou des énigmes pour rendre la recherche plus divertissante. La chasse aux œufs stimule le sens de l'aventure et fait de Pâques</a:t>
            </a:r>
            <a:r>
              <a:rPr lang="fr-FR" sz="1800" b="0" i="0" u="none" strike="noStrike" cap="none" spc="0">
                <a:solidFill>
                  <a:schemeClr val="tx1"/>
                </a:solidFill>
                <a:latin typeface="Georgia"/>
                <a:ea typeface="Georgia"/>
                <a:cs typeface="Georgia"/>
              </a:rPr>
              <a:t> </a:t>
            </a:r>
            <a:r>
              <a:rPr lang="fr-FR" sz="1800" b="1" i="0" u="none" strike="noStrike" cap="none" spc="0">
                <a:solidFill>
                  <a:schemeClr val="accent3"/>
                </a:solidFill>
                <a:latin typeface="Georgia"/>
                <a:ea typeface="Georgia"/>
                <a:cs typeface="Georgia"/>
              </a:rPr>
              <a:t>une fête mémorable pour les enfants.</a:t>
            </a:r>
            <a:endParaRPr lang="fr-FR" sz="1800" b="0" i="0" u="none" strike="noStrike" cap="none" spc="0">
              <a:solidFill>
                <a:schemeClr val="accent6"/>
              </a:solidFill>
              <a:latin typeface="Georgia"/>
              <a:ea typeface="Georgia"/>
              <a:cs typeface="Georgia"/>
            </a:endParaRPr>
          </a:p>
        </p:txBody>
      </p:sp>
      <p:sp>
        <p:nvSpPr>
          <p:cNvPr id="767105234" name="Title 1"/>
          <p:cNvSpPr>
            <a:spLocks noGrp="1"/>
          </p:cNvSpPr>
          <p:nvPr/>
        </p:nvSpPr>
        <p:spPr bwMode="auto">
          <a:xfrm flipH="0" flipV="0">
            <a:off x="461629" y="365124"/>
            <a:ext cx="8022369" cy="1325562"/>
          </a:xfrm>
        </p:spPr>
        <p:txBody>
          <a:bodyPr vert="horz" lIns="91440" tIns="45720" rIns="91440" bIns="45720" rtlCol="0" anchor="ctr">
            <a:normAutofit/>
          </a:bodyPr>
          <a:lstStyle>
            <a:lvl1pPr algn="l" defTabSz="914400">
              <a:lnSpc>
                <a:spcPct val="90000"/>
              </a:lnSpc>
              <a:spcBef>
                <a:spcPts val="0"/>
              </a:spcBef>
              <a:buNone/>
              <a:defRPr sz="4400">
                <a:solidFill>
                  <a:schemeClr val="tx1"/>
                </a:solidFill>
                <a:latin typeface="+mj-lt"/>
                <a:ea typeface="+mj-ea"/>
                <a:cs typeface="+mj-cs"/>
              </a:defRPr>
            </a:lvl1pPr>
          </a:lstStyle>
          <a:p>
            <a:pPr marL="0" marR="0" indent="0" algn="l">
              <a:lnSpc>
                <a:spcPct val="90000"/>
              </a:lnSpc>
              <a:spcBef>
                <a:spcPts val="0"/>
              </a:spcBef>
              <a:spcAft>
                <a:spcPts val="0"/>
              </a:spcAft>
              <a:buNone/>
              <a:defRPr/>
            </a:pPr>
            <a:r>
              <a:rPr lang="fr-FR" sz="4400" b="1" i="0" u="none" strike="noStrike" cap="none" spc="0">
                <a:solidFill>
                  <a:srgbClr val="2A4A70"/>
                </a:solidFill>
                <a:latin typeface="Noto Sans KR Black"/>
                <a:ea typeface="Noto Sans KR Black"/>
                <a:cs typeface="Noto Sans KR Black"/>
              </a:rPr>
              <a:t>Chasse aux </a:t>
            </a:r>
            <a:r>
              <a:rPr lang="fr-FR" sz="4400" b="1" i="0" u="none" strike="noStrike" cap="none" spc="0">
                <a:solidFill>
                  <a:srgbClr val="2A4A70"/>
                </a:solidFill>
                <a:latin typeface="Noto Sans KR Black"/>
                <a:ea typeface="Noto Sans KR Black"/>
                <a:cs typeface="Noto Sans KR Black"/>
              </a:rPr>
              <a:t>œufs </a:t>
            </a:r>
            <a:r>
              <a:rPr lang="fr-FR" sz="4400" b="1" i="0" u="none" strike="noStrike" cap="none" spc="0">
                <a:solidFill>
                  <a:srgbClr val="2A4A70"/>
                </a:solidFill>
                <a:latin typeface="Noto Sans KR Black"/>
                <a:ea typeface="Noto Sans KR Black"/>
                <a:cs typeface="Noto Sans KR Black"/>
              </a:rPr>
              <a:t>de Pâques</a:t>
            </a:r>
            <a:endParaRPr lang="fr-FR" b="1"/>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1000" advClick="1">
        <p:fade thruBlk="0"/>
      </p:transition>
    </mc:Choice>
    <mc:Fallback>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begin" delay="0">
                          <p:tn val="2"/>
                        </p:cond>
                      </p:stCondLst>
                      <p:childTnLst>
                        <p:par>
                          <p:cTn id="4" fill="hold">
                            <p:stCondLst>
                              <p:cond delay="0"/>
                            </p:stCondLst>
                            <p:childTnLst>
                              <p:par>
                                <p:cTn id="11" presetID="2" presetClass="entr" presetSubtype="8" fill="hold" grpId="0" nodeType="withEffect">
                                  <p:stCondLst>
                                    <p:cond delay="0"/>
                                  </p:stCondLst>
                                  <p:childTnLst>
                                    <p:set>
                                      <p:cBhvr>
                                        <p:cTn id="14" dur="2" fill="hold">
                                          <p:stCondLst>
                                            <p:cond delay="0"/>
                                          </p:stCondLst>
                                        </p:cTn>
                                        <p:tgtEl>
                                          <p:spTgt spid="767105234"/>
                                        </p:tgtEl>
                                        <p:attrNameLst>
                                          <p:attrName>style.visibility</p:attrName>
                                        </p:attrNameLst>
                                      </p:cBhvr>
                                      <p:to>
                                        <p:strVal val="visible"/>
                                      </p:to>
                                    </p:set>
                                    <p:anim calcmode="lin" valueType="num">
                                      <p:cBhvr additive="base">
                                        <p:cTn id="13" dur="1000" fill="hold"/>
                                        <p:tgtEl>
                                          <p:spTgt spid="767105234"/>
                                        </p:tgtEl>
                                        <p:attrNameLst>
                                          <p:attrName>ppt_x</p:attrName>
                                        </p:attrNameLst>
                                      </p:cBhvr>
                                      <p:tavLst>
                                        <p:tav tm="0">
                                          <p:val>
                                            <p:strVal val="0-#ppt_w/2"/>
                                          </p:val>
                                        </p:tav>
                                        <p:tav tm="100000">
                                          <p:val>
                                            <p:strVal val="#ppt_x"/>
                                          </p:val>
                                        </p:tav>
                                      </p:tavLst>
                                    </p:anim>
                                    <p:anim calcmode="lin" valueType="num">
                                      <p:cBhvr additive="base">
                                        <p:cTn id="12" dur="1000" fill="hold"/>
                                        <p:tgtEl>
                                          <p:spTgt spid="767105234"/>
                                        </p:tgtEl>
                                        <p:attrNameLst>
                                          <p:attrName>ppt_y</p:attrName>
                                        </p:attrNameLst>
                                      </p:cBhvr>
                                      <p:tavLst>
                                        <p:tav tm="0">
                                          <p:val>
                                            <p:strVal val="#ppt_y"/>
                                          </p:val>
                                        </p:tav>
                                        <p:tav tm="100000">
                                          <p:val>
                                            <p:strVal val="#ppt_y"/>
                                          </p:val>
                                        </p:tav>
                                      </p:tavLst>
                                    </p:anim>
                                  </p:childTnLst>
                                </p:cTn>
                              </p:par>
                              <p:par>
                                <p:cTn id="8" presetID="10" presetClass="entr" presetSubtype="0" fill="hold" grpId="0" nodeType="withEffect">
                                  <p:stCondLst>
                                    <p:cond delay="0"/>
                                  </p:stCondLst>
                                  <p:childTnLst>
                                    <p:set>
                                      <p:cBhvr>
                                        <p:cTn id="10" dur="4" fill="hold">
                                          <p:stCondLst>
                                            <p:cond delay="0"/>
                                          </p:stCondLst>
                                        </p:cTn>
                                        <p:tgtEl>
                                          <p:spTgt spid="1449829810"/>
                                        </p:tgtEl>
                                        <p:attrNameLst>
                                          <p:attrName>style.visibility</p:attrName>
                                        </p:attrNameLst>
                                      </p:cBhvr>
                                      <p:to>
                                        <p:strVal val="visible"/>
                                      </p:to>
                                    </p:set>
                                    <p:animEffect transition="in" filter="fade">
                                      <p:cBhvr>
                                        <p:cTn id="9" dur="2000"/>
                                        <p:tgtEl>
                                          <p:spTgt spid="1449829810"/>
                                        </p:tgtEl>
                                      </p:cBhvr>
                                    </p:animEffect>
                                  </p:childTnLst>
                                </p:cTn>
                              </p:par>
                              <p:par>
                                <p:cTn id="5" presetID="10" presetClass="entr" presetSubtype="0" fill="hold" grpId="0" nodeType="withEffect">
                                  <p:stCondLst>
                                    <p:cond delay="1500"/>
                                  </p:stCondLst>
                                  <p:childTnLst>
                                    <p:set>
                                      <p:cBhvr>
                                        <p:cTn id="7" dur="3" fill="hold">
                                          <p:stCondLst>
                                            <p:cond delay="0"/>
                                          </p:stCondLst>
                                        </p:cTn>
                                        <p:tgtEl>
                                          <p:spTgt spid="612686595"/>
                                        </p:tgtEl>
                                        <p:attrNameLst>
                                          <p:attrName>style.visibility</p:attrName>
                                        </p:attrNameLst>
                                      </p:cBhvr>
                                      <p:to>
                                        <p:strVal val="visible"/>
                                      </p:to>
                                    </p:set>
                                    <p:animEffect transition="in" filter="fade">
                                      <p:cBhvr>
                                        <p:cTn id="6" dur="1500"/>
                                        <p:tgtEl>
                                          <p:spTgt spid="612686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bg>
      <p:bgPr shadeToTitle="0">
        <a:blipFill>
          <a:blip r:embed="rId3">
            <a:alphaModFix amt="44999"/>
          </a:blip>
          <a:stretch/>
        </a:blipFill>
      </p:bgPr>
    </p:bg>
    <p:spTree>
      <p:nvGrpSpPr>
        <p:cNvPr id="1" name=""/>
        <p:cNvGrpSpPr/>
        <p:nvPr/>
      </p:nvGrpSpPr>
      <p:grpSpPr bwMode="auto">
        <a:xfrm>
          <a:off x="0" y="0"/>
          <a:ext cx="0" cy="0"/>
          <a:chOff x="0" y="0"/>
          <a:chExt cx="0" cy="0"/>
        </a:xfrm>
      </p:grpSpPr>
      <p:sp>
        <p:nvSpPr>
          <p:cNvPr id="185864005" name="Rectangle 185864005"/>
          <p:cNvSpPr/>
          <p:nvPr/>
        </p:nvSpPr>
        <p:spPr bwMode="auto">
          <a:xfrm rot="0" flipH="0" flipV="0">
            <a:off x="-5999" y="0"/>
            <a:ext cx="12204000" cy="6858000"/>
          </a:xfrm>
          <a:prstGeom prst="rect">
            <a:avLst/>
          </a:prstGeom>
          <a:solidFill>
            <a:schemeClr val="accent6">
              <a:lumMod val="75000"/>
              <a:alpha val="21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sp>
      <p:sp>
        <p:nvSpPr>
          <p:cNvPr id="711860309" name=""/>
          <p:cNvSpPr/>
          <p:nvPr/>
        </p:nvSpPr>
        <p:spPr bwMode="auto">
          <a:xfrm rot="0" flipH="0" flipV="0">
            <a:off x="-5999" y="0"/>
            <a:ext cx="12204000" cy="1605600"/>
          </a:xfrm>
          <a:prstGeom prst="rect">
            <a:avLst/>
          </a:prstGeom>
          <a:solidFill>
            <a:schemeClr val="bg1">
              <a:alpha val="99999"/>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p>
            <a:pPr>
              <a:defRPr/>
            </a:pPr>
            <a:endParaRPr/>
          </a:p>
        </p:txBody>
      </p:sp>
      <p:sp>
        <p:nvSpPr>
          <p:cNvPr id="178188054" name=""/>
          <p:cNvSpPr/>
          <p:nvPr/>
        </p:nvSpPr>
        <p:spPr bwMode="auto">
          <a:xfrm flipH="0" flipV="0">
            <a:off x="638211" y="2107406"/>
            <a:ext cx="10915576" cy="4155280"/>
          </a:xfrm>
          <a:prstGeom prst="rect">
            <a:avLst/>
          </a:prstGeom>
          <a:solidFill>
            <a:srgbClr val="EF710A">
              <a:alpha val="79000"/>
            </a:srgb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sp>
      <p:sp>
        <p:nvSpPr>
          <p:cNvPr id="259906180" name=""/>
          <p:cNvSpPr txBox="1"/>
          <p:nvPr/>
        </p:nvSpPr>
        <p:spPr bwMode="auto">
          <a:xfrm flipH="0" flipV="0">
            <a:off x="6044868" y="4701136"/>
            <a:ext cx="2622886" cy="914759"/>
          </a:xfrm>
          <a:prstGeom prst="rect">
            <a:avLst/>
          </a:prstGeom>
          <a:solidFill>
            <a:schemeClr val="bg1"/>
          </a:solidFill>
        </p:spPr>
        <p:txBody>
          <a:bodyPr vertOverflow="overflow" horzOverflow="overflow" vert="horz" wrap="square" lIns="91440" tIns="45720" rIns="91440" bIns="45720" numCol="1" spcCol="0" rtlCol="0" fromWordArt="0" anchor="t" anchorCtr="0" forceAA="0" upright="0" compatLnSpc="0">
            <a:spAutoFit/>
          </a:bodyPr>
          <a:p>
            <a:pPr algn="l">
              <a:defRPr/>
            </a:pPr>
            <a:r>
              <a:rPr lang="fr-FR" b="1" i="0" u="none" strike="noStrike" cap="none" spc="0">
                <a:solidFill>
                  <a:schemeClr val="accent1"/>
                </a:solidFill>
                <a:latin typeface="Georgia"/>
                <a:ea typeface="Georgia"/>
                <a:cs typeface="Georgia"/>
              </a:rPr>
              <a:t>Grèce</a:t>
            </a:r>
            <a:r>
              <a:rPr lang="fr-FR" b="0" i="0" u="none" strike="noStrike" cap="none" spc="0">
                <a:solidFill>
                  <a:schemeClr val="tx1"/>
                </a:solidFill>
                <a:latin typeface="Georgia"/>
                <a:ea typeface="Georgia"/>
                <a:cs typeface="Georgia"/>
              </a:rPr>
              <a:t> – </a:t>
            </a:r>
            <a:r>
              <a:rPr lang="fr-FR" sz="1800" b="0" i="0" u="none" strike="noStrike" cap="none" spc="0">
                <a:solidFill>
                  <a:schemeClr val="tx1"/>
                </a:solidFill>
                <a:latin typeface="Georgia"/>
                <a:ea typeface="Georgia"/>
                <a:cs typeface="Georgia"/>
              </a:rPr>
              <a:t>Feux d'artifice et « batailles d'œufs » avec des œufs rouges.</a:t>
            </a:r>
            <a:endParaRPr lang="en-GB" sz="2800" b="0" i="0" u="none" strike="noStrike" cap="none" spc="0">
              <a:solidFill>
                <a:schemeClr val="tx1"/>
              </a:solidFill>
              <a:latin typeface="Arial"/>
              <a:cs typeface="Arial"/>
            </a:endParaRPr>
          </a:p>
        </p:txBody>
      </p:sp>
      <p:sp>
        <p:nvSpPr>
          <p:cNvPr id="1577815866" name=""/>
          <p:cNvSpPr txBox="1"/>
          <p:nvPr/>
        </p:nvSpPr>
        <p:spPr bwMode="auto">
          <a:xfrm flipH="0" flipV="0">
            <a:off x="8152556" y="2679449"/>
            <a:ext cx="3192788" cy="914759"/>
          </a:xfrm>
          <a:prstGeom prst="rect">
            <a:avLst/>
          </a:prstGeom>
          <a:solidFill>
            <a:schemeClr val="bg1"/>
          </a:solidFill>
        </p:spPr>
        <p:txBody>
          <a:bodyPr vertOverflow="overflow" horzOverflow="overflow" vert="horz" wrap="square" lIns="91440" tIns="45720" rIns="91440" bIns="45720" numCol="1" spcCol="0" rtlCol="0" fromWordArt="0" anchor="t" anchorCtr="0" forceAA="0" upright="0" compatLnSpc="0">
            <a:spAutoFit/>
          </a:bodyPr>
          <a:p>
            <a:pPr algn="l">
              <a:defRPr/>
            </a:pPr>
            <a:r>
              <a:rPr lang="fr-FR" sz="1800" b="1" i="0" u="none" strike="noStrike" cap="none" spc="0">
                <a:solidFill>
                  <a:schemeClr val="tx1"/>
                </a:solidFill>
                <a:latin typeface="Georgia"/>
                <a:ea typeface="Georgia"/>
                <a:cs typeface="Georgia"/>
              </a:rPr>
              <a:t>Allemagne</a:t>
            </a:r>
            <a:r>
              <a:rPr lang="fr-FR" b="0" i="0" u="none" strike="noStrike" cap="none" spc="0">
                <a:solidFill>
                  <a:schemeClr val="tx1"/>
                </a:solidFill>
                <a:latin typeface="Georgia"/>
                <a:ea typeface="Georgia"/>
                <a:cs typeface="Georgia"/>
              </a:rPr>
              <a:t> – </a:t>
            </a:r>
            <a:r>
              <a:rPr lang="fr-FR" sz="1800" b="0" i="0" u="none" strike="noStrike" cap="none" spc="0">
                <a:solidFill>
                  <a:schemeClr val="tx1"/>
                </a:solidFill>
                <a:latin typeface="Georgia"/>
                <a:ea typeface="Georgia"/>
                <a:cs typeface="Georgia"/>
              </a:rPr>
              <a:t>Décoration des arbres avec des œufs de Pâques colorés</a:t>
            </a:r>
            <a:endParaRPr sz="2800" b="0" i="0" u="none" strike="noStrike" cap="none" spc="0">
              <a:solidFill>
                <a:schemeClr val="tx1"/>
              </a:solidFill>
              <a:latin typeface="Georgia"/>
              <a:cs typeface="Georgia"/>
            </a:endParaRPr>
          </a:p>
        </p:txBody>
      </p:sp>
      <p:sp>
        <p:nvSpPr>
          <p:cNvPr id="2092041927" name=""/>
          <p:cNvSpPr txBox="1"/>
          <p:nvPr/>
        </p:nvSpPr>
        <p:spPr bwMode="auto">
          <a:xfrm flipH="0" flipV="0">
            <a:off x="823239" y="4779567"/>
            <a:ext cx="2586513" cy="1189079"/>
          </a:xfrm>
          <a:prstGeom prst="rect">
            <a:avLst/>
          </a:prstGeom>
          <a:solidFill>
            <a:schemeClr val="bg1"/>
          </a:solidFill>
        </p:spPr>
        <p:txBody>
          <a:bodyPr vertOverflow="overflow" horzOverflow="overflow" vert="horz" wrap="square" lIns="91440" tIns="45720" rIns="91440" bIns="45720" numCol="1" spcCol="0" rtlCol="0" fromWordArt="0" anchor="t" anchorCtr="0" forceAA="0" upright="0" compatLnSpc="0">
            <a:spAutoFit/>
          </a:bodyPr>
          <a:p>
            <a:pPr algn="l">
              <a:defRPr/>
            </a:pPr>
            <a:r>
              <a:rPr lang="fr-FR" sz="1800" b="1" i="0" u="none" strike="noStrike" cap="none" spc="0">
                <a:solidFill>
                  <a:schemeClr val="accent6">
                    <a:lumMod val="75000"/>
                  </a:schemeClr>
                </a:solidFill>
                <a:latin typeface="Georgia"/>
                <a:ea typeface="Georgia"/>
                <a:cs typeface="Georgia"/>
              </a:rPr>
              <a:t>ÉTATS-UNIS</a:t>
            </a:r>
            <a:r>
              <a:rPr lang="fr-FR" b="0" i="0" u="none" strike="noStrike" cap="none" spc="0">
                <a:solidFill>
                  <a:schemeClr val="tx1"/>
                </a:solidFill>
                <a:latin typeface="Georgia"/>
                <a:ea typeface="Georgia"/>
                <a:cs typeface="Georgia"/>
              </a:rPr>
              <a:t> – </a:t>
            </a:r>
            <a:r>
              <a:rPr lang="fr-FR" sz="1800" b="0" i="0" u="none" strike="noStrike" cap="none" spc="0">
                <a:solidFill>
                  <a:schemeClr val="tx1"/>
                </a:solidFill>
                <a:latin typeface="Georgia"/>
                <a:ea typeface="Georgia"/>
                <a:cs typeface="Georgia"/>
              </a:rPr>
              <a:t>Chasse aux œufs de Pâques pour les enfants.</a:t>
            </a:r>
            <a:endParaRPr lang="en-GB" sz="2800" b="0" i="0" u="none" strike="noStrike" cap="none" spc="0">
              <a:solidFill>
                <a:schemeClr val="tx1"/>
              </a:solidFill>
              <a:latin typeface="Arial"/>
              <a:cs typeface="Arial"/>
            </a:endParaRPr>
          </a:p>
        </p:txBody>
      </p:sp>
      <p:sp>
        <p:nvSpPr>
          <p:cNvPr id="591289731" name=""/>
          <p:cNvSpPr txBox="1"/>
          <p:nvPr/>
        </p:nvSpPr>
        <p:spPr bwMode="auto">
          <a:xfrm flipH="0" flipV="0">
            <a:off x="3205546" y="2679449"/>
            <a:ext cx="2982474" cy="914759"/>
          </a:xfrm>
          <a:prstGeom prst="rect">
            <a:avLst/>
          </a:prstGeom>
          <a:solidFill>
            <a:schemeClr val="bg1"/>
          </a:solidFill>
        </p:spPr>
        <p:txBody>
          <a:bodyPr vertOverflow="overflow" horzOverflow="overflow" vert="horz" wrap="square" lIns="91440" tIns="45720" rIns="91440" bIns="45720" numCol="1" spcCol="0" rtlCol="0" fromWordArt="0" anchor="t" anchorCtr="0" forceAA="0" upright="0" compatLnSpc="0">
            <a:spAutoFit/>
          </a:bodyPr>
          <a:p>
            <a:pPr algn="l">
              <a:defRPr/>
            </a:pPr>
            <a:r>
              <a:rPr lang="fr-FR" b="1" i="0" u="none" strike="noStrike" cap="none" spc="0">
                <a:solidFill>
                  <a:schemeClr val="accent3"/>
                </a:solidFill>
                <a:latin typeface="Georgia"/>
                <a:ea typeface="Georgia"/>
                <a:cs typeface="Georgia"/>
              </a:rPr>
              <a:t>Italie</a:t>
            </a:r>
            <a:r>
              <a:rPr lang="fr-FR" b="0" i="0" u="none" strike="noStrike" cap="none" spc="0">
                <a:solidFill>
                  <a:schemeClr val="tx1"/>
                </a:solidFill>
                <a:latin typeface="Georgia"/>
                <a:ea typeface="Georgia"/>
                <a:cs typeface="Georgia"/>
              </a:rPr>
              <a:t> – </a:t>
            </a:r>
            <a:r>
              <a:rPr lang="fr-FR" sz="1800" b="0" i="0" u="none" strike="noStrike" cap="none" spc="0">
                <a:solidFill>
                  <a:schemeClr val="tx1"/>
                </a:solidFill>
                <a:latin typeface="Georgia"/>
                <a:ea typeface="Georgia"/>
                <a:cs typeface="Georgia"/>
              </a:rPr>
              <a:t>Pain traditionnel de Pâques « Colomba » en forme de colombe.</a:t>
            </a:r>
            <a:endParaRPr sz="2800" b="0" i="0" u="none" strike="noStrike" cap="none" spc="0">
              <a:solidFill>
                <a:schemeClr val="tx1"/>
              </a:solidFill>
              <a:latin typeface="Georgia"/>
              <a:cs typeface="Georgia"/>
            </a:endParaRPr>
          </a:p>
        </p:txBody>
      </p:sp>
      <p:pic>
        <p:nvPicPr>
          <p:cNvPr id="74393568" name=""/>
          <p:cNvPicPr>
            <a:picLocks noChangeAspect="1"/>
          </p:cNvPicPr>
          <p:nvPr/>
        </p:nvPicPr>
        <p:blipFill>
          <a:blip r:embed="rId4"/>
          <a:stretch/>
        </p:blipFill>
        <p:spPr bwMode="auto">
          <a:xfrm rot="0" flipH="0" flipV="0">
            <a:off x="9061668" y="3594211"/>
            <a:ext cx="1555200" cy="1980000"/>
          </a:xfrm>
          <a:prstGeom prst="rect">
            <a:avLst/>
          </a:prstGeom>
        </p:spPr>
      </p:pic>
      <p:pic>
        <p:nvPicPr>
          <p:cNvPr id="1350051266" name=""/>
          <p:cNvPicPr>
            <a:picLocks noChangeAspect="1"/>
          </p:cNvPicPr>
          <p:nvPr/>
        </p:nvPicPr>
        <p:blipFill>
          <a:blip r:embed="rId5"/>
          <a:stretch/>
        </p:blipFill>
        <p:spPr bwMode="auto">
          <a:xfrm rot="0" flipH="0" flipV="0">
            <a:off x="6502107" y="2633671"/>
            <a:ext cx="1555200" cy="1980000"/>
          </a:xfrm>
          <a:prstGeom prst="rect">
            <a:avLst/>
          </a:prstGeom>
        </p:spPr>
      </p:pic>
      <p:pic>
        <p:nvPicPr>
          <p:cNvPr id="1118346285" name=""/>
          <p:cNvPicPr>
            <a:picLocks noChangeAspect="1"/>
          </p:cNvPicPr>
          <p:nvPr/>
        </p:nvPicPr>
        <p:blipFill>
          <a:blip r:embed="rId6"/>
          <a:stretch/>
        </p:blipFill>
        <p:spPr bwMode="auto">
          <a:xfrm rot="0" flipH="0" flipV="0">
            <a:off x="1301021" y="2679451"/>
            <a:ext cx="1555200" cy="1980000"/>
          </a:xfrm>
          <a:prstGeom prst="rect">
            <a:avLst/>
          </a:prstGeom>
        </p:spPr>
      </p:pic>
      <p:pic>
        <p:nvPicPr>
          <p:cNvPr id="893178560" name=""/>
          <p:cNvPicPr>
            <a:picLocks noChangeAspect="1"/>
          </p:cNvPicPr>
          <p:nvPr/>
        </p:nvPicPr>
        <p:blipFill>
          <a:blip r:embed="rId7"/>
          <a:stretch/>
        </p:blipFill>
        <p:spPr bwMode="auto">
          <a:xfrm rot="0" flipH="0" flipV="0">
            <a:off x="3917925" y="3711137"/>
            <a:ext cx="1555200" cy="1980000"/>
          </a:xfrm>
          <a:prstGeom prst="rect">
            <a:avLst/>
          </a:prstGeom>
        </p:spPr>
      </p:pic>
      <p:sp>
        <p:nvSpPr>
          <p:cNvPr id="1958743241" name="Title 1"/>
          <p:cNvSpPr>
            <a:spLocks noGrp="1"/>
          </p:cNvSpPr>
          <p:nvPr/>
        </p:nvSpPr>
        <p:spPr bwMode="auto">
          <a:xfrm flipH="0" flipV="0">
            <a:off x="605638" y="365123"/>
            <a:ext cx="10980722" cy="1325562"/>
          </a:xfrm>
        </p:spPr>
        <p:txBody>
          <a:bodyPr vert="horz" lIns="91440" tIns="45720" rIns="91440" bIns="45720" rtlCol="0" anchor="ctr">
            <a:normAutofit/>
          </a:bodyPr>
          <a:lstStyle>
            <a:lvl1pPr algn="l" defTabSz="914400">
              <a:lnSpc>
                <a:spcPct val="90000"/>
              </a:lnSpc>
              <a:spcBef>
                <a:spcPts val="0"/>
              </a:spcBef>
              <a:buNone/>
              <a:defRPr sz="4400">
                <a:solidFill>
                  <a:schemeClr val="tx1"/>
                </a:solidFill>
                <a:latin typeface="+mj-lt"/>
                <a:ea typeface="+mj-ea"/>
                <a:cs typeface="+mj-cs"/>
              </a:defRPr>
            </a:lvl1pPr>
          </a:lstStyle>
          <a:p>
            <a:pPr marL="0" marR="0" indent="0" algn="l">
              <a:lnSpc>
                <a:spcPct val="90000"/>
              </a:lnSpc>
              <a:spcBef>
                <a:spcPts val="0"/>
              </a:spcBef>
              <a:spcAft>
                <a:spcPts val="0"/>
              </a:spcAft>
              <a:buNone/>
              <a:defRPr/>
            </a:pPr>
            <a:r>
              <a:rPr lang="fr-FR" sz="4000" b="1" i="0" u="none" strike="noStrike" cap="none" spc="0">
                <a:solidFill>
                  <a:schemeClr val="accent6">
                    <a:lumMod val="75000"/>
                  </a:schemeClr>
                </a:solidFill>
                <a:latin typeface="Noto Sans KR Black"/>
                <a:ea typeface="Noto Sans KR Black"/>
                <a:cs typeface="Noto Sans KR Black"/>
              </a:rPr>
              <a:t>Traditions de Pâques</a:t>
            </a:r>
            <a:r>
              <a:rPr lang="fr-FR" sz="4000" b="1" i="0" u="none" strike="noStrike" cap="none" spc="0">
                <a:solidFill>
                  <a:schemeClr val="accent6">
                    <a:lumMod val="75000"/>
                  </a:schemeClr>
                </a:solidFill>
                <a:latin typeface="Noto Sans KR Black"/>
                <a:ea typeface="Noto Sans KR Black"/>
                <a:cs typeface="Noto Sans KR Black"/>
              </a:rPr>
              <a:t> </a:t>
            </a:r>
            <a:r>
              <a:rPr lang="fr-FR" sz="4000" b="1" i="0" u="none" strike="noStrike" cap="none" spc="0">
                <a:solidFill>
                  <a:srgbClr val="2A4A70"/>
                </a:solidFill>
                <a:latin typeface="Noto Sans KR Black"/>
                <a:ea typeface="Noto Sans KR Black"/>
                <a:cs typeface="Noto Sans KR Black"/>
              </a:rPr>
              <a:t>dans différents pays</a:t>
            </a:r>
            <a:r>
              <a:rPr lang="en-US" sz="4000" b="1" i="0" u="none" strike="noStrike" cap="none" spc="0">
                <a:solidFill>
                  <a:srgbClr val="2A4A70"/>
                </a:solidFill>
                <a:latin typeface="Noto Sans KR Black"/>
                <a:ea typeface="Noto Sans KR Black"/>
                <a:cs typeface="Noto Sans KR Black"/>
              </a:rPr>
              <a:t> </a:t>
            </a:r>
            <a:endParaRPr sz="4000" b="1" i="0" u="none" strike="noStrike" cap="none" spc="0">
              <a:solidFill>
                <a:srgbClr val="2A4A70"/>
              </a:solidFill>
              <a:latin typeface="Noto Sans KR Black"/>
              <a:cs typeface="Noto Sans KR Black"/>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1000" advClick="1">
        <p:fade thruBlk="0"/>
      </p:transition>
    </mc:Choice>
    <mc:Fallback>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begin" delay="0">
                          <p:tn val="2"/>
                        </p:cond>
                      </p:stCondLst>
                      <p:childTnLst>
                        <p:par>
                          <p:cTn id="4" fill="hold">
                            <p:stCondLst>
                              <p:cond delay="0"/>
                            </p:stCondLst>
                            <p:childTnLst>
                              <p:par>
                                <p:cTn id="33" presetID="2" presetClass="entr" presetSubtype="1" fill="hold" grpId="0" nodeType="withEffect">
                                  <p:stCondLst>
                                    <p:cond delay="0"/>
                                  </p:stCondLst>
                                  <p:childTnLst>
                                    <p:set>
                                      <p:cBhvr>
                                        <p:cTn id="36" dur="2" fill="hold">
                                          <p:stCondLst>
                                            <p:cond delay="0"/>
                                          </p:stCondLst>
                                        </p:cTn>
                                        <p:tgtEl>
                                          <p:spTgt spid="1958743241"/>
                                        </p:tgtEl>
                                        <p:attrNameLst>
                                          <p:attrName>style.visibility</p:attrName>
                                        </p:attrNameLst>
                                      </p:cBhvr>
                                      <p:to>
                                        <p:strVal val="visible"/>
                                      </p:to>
                                    </p:set>
                                    <p:anim calcmode="lin" valueType="num">
                                      <p:cBhvr additive="base">
                                        <p:cTn id="35" dur="1000" fill="hold"/>
                                        <p:tgtEl>
                                          <p:spTgt spid="1958743241"/>
                                        </p:tgtEl>
                                        <p:attrNameLst>
                                          <p:attrName>ppt_x</p:attrName>
                                        </p:attrNameLst>
                                      </p:cBhvr>
                                      <p:tavLst>
                                        <p:tav tm="0">
                                          <p:val>
                                            <p:strVal val="#ppt_x"/>
                                          </p:val>
                                        </p:tav>
                                        <p:tav tm="100000">
                                          <p:val>
                                            <p:strVal val="#ppt_x"/>
                                          </p:val>
                                        </p:tav>
                                      </p:tavLst>
                                    </p:anim>
                                    <p:anim calcmode="lin" valueType="num">
                                      <p:cBhvr additive="base">
                                        <p:cTn id="34" dur="1000" fill="hold"/>
                                        <p:tgtEl>
                                          <p:spTgt spid="1958743241"/>
                                        </p:tgtEl>
                                        <p:attrNameLst>
                                          <p:attrName>ppt_y</p:attrName>
                                        </p:attrNameLst>
                                      </p:cBhvr>
                                      <p:tavLst>
                                        <p:tav tm="0">
                                          <p:val>
                                            <p:strVal val="0-#ppt_h/2"/>
                                          </p:val>
                                        </p:tav>
                                        <p:tav tm="100000">
                                          <p:val>
                                            <p:strVal val="#ppt_y"/>
                                          </p:val>
                                        </p:tav>
                                      </p:tavLst>
                                    </p:anim>
                                  </p:childTnLst>
                                </p:cTn>
                              </p:par>
                              <p:par>
                                <p:cTn id="29" presetID="2" presetClass="entr" presetSubtype="8" fill="hold" grpId="0" nodeType="withEffect">
                                  <p:stCondLst>
                                    <p:cond delay="500"/>
                                  </p:stCondLst>
                                  <p:childTnLst>
                                    <p:set>
                                      <p:cBhvr>
                                        <p:cTn id="32" dur="1" fill="hold">
                                          <p:stCondLst>
                                            <p:cond delay="0"/>
                                          </p:stCondLst>
                                        </p:cTn>
                                        <p:tgtEl>
                                          <p:spTgt spid="1118346285"/>
                                        </p:tgtEl>
                                        <p:attrNameLst>
                                          <p:attrName>style.visibility</p:attrName>
                                        </p:attrNameLst>
                                      </p:cBhvr>
                                      <p:to>
                                        <p:strVal val="visible"/>
                                      </p:to>
                                    </p:set>
                                    <p:anim calcmode="lin" valueType="num">
                                      <p:cBhvr additive="base">
                                        <p:cTn id="31" dur="500" fill="hold"/>
                                        <p:tgtEl>
                                          <p:spTgt spid="1118346285"/>
                                        </p:tgtEl>
                                        <p:attrNameLst>
                                          <p:attrName>ppt_x</p:attrName>
                                        </p:attrNameLst>
                                      </p:cBhvr>
                                      <p:tavLst>
                                        <p:tav tm="0">
                                          <p:val>
                                            <p:strVal val="0-#ppt_w/2"/>
                                          </p:val>
                                        </p:tav>
                                        <p:tav tm="100000">
                                          <p:val>
                                            <p:strVal val="#ppt_x"/>
                                          </p:val>
                                        </p:tav>
                                      </p:tavLst>
                                    </p:anim>
                                    <p:anim calcmode="lin" valueType="num">
                                      <p:cBhvr additive="base">
                                        <p:cTn id="30" dur="500" fill="hold"/>
                                        <p:tgtEl>
                                          <p:spTgt spid="1118346285"/>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753"/>
                                  </p:stCondLst>
                                  <p:childTnLst>
                                    <p:set>
                                      <p:cBhvr>
                                        <p:cTn id="28" dur="2" fill="hold">
                                          <p:stCondLst>
                                            <p:cond delay="0"/>
                                          </p:stCondLst>
                                        </p:cTn>
                                        <p:tgtEl>
                                          <p:spTgt spid="2092041927"/>
                                        </p:tgtEl>
                                        <p:attrNameLst>
                                          <p:attrName>style.visibility</p:attrName>
                                        </p:attrNameLst>
                                      </p:cBhvr>
                                      <p:to>
                                        <p:strVal val="visible"/>
                                      </p:to>
                                    </p:set>
                                    <p:animEffect transition="in" filter="fade">
                                      <p:cBhvr>
                                        <p:cTn id="27" dur="1000"/>
                                        <p:tgtEl>
                                          <p:spTgt spid="2092041927"/>
                                        </p:tgtEl>
                                      </p:cBhvr>
                                    </p:animEffect>
                                  </p:childTnLst>
                                </p:cTn>
                              </p:par>
                              <p:par>
                                <p:cTn id="22" presetID="2" presetClass="entr" presetSubtype="4" fill="hold" grpId="0" nodeType="withEffect">
                                  <p:stCondLst>
                                    <p:cond delay="1005"/>
                                  </p:stCondLst>
                                  <p:childTnLst>
                                    <p:set>
                                      <p:cBhvr>
                                        <p:cTn id="25" dur="1" fill="hold">
                                          <p:stCondLst>
                                            <p:cond delay="0"/>
                                          </p:stCondLst>
                                        </p:cTn>
                                        <p:tgtEl>
                                          <p:spTgt spid="893178560"/>
                                        </p:tgtEl>
                                        <p:attrNameLst>
                                          <p:attrName>style.visibility</p:attrName>
                                        </p:attrNameLst>
                                      </p:cBhvr>
                                      <p:to>
                                        <p:strVal val="visible"/>
                                      </p:to>
                                    </p:set>
                                    <p:anim calcmode="lin" valueType="num">
                                      <p:cBhvr additive="base">
                                        <p:cTn id="24" dur="500" fill="hold"/>
                                        <p:tgtEl>
                                          <p:spTgt spid="893178560"/>
                                        </p:tgtEl>
                                        <p:attrNameLst>
                                          <p:attrName>ppt_x</p:attrName>
                                        </p:attrNameLst>
                                      </p:cBhvr>
                                      <p:tavLst>
                                        <p:tav tm="0">
                                          <p:val>
                                            <p:strVal val="#ppt_x"/>
                                          </p:val>
                                        </p:tav>
                                        <p:tav tm="100000">
                                          <p:val>
                                            <p:strVal val="#ppt_x"/>
                                          </p:val>
                                        </p:tav>
                                      </p:tavLst>
                                    </p:anim>
                                    <p:anim calcmode="lin" valueType="num">
                                      <p:cBhvr additive="base">
                                        <p:cTn id="23" dur="500" fill="hold"/>
                                        <p:tgtEl>
                                          <p:spTgt spid="893178560"/>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1250"/>
                                  </p:stCondLst>
                                  <p:childTnLst>
                                    <p:set>
                                      <p:cBhvr>
                                        <p:cTn id="21" dur="2" fill="hold">
                                          <p:stCondLst>
                                            <p:cond delay="0"/>
                                          </p:stCondLst>
                                        </p:cTn>
                                        <p:tgtEl>
                                          <p:spTgt spid="591289731"/>
                                        </p:tgtEl>
                                        <p:attrNameLst>
                                          <p:attrName>style.visibility</p:attrName>
                                        </p:attrNameLst>
                                      </p:cBhvr>
                                      <p:to>
                                        <p:strVal val="visible"/>
                                      </p:to>
                                    </p:set>
                                    <p:animEffect transition="in" filter="fade">
                                      <p:cBhvr>
                                        <p:cTn id="20" dur="1000"/>
                                        <p:tgtEl>
                                          <p:spTgt spid="591289731"/>
                                        </p:tgtEl>
                                      </p:cBhvr>
                                    </p:animEffect>
                                  </p:childTnLst>
                                </p:cTn>
                              </p:par>
                              <p:par>
                                <p:cTn id="15" presetID="2" presetClass="entr" presetSubtype="3" fill="hold" grpId="0" nodeType="withEffect">
                                  <p:stCondLst>
                                    <p:cond delay="1500"/>
                                  </p:stCondLst>
                                  <p:childTnLst>
                                    <p:set>
                                      <p:cBhvr>
                                        <p:cTn id="18" dur="1" fill="hold">
                                          <p:stCondLst>
                                            <p:cond delay="0"/>
                                          </p:stCondLst>
                                        </p:cTn>
                                        <p:tgtEl>
                                          <p:spTgt spid="1350051266"/>
                                        </p:tgtEl>
                                        <p:attrNameLst>
                                          <p:attrName>style.visibility</p:attrName>
                                        </p:attrNameLst>
                                      </p:cBhvr>
                                      <p:to>
                                        <p:strVal val="visible"/>
                                      </p:to>
                                    </p:set>
                                    <p:anim calcmode="lin" valueType="num">
                                      <p:cBhvr additive="base">
                                        <p:cTn id="17" dur="500" fill="hold"/>
                                        <p:tgtEl>
                                          <p:spTgt spid="1350051266"/>
                                        </p:tgtEl>
                                        <p:attrNameLst>
                                          <p:attrName>ppt_x</p:attrName>
                                        </p:attrNameLst>
                                      </p:cBhvr>
                                      <p:tavLst>
                                        <p:tav tm="0">
                                          <p:val>
                                            <p:strVal val="1+#ppt_w/2"/>
                                          </p:val>
                                        </p:tav>
                                        <p:tav tm="100000">
                                          <p:val>
                                            <p:strVal val="#ppt_x"/>
                                          </p:val>
                                        </p:tav>
                                      </p:tavLst>
                                    </p:anim>
                                    <p:anim calcmode="lin" valueType="num">
                                      <p:cBhvr additive="base">
                                        <p:cTn id="16" dur="500" fill="hold"/>
                                        <p:tgtEl>
                                          <p:spTgt spid="1350051266"/>
                                        </p:tgtEl>
                                        <p:attrNameLst>
                                          <p:attrName>ppt_y</p:attrName>
                                        </p:attrNameLst>
                                      </p:cBhvr>
                                      <p:tavLst>
                                        <p:tav tm="0">
                                          <p:val>
                                            <p:strVal val="0-#ppt_h/2"/>
                                          </p:val>
                                        </p:tav>
                                        <p:tav tm="100000">
                                          <p:val>
                                            <p:strVal val="#ppt_y"/>
                                          </p:val>
                                        </p:tav>
                                      </p:tavLst>
                                    </p:anim>
                                  </p:childTnLst>
                                </p:cTn>
                              </p:par>
                              <p:par>
                                <p:cTn id="12" presetID="10" presetClass="entr" presetSubtype="0" fill="hold" grpId="0" nodeType="withEffect">
                                  <p:stCondLst>
                                    <p:cond delay="1750"/>
                                  </p:stCondLst>
                                  <p:childTnLst>
                                    <p:set>
                                      <p:cBhvr>
                                        <p:cTn id="14" dur="2" fill="hold">
                                          <p:stCondLst>
                                            <p:cond delay="0"/>
                                          </p:stCondLst>
                                        </p:cTn>
                                        <p:tgtEl>
                                          <p:spTgt spid="259906180"/>
                                        </p:tgtEl>
                                        <p:attrNameLst>
                                          <p:attrName>style.visibility</p:attrName>
                                        </p:attrNameLst>
                                      </p:cBhvr>
                                      <p:to>
                                        <p:strVal val="visible"/>
                                      </p:to>
                                    </p:set>
                                    <p:animEffect transition="in" filter="fade">
                                      <p:cBhvr>
                                        <p:cTn id="13" dur="1000"/>
                                        <p:tgtEl>
                                          <p:spTgt spid="259906180"/>
                                        </p:tgtEl>
                                      </p:cBhvr>
                                    </p:animEffect>
                                  </p:childTnLst>
                                </p:cTn>
                              </p:par>
                              <p:par>
                                <p:cTn id="8" presetID="2" presetClass="entr" presetSubtype="6" fill="hold" grpId="0" nodeType="withEffect">
                                  <p:stCondLst>
                                    <p:cond delay="2000"/>
                                  </p:stCondLst>
                                  <p:childTnLst>
                                    <p:set>
                                      <p:cBhvr>
                                        <p:cTn id="11" dur="1" fill="hold">
                                          <p:stCondLst>
                                            <p:cond delay="0"/>
                                          </p:stCondLst>
                                        </p:cTn>
                                        <p:tgtEl>
                                          <p:spTgt spid="74393568"/>
                                        </p:tgtEl>
                                        <p:attrNameLst>
                                          <p:attrName>style.visibility</p:attrName>
                                        </p:attrNameLst>
                                      </p:cBhvr>
                                      <p:to>
                                        <p:strVal val="visible"/>
                                      </p:to>
                                    </p:set>
                                    <p:anim calcmode="lin" valueType="num">
                                      <p:cBhvr additive="base">
                                        <p:cTn id="10" dur="500" fill="hold"/>
                                        <p:tgtEl>
                                          <p:spTgt spid="74393568"/>
                                        </p:tgtEl>
                                        <p:attrNameLst>
                                          <p:attrName>ppt_x</p:attrName>
                                        </p:attrNameLst>
                                      </p:cBhvr>
                                      <p:tavLst>
                                        <p:tav tm="0">
                                          <p:val>
                                            <p:strVal val="1+#ppt_w/2"/>
                                          </p:val>
                                        </p:tav>
                                        <p:tav tm="100000">
                                          <p:val>
                                            <p:strVal val="#ppt_x"/>
                                          </p:val>
                                        </p:tav>
                                      </p:tavLst>
                                    </p:anim>
                                    <p:anim calcmode="lin" valueType="num">
                                      <p:cBhvr additive="base">
                                        <p:cTn id="9" dur="500" fill="hold"/>
                                        <p:tgtEl>
                                          <p:spTgt spid="74393568"/>
                                        </p:tgtEl>
                                        <p:attrNameLst>
                                          <p:attrName>ppt_y</p:attrName>
                                        </p:attrNameLst>
                                      </p:cBhvr>
                                      <p:tavLst>
                                        <p:tav tm="0">
                                          <p:val>
                                            <p:strVal val="1+#ppt_h/2"/>
                                          </p:val>
                                        </p:tav>
                                        <p:tav tm="100000">
                                          <p:val>
                                            <p:strVal val="#ppt_y"/>
                                          </p:val>
                                        </p:tav>
                                      </p:tavLst>
                                    </p:anim>
                                  </p:childTnLst>
                                </p:cTn>
                              </p:par>
                              <p:par>
                                <p:cTn id="5" presetID="10" presetClass="entr" presetSubtype="0" fill="hold" grpId="0" nodeType="withEffect">
                                  <p:stCondLst>
                                    <p:cond delay="2250"/>
                                  </p:stCondLst>
                                  <p:childTnLst>
                                    <p:set>
                                      <p:cBhvr>
                                        <p:cTn id="7" dur="2" fill="hold">
                                          <p:stCondLst>
                                            <p:cond delay="0"/>
                                          </p:stCondLst>
                                        </p:cTn>
                                        <p:tgtEl>
                                          <p:spTgt spid="1577815866"/>
                                        </p:tgtEl>
                                        <p:attrNameLst>
                                          <p:attrName>style.visibility</p:attrName>
                                        </p:attrNameLst>
                                      </p:cBhvr>
                                      <p:to>
                                        <p:strVal val="visible"/>
                                      </p:to>
                                    </p:set>
                                    <p:animEffect transition="in" filter="fade">
                                      <p:cBhvr>
                                        <p:cTn id="6" dur="1000"/>
                                        <p:tgtEl>
                                          <p:spTgt spid="1577815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Relationships xmlns="http://schemas.openxmlformats.org/package/2006/relationships"></Relationships>
</file>

<file path=ppt/theme/_rels/theme2.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Office Theme">
  <a:themeElements>
    <a:clrScheme name="Office 2007 - 2010">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Arial"/>
        <a:ea typeface="Arial"/>
        <a:cs typeface="Arial"/>
      </a:majorFont>
      <a:minorFont>
        <a:latin typeface="Arial"/>
        <a:ea typeface="Arial"/>
        <a:cs typeface="Arial"/>
      </a:minorFont>
    </a:fontScheme>
    <a:fmtScheme name="Office Them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New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extraClrScheme>
  </a:extraClrSchemeLst>
</a:theme>
</file>

<file path=ppt/theme/theme2.xml><?xml version="1.0" encoding="utf-8"?>
<a:theme xmlns:a="http://schemas.openxmlformats.org/drawingml/2006/main" xmlns:r="http://schemas.openxmlformats.org/officeDocument/2006/relationships" xmlns:p="http://schemas.openxmlformats.org/presentation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onlyoffice/8.3.2.19</Application>
  <PresentationFormat>On-screen Show (4:3)</PresentationFormat>
  <Paragraphs>0</Paragraphs>
  <Slides>12</Slides>
  <Notes>12</Notes>
  <HiddenSlides>0</HiddenSlides>
  <MMClips>2</MMClips>
  <ScaleCrop>0</ScaleCrop>
  <HeadingPairs>
    <vt:vector size="4" baseType="variant">
      <vt:variant>
        <vt:lpstr>Theme</vt:lpstr>
      </vt:variant>
      <vt:variant>
        <vt:i4>1</vt:i4>
      </vt:variant>
      <vt:variant>
        <vt:lpstr>Slide Titles</vt:lpstr>
      </vt:variant>
      <vt:variant>
        <vt:i4>12</vt:i4>
      </vt:variant>
    </vt:vector>
  </HeadingPairs>
  <TitlesOfParts>
    <vt:vector size="13" baseType="lpstr">
      <vt:lpstr>Theme 1</vt:lpstr>
      <vt:lpstr>Slide 1</vt:lpstr>
      <vt:lpstr>Slide 2</vt:lpstr>
      <vt:lpstr>Slide 3</vt:lpstr>
      <vt:lpstr>Slide 4</vt:lpstr>
      <vt:lpstr>Slide 5</vt:lpstr>
      <vt:lpstr>Slide 6</vt:lpstr>
      <vt:lpstr>Slide 7</vt:lpstr>
      <vt:lpstr>Slide 8</vt:lpstr>
      <vt:lpstr>Slide 9</vt:lpstr>
      <vt:lpstr>Slide 10</vt:lpstr>
      <vt:lpstr>Slide 11</vt:lpstr>
      <vt:lpstr>Slide 12</vt:lpstr>
    </vt:vector>
  </TitlesOfParts>
  <LinksUpToDate>0</LinksUpToDate>
  <SharedDoc>0</SharedDoc>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16</cp:revision>
  <dcterms:modified xsi:type="dcterms:W3CDTF">2025-04-03T07:58:08Z</dcterms:modified>
</cp:coreProperties>
</file>