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png" ContentType="image/png"/>
  <Default Extension="wmf" ContentType="image/x-wmf"/>
  <Default Extension="xlsx" ContentType="application/vnd.openxmlformats-officedocument.spreadsheetml.sheet"/>
  <Override PartName="/ppt/slideLayouts/slideLayout10.xml" ContentType="application/vnd.openxmlformats-officedocument.presentationml.slideLayout+xml"/>
  <Override PartName="/ppt/presentation.xml" ContentType="application/vnd.openxmlformats-officedocument.presentationml.presentation.main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charts/chart1.xml" ContentType="application/vnd.openxmlformats-officedocument.drawingml.chart+xml"/>
  <Override PartName="/ppt/charts/style2.xml" ContentType="application/vnd.ms-office.chartstyle+xml"/>
  <Override PartName="/ppt/charts/style1.xml" ContentType="application/vnd.ms-office.chartstyl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charts/colors1.xml" ContentType="application/vnd.ms-office.chartcolorstyle+xml"/>
  <Override PartName="/ppt/charts/colors2.xml" ContentType="application/vnd.ms-office.chartcolor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Layouts/slideLayout5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11.xml" ContentType="application/vnd.openxmlformats-officedocument.presentationml.notesSlide+xml"/>
  <Override PartName="/ppt/notesSlides/notesSlide8.xml" ContentType="application/vnd.openxmlformats-officedocument.presentationml.notes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2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16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5FD0F851-EC5A-4D38-B0AD-8093EC10F338}" styleName="Light Style 1 - Accent 5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>
              <a:solidFill>
                <a:schemeClr val="accent5"/>
              </a:solidFill>
            </a:ln>
          </a:top>
          <a:bottom>
            <a:ln w="12700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dk1"/>
      </a:tcTxStyle>
      <a:tcStyle>
        <a:tcBdr/>
      </a:tcStyle>
    </a:lastCol>
    <a:firstCol>
      <a:tcTxStyle b="on">
        <a:fontRef idx="minor">
          <a:prstClr val="black"/>
        </a:fontRef>
        <a:schemeClr val="dk1"/>
      </a:tcTxStyle>
      <a:tcStyle>
        <a:tcBdr/>
      </a:tcStyle>
    </a:firstCol>
    <a:lastRow>
      <a:tcTxStyle b="on">
        <a:fontRef idx="minor">
          <a:prstClr val="black"/>
        </a:fontRef>
        <a:schemeClr val="dk1"/>
      </a:tcTxStyle>
      <a:tcStyle>
        <a:tcBdr>
          <a:top>
            <a:ln w="12700">
              <a:solidFill>
                <a:schemeClr val="accent5"/>
              </a:solidFill>
            </a:ln>
          </a:top>
        </a:tcBdr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dk1"/>
      </a:tcTxStyle>
      <a:tcStyle>
        <a:tcBdr>
          <a:bottom>
            <a:ln w="12700">
              <a:solidFill>
                <a:schemeClr val="accent5"/>
              </a:solidFill>
            </a:ln>
          </a:bottom>
        </a:tcBdr>
        <a:fill>
          <a:solidFill>
            <a:schemeClr val="l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 /><Relationship Id="rId18" Type="http://schemas.openxmlformats.org/officeDocument/2006/relationships/tableStyles" Target="tableStyles.xml" /><Relationship Id="rId19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microsoft.com/office/2011/relationships/chartStyle" Target="style1.xml" /><Relationship Id="rId2" Type="http://schemas.microsoft.com/office/2011/relationships/chartColorStyle" Target="colors1.xml" /><Relationship Id="rId3" Type="http://schemas.openxmlformats.org/officeDocument/2006/relationships/package" Target="../embeddings/Microsoft_Excel_Worksheet1.xlsx" /></Relationships>
</file>

<file path=ppt/charts/_rels/chart2.xml.rels><?xml version="1.0" encoding="UTF-8" standalone="yes"?><Relationships xmlns="http://schemas.openxmlformats.org/package/2006/relationships"><Relationship Id="rId1" Type="http://schemas.microsoft.com/office/2011/relationships/chartStyle" Target="style2.xml" /><Relationship Id="rId2" Type="http://schemas.microsoft.com/office/2011/relationships/chartColorStyle" Target="colors2.xml" /><Relationship Id="rId3" Type="http://schemas.openxmlformats.org/officeDocument/2006/relationships/package" Target="../embeddings/Microsoft_Excel_Worksheet2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en-US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/>
          <a:p>
            <a:pPr>
              <a:defRPr/>
            </a:pPr>
            <a:r>
              <a:rPr/>
              <a:t>Industry Growth Trends (2025-2030)</a:t>
            </a:r>
            <a:endParaRPr/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</c:spPr>
      <c:txPr>
        <a:bodyPr/>
        <a:p>
          <a:pPr>
            <a:defRPr sz="1400" b="0" spc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/>
        </a:p>
      </c:txPr>
    </c:title>
    <c:autoTitleDeleted val="0"/>
    <c:plotArea>
      <c:layout>
        <c:manualLayout>
          <c:layoutTarget val="inner"/>
          <c:xMode val="edge"/>
          <c:yMode val="edge"/>
          <c:x val="0.082780"/>
          <c:y val="0.156820"/>
          <c:w val="0.902700"/>
          <c:h val="0.753160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1"/>
            </a:solidFill>
            <a:ln w="28575" cap="rnd" cmpd="sng" algn="ctr">
              <a:solidFill>
                <a:schemeClr val="accent5"/>
              </a:solidFill>
              <a:prstDash val="solid"/>
              <a:round/>
            </a:ln>
          </c:spPr>
          <c:marker>
            <c:symbol val="circle"/>
            <c:size val="5"/>
            <c:spPr bwMode="auto">
              <a:prstGeom prst="rect">
                <a:avLst/>
              </a:prstGeom>
              <a:solidFill>
                <a:schemeClr val="accent5"/>
              </a:solidFill>
              <a:ln w="9525" cap="flat" cmpd="sng" algn="ctr">
                <a:solidFill>
                  <a:schemeClr val="accent5"/>
                </a:solidFill>
                <a:prstDash val="solid"/>
              </a:ln>
            </c:spPr>
          </c:marker>
          <c:cat>
            <c:strRef>
              <c:f>Sheet1!$A$2:$A$7</c:f>
              <c:strCache>
                <c:ptCount val="6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  <c:pt idx="4">
                  <c:v>2029</c:v>
                </c:pt>
                <c:pt idx="5">
                  <c:v>2030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5.1</c:v>
                </c:pt>
                <c:pt idx="1">
                  <c:v>5.5</c:v>
                </c:pt>
                <c:pt idx="2">
                  <c:v>6</c:v>
                </c:pt>
                <c:pt idx="3">
                  <c:v>6.3</c:v>
                </c:pt>
                <c:pt idx="4">
                  <c:v>6.7</c:v>
                </c:pt>
                <c:pt idx="5">
                  <c:v>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spPr bwMode="auto">
            <a:prstGeom prst="rect">
              <a:avLst/>
            </a:prstGeom>
            <a:solidFill>
              <a:schemeClr val="accent2"/>
            </a:solidFill>
            <a:ln w="28575" cap="rnd">
              <a:solidFill>
                <a:schemeClr val="accent2"/>
              </a:solidFill>
              <a:round/>
            </a:ln>
          </c:spPr>
          <c:marker>
            <c:symbol val="circle"/>
            <c:size val="5"/>
            <c:spPr bwMode="auto"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accent2"/>
                </a:solidFill>
              </a:ln>
            </c:spPr>
          </c:marker>
          <c:cat>
            <c:strRef>
              <c:f>Sheet1!$A$2:$A$7</c:f>
              <c:strCache>
                <c:ptCount val="6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  <c:pt idx="4">
                  <c:v>2029</c:v>
                </c:pt>
                <c:pt idx="5">
                  <c:v>2030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spPr bwMode="auto">
            <a:prstGeom prst="rect">
              <a:avLst/>
            </a:prstGeom>
            <a:solidFill>
              <a:schemeClr val="accent3"/>
            </a:solidFill>
            <a:ln w="28575" cap="rnd">
              <a:solidFill>
                <a:schemeClr val="accent3"/>
              </a:solidFill>
              <a:round/>
            </a:ln>
          </c:spPr>
          <c:marker>
            <c:symbol val="circle"/>
            <c:size val="5"/>
            <c:spPr bwMode="auto">
              <a:prstGeom prst="rect">
                <a:avLst/>
              </a:prstGeom>
              <a:solidFill>
                <a:schemeClr val="accent3"/>
              </a:solidFill>
              <a:ln w="9525">
                <a:solidFill>
                  <a:schemeClr val="accent3"/>
                </a:solidFill>
              </a:ln>
            </c:spPr>
          </c:marker>
          <c:cat>
            <c:strRef>
              <c:f>Sheet1!$A$2:$A$7</c:f>
              <c:strCache>
                <c:ptCount val="6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  <c:pt idx="4">
                  <c:v>2029</c:v>
                </c:pt>
                <c:pt idx="5">
                  <c:v>2030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  <c:smooth val="0"/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marker val="1"/>
        <c:smooth val="0"/>
        <c:axId val="511722015"/>
        <c:axId val="511722016"/>
      </c:lineChart>
      <c:catAx>
        <c:axId val="511722015"/>
        <c:scaling>
          <c:orientation val="minMax"/>
        </c:scaling>
        <c:delete val="0"/>
        <c:axPos val="b"/>
        <c:numFmt formatCode="General" sourceLinked="1"/>
        <c:majorTickMark val="none"/>
        <c:minorTickMark val="out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</c:spPr>
        <c:txPr>
          <a:bodyPr/>
          <a:p>
            <a:pPr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</a:defRPr>
            </a:pPr>
            <a:endParaRPr/>
          </a:p>
        </c:txPr>
        <c:crossAx val="511722016"/>
        <c:crosses val="autoZero"/>
        <c:auto val="1"/>
        <c:lblAlgn val="ctr"/>
        <c:lblOffset val="100"/>
        <c:tickMarkSkip val="1"/>
        <c:noMultiLvlLbl val="0"/>
      </c:catAx>
      <c:valAx>
        <c:axId val="511722016"/>
        <c:scaling>
          <c:orientation val="minMax"/>
          <c:max val="8.000000"/>
          <c:min val="5.000000"/>
        </c:scaling>
        <c:delete val="0"/>
        <c:axPos val="l"/>
        <c:title>
          <c:tx>
            <c:rich>
              <a:bodyPr/>
              <a:p>
                <a:pPr>
                  <a:defRPr/>
                </a:pPr>
                <a:r>
                  <a:rPr/>
                  <a:t>Growth Rate (%)</a:t>
                </a:r>
                <a:endParaRPr/>
              </a:p>
            </c:rich>
          </c:tx>
          <c:layout/>
          <c:overlay val="0"/>
          <c:spPr bwMode="auto">
            <a:prstGeom prst="rect">
              <a:avLst/>
            </a:prstGeom>
            <a:noFill/>
            <a:ln>
              <a:noFill/>
            </a:ln>
          </c:spPr>
          <c:txPr>
            <a:bodyPr/>
            <a:p>
              <a:pPr>
                <a:defRPr sz="10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/>
            </a:p>
          </c:txPr>
        </c:title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</a:defRPr>
            </a:pPr>
            <a:endParaRPr/>
          </a:p>
        </c:txPr>
        <c:crossAx val="511722015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</c:spPr>
    </c:plotArea>
    <c:legend>
      <c:legendPos val="t"/>
      <c:legendEntry>
        <c:idx val="1"/>
        <c:delete val="1"/>
      </c:legendEntry>
      <c:legendEntry>
        <c:idx val="2"/>
        <c:delete val="1"/>
      </c:legendEntry>
      <c:layout>
        <c:manualLayout/>
      </c:layout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 bwMode="auto">
    <a:xfrm>
      <a:off x="2821346" y="1427274"/>
      <a:ext cx="8532443" cy="3974757"/>
    </a:xfrm>
    <a:prstGeom prst="rect">
      <a:avLst/>
    </a:prstGeom>
    <a:noFill/>
    <a:ln w="9525" cap="flat" cmpd="sng" algn="ctr">
      <a:noFill/>
      <a:prstDash val="solid"/>
      <a:round/>
    </a:ln>
  </c:spPr>
  <c:txPr>
    <a:bodyPr/>
    <a:p>
      <a:pPr>
        <a:defRPr sz="1000">
          <a:solidFill>
            <a:schemeClr val="tx1"/>
          </a:solidFill>
          <a:latin typeface="+mn-lt"/>
          <a:ea typeface="+mn-ea"/>
          <a:cs typeface="+mn-cs"/>
        </a:defRPr>
      </a:pPr>
      <a:endParaRPr/>
    </a:p>
  </c:txPr>
  <c:externalData r:id="rId3">
    <c:autoUpdate val="0"/>
  </c:externalData>
  <c:printSettings>
    <c:headerFooter/>
    <c:pageMargins l="0.69999999999999996" r="0.69999999999999996" t="0.75" b="0.75" header="0.29999999999999999" footer="0.29999999999999999"/>
    <c:pageSetup/>
  </c:printSettings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en-US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/>
          <a:p>
            <a:pPr>
              <a:defRPr sz="1400" b="0" spc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cap="none" spc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</a:rPr>
              <a:t>Competitive Positioning</a:t>
            </a:r>
            <a:endParaRPr/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</c:spPr>
      <c:txPr>
        <a:bodyPr/>
        <a:p>
          <a:pPr>
            <a:defRPr sz="1400" b="0" spc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/>
        </a:p>
      </c:txPr>
    </c:title>
    <c:autoTitleDeleted val="0"/>
    <c:plotArea>
      <c:layout>
        <c:manualLayout>
          <c:layoutTarget val="inner"/>
          <c:xMode val="edge"/>
          <c:yMode val="edge"/>
          <c:x val="0.103560"/>
          <c:y val="0.150560"/>
          <c:w val="0.874470"/>
          <c:h val="0.774140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5"/>
            </a:solidFill>
            <a:ln>
              <a:noFill/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Company A</c:v>
                </c:pt>
                <c:pt idx="1">
                  <c:v>Company B</c:v>
                </c:pt>
                <c:pt idx="2">
                  <c:v>Our Company</c:v>
                </c:pt>
                <c:pt idx="3">
                  <c:v>Company C</c:v>
                </c:pt>
                <c:pt idx="4">
                  <c:v>Company D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20</c:v>
                </c:pt>
                <c:pt idx="1">
                  <c:v>18</c:v>
                </c:pt>
                <c:pt idx="2">
                  <c:v>25</c:v>
                </c:pt>
                <c:pt idx="3">
                  <c:v>15</c:v>
                </c:pt>
                <c:pt idx="4">
                  <c:v>22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spPr bwMode="auto">
            <a:prstGeom prst="rect">
              <a:avLst/>
            </a:prstGeom>
            <a:solidFill>
              <a:schemeClr val="accent2"/>
            </a:solidFill>
            <a:ln>
              <a:noFill/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Company A</c:v>
                </c:pt>
                <c:pt idx="1">
                  <c:v>Company B</c:v>
                </c:pt>
                <c:pt idx="2">
                  <c:v>Our Company</c:v>
                </c:pt>
                <c:pt idx="3">
                  <c:v>Company C</c:v>
                </c:pt>
                <c:pt idx="4">
                  <c:v>Company D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spPr bwMode="auto">
            <a:prstGeom prst="rect">
              <a:avLst/>
            </a:prstGeom>
            <a:solidFill>
              <a:schemeClr val="accent3"/>
            </a:solidFill>
            <a:ln>
              <a:noFill/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Company A</c:v>
                </c:pt>
                <c:pt idx="1">
                  <c:v>Company B</c:v>
                </c:pt>
                <c:pt idx="2">
                  <c:v>Our Company</c:v>
                </c:pt>
                <c:pt idx="3">
                  <c:v>Company C</c:v>
                </c:pt>
                <c:pt idx="4">
                  <c:v>Company D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overlap val="100"/>
        <c:axId val="1866169477"/>
        <c:axId val="1866169478"/>
      </c:barChart>
      <c:catAx>
        <c:axId val="186616947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</c:spPr>
        <c:txPr>
          <a:bodyPr/>
          <a:p>
            <a:pPr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</a:defRPr>
            </a:pPr>
            <a:endParaRPr/>
          </a:p>
        </c:txPr>
        <c:crossAx val="1866169478"/>
        <c:crosses val="autoZero"/>
        <c:auto val="1"/>
        <c:lblAlgn val="ctr"/>
        <c:lblOffset val="100"/>
        <c:tickMarkSkip val="1"/>
        <c:noMultiLvlLbl val="0"/>
      </c:catAx>
      <c:valAx>
        <c:axId val="1866169478"/>
        <c:scaling>
          <c:orientation val="minMax"/>
          <c:max val="25.000000"/>
        </c:scaling>
        <c:delete val="0"/>
        <c:axPos val="b"/>
        <c:majorGridlines>
          <c:spPr bwMode="auto">
            <a:prstGeom prst="rect">
              <a:avLst/>
            </a:prstGeom>
            <a:noFill/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</a:defRPr>
            </a:pPr>
            <a:endParaRPr/>
          </a:p>
        </c:txPr>
        <c:crossAx val="1866169477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</c:spPr>
    </c:plotArea>
    <c:legend>
      <c:legendPos val="b"/>
      <c:legendEntry>
        <c:idx val="1"/>
        <c:delete val="1"/>
        <c:txPr>
          <a:bodyPr/>
          <a:p>
            <a:pPr>
              <a:defRPr sz="1600"/>
            </a:pPr>
            <a:endParaRPr/>
          </a:p>
        </c:txPr>
      </c:legendEntry>
      <c:legendEntry>
        <c:idx val="2"/>
        <c:delete val="1"/>
        <c:txPr>
          <a:bodyPr/>
          <a:p>
            <a:pPr>
              <a:defRPr sz="1600"/>
            </a:pPr>
            <a:endParaRPr/>
          </a:p>
        </c:txPr>
      </c:legendEntry>
      <c:layout>
        <c:manualLayout>
          <c:xMode val="edge"/>
          <c:yMode val="edge"/>
          <c:x val="0.471120"/>
          <c:y val="0.102060"/>
          <c:w val="0.056440"/>
          <c:h val="0.040580"/>
        </c:manualLayout>
      </c:layout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 bwMode="auto">
    <a:xfrm>
      <a:off x="838198" y="1427273"/>
      <a:ext cx="8532445" cy="3795598"/>
    </a:xfrm>
    <a:prstGeom prst="rect">
      <a:avLst/>
    </a:prstGeom>
    <a:solidFill>
      <a:schemeClr val="bg1"/>
    </a:solidFill>
    <a:ln w="9525" cap="flat" cmpd="sng" algn="ctr">
      <a:noFill/>
      <a:prstDash val="solid"/>
      <a:round/>
    </a:ln>
  </c:spPr>
  <c:txPr>
    <a:bodyPr/>
    <a:p>
      <a:pPr>
        <a:defRPr sz="1000">
          <a:solidFill>
            <a:schemeClr val="tx1"/>
          </a:solidFill>
          <a:latin typeface="+mn-lt"/>
          <a:ea typeface="+mn-ea"/>
          <a:cs typeface="+mn-cs"/>
        </a:defRPr>
      </a:pPr>
      <a:endParaRPr/>
    </a:p>
  </c:txPr>
  <c:externalData r:id="rId3">
    <c:autoUpdate val="0"/>
  </c:externalData>
  <c:printSettings>
    <c:headerFooter/>
    <c:pageMargins l="0.69999999999999996" r="0.69999999999999996" t="0.75" b="0.75" header="0.29999999999999999" footer="0.29999999999999999"/>
    <c:pageSetup/>
  </c:printSettings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/>
  </cs:dataLabel>
  <cs:dataPoint>
    <cs:lnRef idx="0"/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solidFill>
        <a:schemeClr val="phClr"/>
      </a:solidFill>
      <a:ln w="9525">
        <a:solidFill>
          <a:schemeClr val="phClr"/>
        </a:solidFill>
      </a:ln>
    </cs:spPr>
  </cs:dataPointMarker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 symbol="circle" size="5"/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/>
  </cs:dataLabel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 symbol="circle" size="5"/>
</cs:chartStyle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8925908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108461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n-US"/>
              <a:t>10/30/2013</a:t>
            </a:fld>
            <a:endParaRPr lang="en-US"/>
          </a:p>
        </p:txBody>
      </p:sp>
      <p:sp>
        <p:nvSpPr>
          <p:cNvPr id="310526848" name="Slide Image Placehold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995143843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612061159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533669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 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56152712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21228821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149549745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89437227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09429309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51703229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149E0AF-171A-B5E4-4B33-642ACA0C6A40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428316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01701713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1325230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A6500D3-869F-9016-F910-DE897EF3997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8352794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33164334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13305749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D13118E-F08F-3558-C68B-700C9CDE8B9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36047439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4283858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71202237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67AF6CA-9B1F-0C2A-4810-B7E596F25FBD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356227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6307642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1853707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4816E3C-32E8-FAE8-086A-C6557EF959C8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757339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46959309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8728007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36BACE3-7E48-28DE-40D4-89EF87EE7AA4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5380707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08634525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5937510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8224E72-438B-5DE4-3FCD-ADAB38F9AFB2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9682149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2283071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6690343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57B7F4A-74BB-3644-DFBB-8FFC117B52A8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9185404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2830192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2826520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EA2677D-F7BE-3CF5-A04F-1C026A96C0F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032111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88442715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88308663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F4DB493-17AC-BDB5-2E0D-DBD8593F2F0A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5021082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36205617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7004348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FE89E40-4473-3B53-25A0-B2C890A286E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Slide">
    <p:bg>
      <p:bgPr shadeToTitle="0">
        <a:solidFill>
          <a:schemeClr val="bg2">
            <a:lumMod val="50000"/>
            <a:alpha val="49999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37681699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82766746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124739700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445946883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2436505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  <p:grpSp>
        <p:nvGrpSpPr>
          <p:cNvPr id="1752905601" name=""/>
          <p:cNvGrpSpPr/>
          <p:nvPr/>
        </p:nvGrpSpPr>
        <p:grpSpPr bwMode="auto">
          <a:xfrm>
            <a:off x="0" y="0"/>
            <a:ext cx="12191999" cy="6858000"/>
            <a:chOff x="0" y="0"/>
            <a:chExt cx="12191999" cy="6858000"/>
          </a:xfrm>
        </p:grpSpPr>
        <p:sp>
          <p:nvSpPr>
            <p:cNvPr id="50534738" name=""/>
            <p:cNvSpPr/>
            <p:nvPr/>
          </p:nvSpPr>
          <p:spPr bwMode="auto">
            <a:xfrm rot="0" flipH="0" flipV="0">
              <a:off x="7076162" y="1104129"/>
              <a:ext cx="2325489" cy="2325489"/>
            </a:xfrm>
            <a:prstGeom prst="ellipse">
              <a:avLst/>
            </a:prstGeom>
            <a:solidFill>
              <a:schemeClr val="bg2">
                <a:lumMod val="90000"/>
                <a:alpha val="3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35831037" name=""/>
            <p:cNvSpPr/>
            <p:nvPr/>
          </p:nvSpPr>
          <p:spPr bwMode="auto">
            <a:xfrm rot="0" flipH="0" flipV="0">
              <a:off x="8196914" y="2705959"/>
              <a:ext cx="1822636" cy="1822636"/>
            </a:xfrm>
            <a:prstGeom prst="ellipse">
              <a:avLst/>
            </a:prstGeom>
            <a:solidFill>
              <a:schemeClr val="bg2">
                <a:lumMod val="90000"/>
                <a:alpha val="3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63500" dir="0" sx="120000" sy="120000" algn="ctr" rotWithShape="0">
                <a:schemeClr val="tx1">
                  <a:alpha val="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27940201" name=""/>
            <p:cNvSpPr/>
            <p:nvPr/>
          </p:nvSpPr>
          <p:spPr bwMode="auto">
            <a:xfrm rot="0" flipH="0" flipV="0">
              <a:off x="3845920" y="2328510"/>
              <a:ext cx="3168678" cy="3168678"/>
            </a:xfrm>
            <a:prstGeom prst="ellipse">
              <a:avLst/>
            </a:prstGeom>
            <a:solidFill>
              <a:schemeClr val="bg2">
                <a:lumMod val="90000"/>
                <a:alpha val="3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07077864" name=""/>
            <p:cNvSpPr/>
            <p:nvPr/>
          </p:nvSpPr>
          <p:spPr bwMode="auto">
            <a:xfrm rot="0" flipH="1" flipV="1">
              <a:off x="10212364" y="395787"/>
              <a:ext cx="1087324" cy="1087324"/>
            </a:xfrm>
            <a:prstGeom prst="ellipse">
              <a:avLst/>
            </a:prstGeom>
            <a:solidFill>
              <a:schemeClr val="bg2">
                <a:lumMod val="90000"/>
                <a:alpha val="3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26732081" name=""/>
            <p:cNvSpPr/>
            <p:nvPr/>
          </p:nvSpPr>
          <p:spPr bwMode="auto">
            <a:xfrm>
              <a:off x="3269262" y="0"/>
              <a:ext cx="1858245" cy="1554511"/>
            </a:xfrm>
            <a:custGeom>
              <a:avLst/>
              <a:gdLst/>
              <a:ahLst/>
              <a:cxnLst/>
              <a:rect l="0" t="0" r="r" b="b"/>
              <a:pathLst>
                <a:path w="1858246" h="1554512" fill="norm" stroke="1" extrusionOk="0">
                  <a:moveTo>
                    <a:pt x="929123" y="1554512"/>
                  </a:moveTo>
                  <a:cubicBezTo>
                    <a:pt x="419420" y="1554512"/>
                    <a:pt x="0" y="1135090"/>
                    <a:pt x="0" y="625389"/>
                  </a:cubicBezTo>
                  <a:cubicBezTo>
                    <a:pt x="0" y="385485"/>
                    <a:pt x="92915" y="165583"/>
                    <a:pt x="244428" y="0"/>
                  </a:cubicBezTo>
                  <a:cubicBezTo>
                    <a:pt x="244428" y="0"/>
                    <a:pt x="1613817" y="0"/>
                    <a:pt x="1613817" y="0"/>
                  </a:cubicBezTo>
                  <a:cubicBezTo>
                    <a:pt x="1765330" y="165583"/>
                    <a:pt x="1858246" y="385485"/>
                    <a:pt x="1858246" y="625389"/>
                  </a:cubicBezTo>
                  <a:cubicBezTo>
                    <a:pt x="1858246" y="1135090"/>
                    <a:pt x="1438824" y="1554512"/>
                    <a:pt x="929123" y="1554512"/>
                  </a:cubicBezTo>
                  <a:close/>
                </a:path>
              </a:pathLst>
            </a:custGeom>
            <a:solidFill>
              <a:schemeClr val="bg2">
                <a:lumMod val="90000"/>
                <a:alpha val="3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</p:sp>
        <p:sp>
          <p:nvSpPr>
            <p:cNvPr id="1126533078" name=""/>
            <p:cNvSpPr/>
            <p:nvPr/>
          </p:nvSpPr>
          <p:spPr bwMode="auto">
            <a:xfrm>
              <a:off x="10480351" y="4066717"/>
              <a:ext cx="1711647" cy="1858245"/>
            </a:xfrm>
            <a:custGeom>
              <a:avLst/>
              <a:gdLst/>
              <a:ahLst/>
              <a:cxnLst/>
              <a:rect l="0" t="0" r="r" b="b"/>
              <a:pathLst>
                <a:path w="1711648" h="1858246" fill="norm" stroke="1" extrusionOk="0">
                  <a:moveTo>
                    <a:pt x="929123" y="1858246"/>
                  </a:moveTo>
                  <a:cubicBezTo>
                    <a:pt x="419420" y="1858246"/>
                    <a:pt x="0" y="1438824"/>
                    <a:pt x="0" y="929123"/>
                  </a:cubicBezTo>
                  <a:cubicBezTo>
                    <a:pt x="0" y="419421"/>
                    <a:pt x="419420" y="0"/>
                    <a:pt x="929123" y="0"/>
                  </a:cubicBezTo>
                  <a:cubicBezTo>
                    <a:pt x="1256064" y="0"/>
                    <a:pt x="1545861" y="172568"/>
                    <a:pt x="1711648" y="430839"/>
                  </a:cubicBezTo>
                  <a:cubicBezTo>
                    <a:pt x="1711648" y="430839"/>
                    <a:pt x="1711648" y="1427406"/>
                    <a:pt x="1711648" y="1427406"/>
                  </a:cubicBezTo>
                  <a:cubicBezTo>
                    <a:pt x="1545861" y="1685677"/>
                    <a:pt x="1256064" y="1858246"/>
                    <a:pt x="929123" y="1858246"/>
                  </a:cubicBezTo>
                  <a:close/>
                </a:path>
              </a:pathLst>
            </a:custGeom>
            <a:solidFill>
              <a:schemeClr val="bg2">
                <a:lumMod val="90000"/>
                <a:alpha val="3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</p:sp>
        <p:sp>
          <p:nvSpPr>
            <p:cNvPr id="728735454" name=""/>
            <p:cNvSpPr/>
            <p:nvPr/>
          </p:nvSpPr>
          <p:spPr bwMode="auto">
            <a:xfrm>
              <a:off x="0" y="839524"/>
              <a:ext cx="1222126" cy="1456426"/>
            </a:xfrm>
            <a:custGeom>
              <a:avLst/>
              <a:gdLst/>
              <a:ahLst/>
              <a:cxnLst/>
              <a:rect l="0" t="0" r="r" b="b"/>
              <a:pathLst>
                <a:path w="1222127" h="1456428" fill="norm" stroke="1" extrusionOk="0">
                  <a:moveTo>
                    <a:pt x="493913" y="0"/>
                  </a:moveTo>
                  <a:cubicBezTo>
                    <a:pt x="893400" y="0"/>
                    <a:pt x="1222127" y="328727"/>
                    <a:pt x="1222127" y="728214"/>
                  </a:cubicBezTo>
                  <a:cubicBezTo>
                    <a:pt x="1222127" y="1127700"/>
                    <a:pt x="893400" y="1456428"/>
                    <a:pt x="493913" y="1456428"/>
                  </a:cubicBezTo>
                  <a:cubicBezTo>
                    <a:pt x="304065" y="1456428"/>
                    <a:pt x="130199" y="1382187"/>
                    <a:pt x="0" y="1261393"/>
                  </a:cubicBezTo>
                  <a:cubicBezTo>
                    <a:pt x="0" y="1261393"/>
                    <a:pt x="0" y="195034"/>
                    <a:pt x="0" y="195034"/>
                  </a:cubicBezTo>
                  <a:cubicBezTo>
                    <a:pt x="130199" y="74240"/>
                    <a:pt x="304065" y="0"/>
                    <a:pt x="493913" y="0"/>
                  </a:cubicBezTo>
                  <a:close/>
                </a:path>
              </a:pathLst>
            </a:custGeom>
            <a:solidFill>
              <a:schemeClr val="bg2">
                <a:lumMod val="90000"/>
                <a:alpha val="3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</p:sp>
        <p:sp>
          <p:nvSpPr>
            <p:cNvPr id="1607538701" name=""/>
            <p:cNvSpPr/>
            <p:nvPr/>
          </p:nvSpPr>
          <p:spPr bwMode="auto">
            <a:xfrm>
              <a:off x="0" y="3599472"/>
              <a:ext cx="1759396" cy="1858245"/>
            </a:xfrm>
            <a:custGeom>
              <a:avLst/>
              <a:gdLst/>
              <a:ahLst/>
              <a:cxnLst/>
              <a:rect l="0" t="0" r="r" b="b"/>
              <a:pathLst>
                <a:path w="1759397" h="1858246" fill="norm" stroke="1" extrusionOk="0">
                  <a:moveTo>
                    <a:pt x="830275" y="0"/>
                  </a:moveTo>
                  <a:cubicBezTo>
                    <a:pt x="1339976" y="0"/>
                    <a:pt x="1759397" y="419421"/>
                    <a:pt x="1759397" y="929123"/>
                  </a:cubicBezTo>
                  <a:cubicBezTo>
                    <a:pt x="1759397" y="1438825"/>
                    <a:pt x="1339976" y="1858245"/>
                    <a:pt x="830275" y="1858245"/>
                  </a:cubicBezTo>
                  <a:cubicBezTo>
                    <a:pt x="469215" y="1858245"/>
                    <a:pt x="153459" y="1647783"/>
                    <a:pt x="0" y="1343853"/>
                  </a:cubicBezTo>
                  <a:cubicBezTo>
                    <a:pt x="0" y="1343853"/>
                    <a:pt x="0" y="514392"/>
                    <a:pt x="0" y="514392"/>
                  </a:cubicBezTo>
                  <a:cubicBezTo>
                    <a:pt x="153459" y="210462"/>
                    <a:pt x="469215" y="0"/>
                    <a:pt x="830275" y="0"/>
                  </a:cubicBezTo>
                  <a:close/>
                </a:path>
              </a:pathLst>
            </a:custGeom>
            <a:solidFill>
              <a:schemeClr val="bg2">
                <a:lumMod val="90000"/>
                <a:alpha val="3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</p:sp>
        <p:sp>
          <p:nvSpPr>
            <p:cNvPr id="515733716" name=""/>
            <p:cNvSpPr/>
            <p:nvPr/>
          </p:nvSpPr>
          <p:spPr bwMode="auto">
            <a:xfrm>
              <a:off x="2227153" y="5497191"/>
              <a:ext cx="1456426" cy="1360809"/>
            </a:xfrm>
            <a:custGeom>
              <a:avLst/>
              <a:gdLst/>
              <a:ahLst/>
              <a:cxnLst/>
              <a:rect l="0" t="0" r="r" b="b"/>
              <a:pathLst>
                <a:path w="1456427" h="1360809" fill="norm" stroke="1" extrusionOk="0">
                  <a:moveTo>
                    <a:pt x="728213" y="0"/>
                  </a:moveTo>
                  <a:cubicBezTo>
                    <a:pt x="1127699" y="0"/>
                    <a:pt x="1456426" y="328727"/>
                    <a:pt x="1456426" y="728214"/>
                  </a:cubicBezTo>
                  <a:cubicBezTo>
                    <a:pt x="1456427" y="997647"/>
                    <a:pt x="1306895" y="1234893"/>
                    <a:pt x="1086974" y="1360809"/>
                  </a:cubicBezTo>
                  <a:cubicBezTo>
                    <a:pt x="1086974" y="1360809"/>
                    <a:pt x="369452" y="1360809"/>
                    <a:pt x="369452" y="1360809"/>
                  </a:cubicBezTo>
                  <a:cubicBezTo>
                    <a:pt x="149531" y="1234893"/>
                    <a:pt x="0" y="997647"/>
                    <a:pt x="0" y="728214"/>
                  </a:cubicBezTo>
                  <a:cubicBezTo>
                    <a:pt x="0" y="328727"/>
                    <a:pt x="328726" y="0"/>
                    <a:pt x="728213" y="0"/>
                  </a:cubicBezTo>
                  <a:close/>
                </a:path>
              </a:pathLst>
            </a:custGeom>
            <a:solidFill>
              <a:schemeClr val="bg2">
                <a:lumMod val="90000"/>
                <a:alpha val="3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</p:sp>
      </p:grpSp>
      <p:grpSp>
        <p:nvGrpSpPr>
          <p:cNvPr id="1500428236" name=""/>
          <p:cNvGrpSpPr/>
          <p:nvPr/>
        </p:nvGrpSpPr>
        <p:grpSpPr bwMode="auto">
          <a:xfrm>
            <a:off x="1851003" y="0"/>
            <a:ext cx="9634327" cy="6858000"/>
            <a:chOff x="0" y="0"/>
            <a:chExt cx="9634327" cy="6858000"/>
          </a:xfrm>
        </p:grpSpPr>
        <p:sp>
          <p:nvSpPr>
            <p:cNvPr id="1531520745" name=""/>
            <p:cNvSpPr/>
            <p:nvPr/>
          </p:nvSpPr>
          <p:spPr bwMode="auto">
            <a:xfrm rot="0" flipH="0" flipV="1">
              <a:off x="7308837" y="1779518"/>
              <a:ext cx="2325489" cy="2325489"/>
            </a:xfrm>
            <a:prstGeom prst="ellipse">
              <a:avLst/>
            </a:prstGeom>
            <a:solidFill>
              <a:schemeClr val="bg2">
                <a:alpha val="4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25851176" name=""/>
            <p:cNvSpPr/>
            <p:nvPr/>
          </p:nvSpPr>
          <p:spPr bwMode="auto">
            <a:xfrm>
              <a:off x="5038033" y="4690924"/>
              <a:ext cx="3168678" cy="2167074"/>
            </a:xfrm>
            <a:custGeom>
              <a:avLst/>
              <a:gdLst/>
              <a:ahLst/>
              <a:cxnLst/>
              <a:rect l="0" t="0" r="r" b="b"/>
              <a:pathLst>
                <a:path w="3168679" h="2167075" fill="norm" stroke="1" extrusionOk="0">
                  <a:moveTo>
                    <a:pt x="0" y="1584339"/>
                  </a:moveTo>
                  <a:cubicBezTo>
                    <a:pt x="0" y="715195"/>
                    <a:pt x="715197" y="0"/>
                    <a:pt x="1584340" y="0"/>
                  </a:cubicBezTo>
                  <a:cubicBezTo>
                    <a:pt x="2453483" y="0"/>
                    <a:pt x="3168679" y="715195"/>
                    <a:pt x="3168679" y="1584339"/>
                  </a:cubicBezTo>
                  <a:cubicBezTo>
                    <a:pt x="3168679" y="1789639"/>
                    <a:pt x="3128774" y="1986350"/>
                    <a:pt x="3056362" y="2167075"/>
                  </a:cubicBezTo>
                  <a:cubicBezTo>
                    <a:pt x="3056362" y="2167075"/>
                    <a:pt x="112316" y="2167075"/>
                    <a:pt x="112316" y="2167075"/>
                  </a:cubicBezTo>
                  <a:cubicBezTo>
                    <a:pt x="39904" y="1986350"/>
                    <a:pt x="0" y="1789639"/>
                    <a:pt x="0" y="1584339"/>
                  </a:cubicBez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</p:sp>
        <p:sp>
          <p:nvSpPr>
            <p:cNvPr id="708238106" name=""/>
            <p:cNvSpPr/>
            <p:nvPr/>
          </p:nvSpPr>
          <p:spPr bwMode="auto">
            <a:xfrm rot="0" flipH="1" flipV="0">
              <a:off x="2170733" y="863646"/>
              <a:ext cx="1087324" cy="1087324"/>
            </a:xfrm>
            <a:prstGeom prst="ellipse">
              <a:avLst/>
            </a:prstGeom>
            <a:solidFill>
              <a:schemeClr val="bg2">
                <a:alpha val="4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0531881" name=""/>
            <p:cNvSpPr/>
            <p:nvPr/>
          </p:nvSpPr>
          <p:spPr bwMode="auto">
            <a:xfrm rot="0" flipH="0" flipV="0">
              <a:off x="135451" y="0"/>
              <a:ext cx="1858245" cy="1596432"/>
            </a:xfrm>
            <a:custGeom>
              <a:avLst/>
              <a:gdLst/>
              <a:ahLst/>
              <a:cxnLst/>
              <a:rect l="0" t="0" r="r" b="b"/>
              <a:pathLst>
                <a:path w="1858246" h="1596433" fill="norm" stroke="1" extrusionOk="0">
                  <a:moveTo>
                    <a:pt x="0" y="667311"/>
                  </a:moveTo>
                  <a:cubicBezTo>
                    <a:pt x="0" y="406556"/>
                    <a:pt x="109769" y="169429"/>
                    <a:pt x="285240" y="0"/>
                  </a:cubicBezTo>
                  <a:cubicBezTo>
                    <a:pt x="285240" y="0"/>
                    <a:pt x="1573005" y="0"/>
                    <a:pt x="1573005" y="0"/>
                  </a:cubicBezTo>
                  <a:cubicBezTo>
                    <a:pt x="1748476" y="169429"/>
                    <a:pt x="1858245" y="406556"/>
                    <a:pt x="1858245" y="667311"/>
                  </a:cubicBezTo>
                  <a:cubicBezTo>
                    <a:pt x="1858245" y="1177011"/>
                    <a:pt x="1438825" y="1596433"/>
                    <a:pt x="929122" y="1596433"/>
                  </a:cubicBezTo>
                  <a:cubicBezTo>
                    <a:pt x="419421" y="1596433"/>
                    <a:pt x="0" y="1177011"/>
                    <a:pt x="0" y="667311"/>
                  </a:cubicBez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</p:sp>
        <p:sp>
          <p:nvSpPr>
            <p:cNvPr id="1923988786" name=""/>
            <p:cNvSpPr/>
            <p:nvPr/>
          </p:nvSpPr>
          <p:spPr bwMode="auto">
            <a:xfrm rot="0" flipH="0" flipV="0">
              <a:off x="4536586" y="0"/>
              <a:ext cx="1330350" cy="725385"/>
            </a:xfrm>
            <a:custGeom>
              <a:avLst/>
              <a:gdLst/>
              <a:ahLst/>
              <a:cxnLst/>
              <a:rect l="0" t="0" r="r" b="b"/>
              <a:pathLst>
                <a:path w="1330351" h="725386" fill="norm" stroke="1" extrusionOk="0">
                  <a:moveTo>
                    <a:pt x="0" y="60210"/>
                  </a:moveTo>
                  <a:cubicBezTo>
                    <a:pt x="0" y="39926"/>
                    <a:pt x="927" y="19843"/>
                    <a:pt x="2742" y="0"/>
                  </a:cubicBezTo>
                  <a:cubicBezTo>
                    <a:pt x="2742" y="0"/>
                    <a:pt x="1327608" y="0"/>
                    <a:pt x="1327608" y="0"/>
                  </a:cubicBezTo>
                  <a:cubicBezTo>
                    <a:pt x="1329423" y="19843"/>
                    <a:pt x="1330351" y="39926"/>
                    <a:pt x="1330351" y="60210"/>
                  </a:cubicBezTo>
                  <a:cubicBezTo>
                    <a:pt x="1330351" y="425115"/>
                    <a:pt x="1030080" y="725386"/>
                    <a:pt x="665174" y="725386"/>
                  </a:cubicBezTo>
                  <a:cubicBezTo>
                    <a:pt x="300270" y="725386"/>
                    <a:pt x="0" y="425115"/>
                    <a:pt x="0" y="60210"/>
                  </a:cubicBez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63500" dir="0" sx="120000" sy="120000" algn="ctr" rotWithShape="0">
                <a:schemeClr val="tx1">
                  <a:alpha val="4000"/>
                </a:schemeClr>
              </a:outerShdw>
            </a:effectLst>
          </p:spPr>
        </p:sp>
        <p:sp>
          <p:nvSpPr>
            <p:cNvPr id="593722324" name=""/>
            <p:cNvSpPr/>
            <p:nvPr/>
          </p:nvSpPr>
          <p:spPr bwMode="auto">
            <a:xfrm rot="0" flipH="1" flipV="0">
              <a:off x="1142530" y="4409081"/>
              <a:ext cx="1858245" cy="1858245"/>
            </a:xfrm>
            <a:prstGeom prst="ellipse">
              <a:avLst/>
            </a:prstGeom>
            <a:solidFill>
              <a:schemeClr val="bg2">
                <a:alpha val="4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54423163" name=""/>
            <p:cNvSpPr/>
            <p:nvPr/>
          </p:nvSpPr>
          <p:spPr bwMode="auto">
            <a:xfrm rot="0" flipH="0" flipV="1">
              <a:off x="0" y="2913183"/>
              <a:ext cx="1456426" cy="1456426"/>
            </a:xfrm>
            <a:prstGeom prst="ellipse">
              <a:avLst/>
            </a:prstGeom>
            <a:solidFill>
              <a:schemeClr val="bg2">
                <a:alpha val="4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65813112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29028855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491604822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184697447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990836702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223506910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790202787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95809790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3853591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019835304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509965752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03320209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8514191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6815506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66740241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3350048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92640747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342313588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9405314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443452390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5067075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52527853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514220120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1059836432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18915030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131943424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79431670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7934018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927749911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037888040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08569891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683959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93563953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671100197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97993509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872046216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3176440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bg>
      <p:bgPr shadeToTitle="0">
        <a:solidFill>
          <a:schemeClr val="bg2">
            <a:lumMod val="50000"/>
            <a:alpha val="49999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419416044" name=""/>
          <p:cNvGrpSpPr/>
          <p:nvPr/>
        </p:nvGrpSpPr>
        <p:grpSpPr bwMode="auto">
          <a:xfrm flipH="1">
            <a:off x="0" y="0"/>
            <a:ext cx="12191999" cy="6858000"/>
            <a:chOff x="0" y="0"/>
            <a:chExt cx="12191999" cy="6858000"/>
          </a:xfrm>
        </p:grpSpPr>
        <p:grpSp>
          <p:nvGrpSpPr>
            <p:cNvPr id="1253791777" name=""/>
            <p:cNvGrpSpPr/>
            <p:nvPr/>
          </p:nvGrpSpPr>
          <p:grpSpPr bwMode="auto"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2075932803" name=""/>
              <p:cNvSpPr/>
              <p:nvPr/>
            </p:nvSpPr>
            <p:spPr bwMode="auto">
              <a:xfrm rot="0" flipH="0" flipV="0">
                <a:off x="7076161" y="1104129"/>
                <a:ext cx="2325488" cy="2325488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522545177" name=""/>
              <p:cNvSpPr/>
              <p:nvPr/>
            </p:nvSpPr>
            <p:spPr bwMode="auto">
              <a:xfrm rot="0" flipH="0" flipV="0">
                <a:off x="8196913" y="2705958"/>
                <a:ext cx="1822634" cy="1822634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230970324" name=""/>
              <p:cNvSpPr/>
              <p:nvPr/>
            </p:nvSpPr>
            <p:spPr bwMode="auto">
              <a:xfrm rot="0" flipH="0" flipV="0">
                <a:off x="3845919" y="2328510"/>
                <a:ext cx="3168678" cy="3168678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715906610" name=""/>
              <p:cNvSpPr/>
              <p:nvPr/>
            </p:nvSpPr>
            <p:spPr bwMode="auto">
              <a:xfrm rot="0" flipH="1" flipV="1">
                <a:off x="10212363" y="395786"/>
                <a:ext cx="1087323" cy="1087323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747039404" name=""/>
              <p:cNvSpPr/>
              <p:nvPr/>
            </p:nvSpPr>
            <p:spPr bwMode="auto">
              <a:xfrm>
                <a:off x="3269262" y="0"/>
                <a:ext cx="1858245" cy="1554511"/>
              </a:xfrm>
              <a:custGeom>
                <a:avLst/>
                <a:gdLst/>
                <a:ahLst/>
                <a:cxnLst/>
                <a:rect l="0" t="0" r="r" b="b"/>
                <a:pathLst>
                  <a:path w="1858246" h="1554512" fill="norm" stroke="1" extrusionOk="0">
                    <a:moveTo>
                      <a:pt x="929123" y="1554512"/>
                    </a:moveTo>
                    <a:cubicBezTo>
                      <a:pt x="419420" y="1554512"/>
                      <a:pt x="0" y="1135090"/>
                      <a:pt x="0" y="625389"/>
                    </a:cubicBezTo>
                    <a:cubicBezTo>
                      <a:pt x="0" y="385485"/>
                      <a:pt x="92915" y="165583"/>
                      <a:pt x="244428" y="0"/>
                    </a:cubicBezTo>
                    <a:cubicBezTo>
                      <a:pt x="244428" y="0"/>
                      <a:pt x="1613817" y="0"/>
                      <a:pt x="1613817" y="0"/>
                    </a:cubicBezTo>
                    <a:cubicBezTo>
                      <a:pt x="1765330" y="165583"/>
                      <a:pt x="1858246" y="385485"/>
                      <a:pt x="1858246" y="625389"/>
                    </a:cubicBezTo>
                    <a:cubicBezTo>
                      <a:pt x="1858246" y="1135090"/>
                      <a:pt x="1438824" y="1554512"/>
                      <a:pt x="929123" y="1554512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312026658" name=""/>
              <p:cNvSpPr/>
              <p:nvPr/>
            </p:nvSpPr>
            <p:spPr bwMode="auto">
              <a:xfrm>
                <a:off x="10480351" y="4066717"/>
                <a:ext cx="1711647" cy="1858245"/>
              </a:xfrm>
              <a:custGeom>
                <a:avLst/>
                <a:gdLst/>
                <a:ahLst/>
                <a:cxnLst/>
                <a:rect l="0" t="0" r="r" b="b"/>
                <a:pathLst>
                  <a:path w="1711648" h="1858246" fill="norm" stroke="1" extrusionOk="0">
                    <a:moveTo>
                      <a:pt x="929123" y="1858246"/>
                    </a:moveTo>
                    <a:cubicBezTo>
                      <a:pt x="419420" y="1858246"/>
                      <a:pt x="0" y="1438824"/>
                      <a:pt x="0" y="929123"/>
                    </a:cubicBezTo>
                    <a:cubicBezTo>
                      <a:pt x="0" y="419421"/>
                      <a:pt x="419420" y="0"/>
                      <a:pt x="929123" y="0"/>
                    </a:cubicBezTo>
                    <a:cubicBezTo>
                      <a:pt x="1256064" y="0"/>
                      <a:pt x="1545861" y="172568"/>
                      <a:pt x="1711648" y="430839"/>
                    </a:cubicBezTo>
                    <a:cubicBezTo>
                      <a:pt x="1711648" y="430839"/>
                      <a:pt x="1711648" y="1427406"/>
                      <a:pt x="1711648" y="1427406"/>
                    </a:cubicBezTo>
                    <a:cubicBezTo>
                      <a:pt x="1545861" y="1685677"/>
                      <a:pt x="1256064" y="1858246"/>
                      <a:pt x="929123" y="1858246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443796598" name=""/>
              <p:cNvSpPr/>
              <p:nvPr/>
            </p:nvSpPr>
            <p:spPr bwMode="auto">
              <a:xfrm>
                <a:off x="0" y="839524"/>
                <a:ext cx="1222126" cy="1456426"/>
              </a:xfrm>
              <a:custGeom>
                <a:avLst/>
                <a:gdLst/>
                <a:ahLst/>
                <a:cxnLst/>
                <a:rect l="0" t="0" r="r" b="b"/>
                <a:pathLst>
                  <a:path w="1222127" h="1456428" fill="norm" stroke="1" extrusionOk="0">
                    <a:moveTo>
                      <a:pt x="493913" y="0"/>
                    </a:moveTo>
                    <a:cubicBezTo>
                      <a:pt x="893400" y="0"/>
                      <a:pt x="1222127" y="328727"/>
                      <a:pt x="1222127" y="728214"/>
                    </a:cubicBezTo>
                    <a:cubicBezTo>
                      <a:pt x="1222127" y="1127700"/>
                      <a:pt x="893400" y="1456428"/>
                      <a:pt x="493913" y="1456428"/>
                    </a:cubicBezTo>
                    <a:cubicBezTo>
                      <a:pt x="304065" y="1456428"/>
                      <a:pt x="130199" y="1382187"/>
                      <a:pt x="0" y="1261393"/>
                    </a:cubicBezTo>
                    <a:cubicBezTo>
                      <a:pt x="0" y="1261393"/>
                      <a:pt x="0" y="195034"/>
                      <a:pt x="0" y="195034"/>
                    </a:cubicBezTo>
                    <a:cubicBezTo>
                      <a:pt x="130199" y="74240"/>
                      <a:pt x="304065" y="0"/>
                      <a:pt x="493913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828606573" name=""/>
              <p:cNvSpPr/>
              <p:nvPr/>
            </p:nvSpPr>
            <p:spPr bwMode="auto">
              <a:xfrm>
                <a:off x="0" y="3599472"/>
                <a:ext cx="1759396" cy="1858244"/>
              </a:xfrm>
              <a:custGeom>
                <a:avLst/>
                <a:gdLst/>
                <a:ahLst/>
                <a:cxnLst/>
                <a:rect l="0" t="0" r="r" b="b"/>
                <a:pathLst>
                  <a:path w="1759397" h="1858245" fill="norm" stroke="1" extrusionOk="0">
                    <a:moveTo>
                      <a:pt x="830275" y="0"/>
                    </a:moveTo>
                    <a:cubicBezTo>
                      <a:pt x="1339976" y="0"/>
                      <a:pt x="1759397" y="419421"/>
                      <a:pt x="1759397" y="929123"/>
                    </a:cubicBezTo>
                    <a:cubicBezTo>
                      <a:pt x="1759397" y="1438825"/>
                      <a:pt x="1339976" y="1858245"/>
                      <a:pt x="830275" y="1858245"/>
                    </a:cubicBezTo>
                    <a:cubicBezTo>
                      <a:pt x="469215" y="1858245"/>
                      <a:pt x="153459" y="1647783"/>
                      <a:pt x="0" y="1343853"/>
                    </a:cubicBezTo>
                    <a:cubicBezTo>
                      <a:pt x="0" y="1343853"/>
                      <a:pt x="0" y="514392"/>
                      <a:pt x="0" y="514392"/>
                    </a:cubicBezTo>
                    <a:cubicBezTo>
                      <a:pt x="153459" y="210462"/>
                      <a:pt x="469215" y="0"/>
                      <a:pt x="830275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438283274" name=""/>
              <p:cNvSpPr/>
              <p:nvPr/>
            </p:nvSpPr>
            <p:spPr bwMode="auto">
              <a:xfrm>
                <a:off x="2227153" y="5497191"/>
                <a:ext cx="1456425" cy="1360809"/>
              </a:xfrm>
              <a:custGeom>
                <a:avLst/>
                <a:gdLst/>
                <a:ahLst/>
                <a:cxnLst/>
                <a:rect l="0" t="0" r="r" b="b"/>
                <a:pathLst>
                  <a:path w="1456426" h="1360809" fill="norm" stroke="1" extrusionOk="0">
                    <a:moveTo>
                      <a:pt x="728213" y="0"/>
                    </a:moveTo>
                    <a:cubicBezTo>
                      <a:pt x="1127699" y="0"/>
                      <a:pt x="1456426" y="328727"/>
                      <a:pt x="1456426" y="728214"/>
                    </a:cubicBezTo>
                    <a:cubicBezTo>
                      <a:pt x="1456427" y="997647"/>
                      <a:pt x="1306895" y="1234893"/>
                      <a:pt x="1086974" y="1360809"/>
                    </a:cubicBezTo>
                    <a:cubicBezTo>
                      <a:pt x="1086974" y="1360809"/>
                      <a:pt x="369452" y="1360809"/>
                      <a:pt x="369452" y="1360809"/>
                    </a:cubicBezTo>
                    <a:cubicBezTo>
                      <a:pt x="149531" y="1234893"/>
                      <a:pt x="0" y="997647"/>
                      <a:pt x="0" y="728214"/>
                    </a:cubicBezTo>
                    <a:cubicBezTo>
                      <a:pt x="0" y="328727"/>
                      <a:pt x="328726" y="0"/>
                      <a:pt x="728213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</p:grpSp>
        <p:grpSp>
          <p:nvGrpSpPr>
            <p:cNvPr id="2083338717" name=""/>
            <p:cNvGrpSpPr/>
            <p:nvPr/>
          </p:nvGrpSpPr>
          <p:grpSpPr bwMode="auto">
            <a:xfrm>
              <a:off x="1851003" y="0"/>
              <a:ext cx="9634326" cy="6858000"/>
              <a:chOff x="0" y="0"/>
              <a:chExt cx="9634326" cy="6858000"/>
            </a:xfrm>
          </p:grpSpPr>
          <p:sp>
            <p:nvSpPr>
              <p:cNvPr id="954189887" name=""/>
              <p:cNvSpPr/>
              <p:nvPr/>
            </p:nvSpPr>
            <p:spPr bwMode="auto">
              <a:xfrm rot="0" flipH="0" flipV="1">
                <a:off x="7308837" y="1779517"/>
                <a:ext cx="2325488" cy="2325488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771087172" name=""/>
              <p:cNvSpPr/>
              <p:nvPr/>
            </p:nvSpPr>
            <p:spPr bwMode="auto">
              <a:xfrm>
                <a:off x="5038032" y="4690924"/>
                <a:ext cx="3168678" cy="2167074"/>
              </a:xfrm>
              <a:custGeom>
                <a:avLst/>
                <a:gdLst/>
                <a:ahLst/>
                <a:cxnLst/>
                <a:rect l="0" t="0" r="r" b="b"/>
                <a:pathLst>
                  <a:path w="3168679" h="2167075" fill="norm" stroke="1" extrusionOk="0">
                    <a:moveTo>
                      <a:pt x="0" y="1584339"/>
                    </a:moveTo>
                    <a:cubicBezTo>
                      <a:pt x="0" y="715195"/>
                      <a:pt x="715197" y="0"/>
                      <a:pt x="1584340" y="0"/>
                    </a:cubicBezTo>
                    <a:cubicBezTo>
                      <a:pt x="2453483" y="0"/>
                      <a:pt x="3168679" y="715195"/>
                      <a:pt x="3168679" y="1584339"/>
                    </a:cubicBezTo>
                    <a:cubicBezTo>
                      <a:pt x="3168679" y="1789639"/>
                      <a:pt x="3128774" y="1986350"/>
                      <a:pt x="3056362" y="2167075"/>
                    </a:cubicBezTo>
                    <a:cubicBezTo>
                      <a:pt x="3056362" y="2167075"/>
                      <a:pt x="112316" y="2167075"/>
                      <a:pt x="112316" y="2167075"/>
                    </a:cubicBezTo>
                    <a:cubicBezTo>
                      <a:pt x="39904" y="1986350"/>
                      <a:pt x="0" y="1789639"/>
                      <a:pt x="0" y="1584339"/>
                    </a:cubicBezTo>
                    <a:close/>
                  </a:path>
                </a:pathLst>
              </a:cu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548910256" name=""/>
              <p:cNvSpPr/>
              <p:nvPr/>
            </p:nvSpPr>
            <p:spPr bwMode="auto">
              <a:xfrm rot="0" flipH="1" flipV="0">
                <a:off x="2170732" y="863645"/>
                <a:ext cx="1087323" cy="1087323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744574963" name=""/>
              <p:cNvSpPr/>
              <p:nvPr/>
            </p:nvSpPr>
            <p:spPr bwMode="auto">
              <a:xfrm rot="0" flipH="0" flipV="0">
                <a:off x="135450" y="0"/>
                <a:ext cx="1858244" cy="1596432"/>
              </a:xfrm>
              <a:custGeom>
                <a:avLst/>
                <a:gdLst/>
                <a:ahLst/>
                <a:cxnLst/>
                <a:rect l="0" t="0" r="r" b="b"/>
                <a:pathLst>
                  <a:path w="1858245" h="1596433" fill="norm" stroke="1" extrusionOk="0">
                    <a:moveTo>
                      <a:pt x="0" y="667311"/>
                    </a:moveTo>
                    <a:cubicBezTo>
                      <a:pt x="0" y="406556"/>
                      <a:pt x="109769" y="169429"/>
                      <a:pt x="285240" y="0"/>
                    </a:cubicBezTo>
                    <a:cubicBezTo>
                      <a:pt x="285240" y="0"/>
                      <a:pt x="1573005" y="0"/>
                      <a:pt x="1573005" y="0"/>
                    </a:cubicBezTo>
                    <a:cubicBezTo>
                      <a:pt x="1748476" y="169429"/>
                      <a:pt x="1858245" y="406556"/>
                      <a:pt x="1858245" y="667311"/>
                    </a:cubicBezTo>
                    <a:cubicBezTo>
                      <a:pt x="1858245" y="1177011"/>
                      <a:pt x="1438825" y="1596433"/>
                      <a:pt x="929122" y="1596433"/>
                    </a:cubicBezTo>
                    <a:cubicBezTo>
                      <a:pt x="419421" y="1596433"/>
                      <a:pt x="0" y="1177011"/>
                      <a:pt x="0" y="667311"/>
                    </a:cubicBezTo>
                    <a:close/>
                  </a:path>
                </a:pathLst>
              </a:cu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703665312" name=""/>
              <p:cNvSpPr/>
              <p:nvPr/>
            </p:nvSpPr>
            <p:spPr bwMode="auto">
              <a:xfrm rot="0" flipH="0" flipV="0">
                <a:off x="4536585" y="0"/>
                <a:ext cx="1330350" cy="725385"/>
              </a:xfrm>
              <a:custGeom>
                <a:avLst/>
                <a:gdLst/>
                <a:ahLst/>
                <a:cxnLst/>
                <a:rect l="0" t="0" r="r" b="b"/>
                <a:pathLst>
                  <a:path w="1330351" h="725386" fill="norm" stroke="1" extrusionOk="0">
                    <a:moveTo>
                      <a:pt x="0" y="60210"/>
                    </a:moveTo>
                    <a:cubicBezTo>
                      <a:pt x="0" y="39926"/>
                      <a:pt x="927" y="19843"/>
                      <a:pt x="2742" y="0"/>
                    </a:cubicBezTo>
                    <a:cubicBezTo>
                      <a:pt x="2742" y="0"/>
                      <a:pt x="1327608" y="0"/>
                      <a:pt x="1327608" y="0"/>
                    </a:cubicBezTo>
                    <a:cubicBezTo>
                      <a:pt x="1329423" y="19843"/>
                      <a:pt x="1330351" y="39926"/>
                      <a:pt x="1330351" y="60210"/>
                    </a:cubicBezTo>
                    <a:cubicBezTo>
                      <a:pt x="1330351" y="425115"/>
                      <a:pt x="1030080" y="725386"/>
                      <a:pt x="665174" y="725386"/>
                    </a:cubicBezTo>
                    <a:cubicBezTo>
                      <a:pt x="300270" y="725386"/>
                      <a:pt x="0" y="425115"/>
                      <a:pt x="0" y="60210"/>
                    </a:cubicBezTo>
                    <a:close/>
                  </a:path>
                </a:pathLst>
              </a:cu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187434904" name=""/>
              <p:cNvSpPr/>
              <p:nvPr/>
            </p:nvSpPr>
            <p:spPr bwMode="auto">
              <a:xfrm rot="0" flipH="1" flipV="0">
                <a:off x="1142529" y="4409080"/>
                <a:ext cx="1858244" cy="1858244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432032047" name=""/>
              <p:cNvSpPr/>
              <p:nvPr/>
            </p:nvSpPr>
            <p:spPr bwMode="auto">
              <a:xfrm rot="0" flipH="0" flipV="1">
                <a:off x="0" y="2913183"/>
                <a:ext cx="1456426" cy="1456426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</p:grpSp>
      </p:grpSp>
      <p:sp>
        <p:nvSpPr>
          <p:cNvPr id="493994840" name=""/>
          <p:cNvSpPr/>
          <p:nvPr/>
        </p:nvSpPr>
        <p:spPr bwMode="auto">
          <a:xfrm rot="0" flipH="0" flipV="0">
            <a:off x="1979633" y="0"/>
            <a:ext cx="10233362" cy="6879166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51873504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2821347" y="365123"/>
            <a:ext cx="8532450" cy="927216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532481599" name="Content Placeholder 2"/>
          <p:cNvSpPr>
            <a:spLocks noGrp="1"/>
          </p:cNvSpPr>
          <p:nvPr>
            <p:ph idx="1"/>
          </p:nvPr>
        </p:nvSpPr>
        <p:spPr bwMode="auto">
          <a:xfrm flipH="0" flipV="0">
            <a:off x="2821347" y="1427276"/>
            <a:ext cx="8532450" cy="4749684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602997410" name="Footer Placeholder 4"/>
          <p:cNvSpPr>
            <a:spLocks noGrp="1"/>
          </p:cNvSpPr>
          <p:nvPr>
            <p:ph type="ftr" sz="quarter" idx="11"/>
          </p:nvPr>
        </p:nvSpPr>
        <p:spPr bwMode="auto">
          <a:xfrm flipH="0" flipV="0">
            <a:off x="5418182" y="6356349"/>
            <a:ext cx="3338784" cy="365124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045939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 flipH="0" flipV="0">
            <a:off x="9127943" y="6356349"/>
            <a:ext cx="2225856" cy="365124"/>
          </a:xfrm>
        </p:spPr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  <p:sp>
        <p:nvSpPr>
          <p:cNvPr id="1911299616" name="Date Placeholder 3"/>
          <p:cNvSpPr>
            <a:spLocks noGrp="1"/>
          </p:cNvSpPr>
          <p:nvPr>
            <p:ph type="dt" sz="half" idx="10"/>
          </p:nvPr>
        </p:nvSpPr>
        <p:spPr bwMode="auto">
          <a:xfrm flipH="0" flipV="0">
            <a:off x="2821348" y="6356349"/>
            <a:ext cx="2225856" cy="365124"/>
          </a:xfrm>
        </p:spPr>
        <p:txBody>
          <a:bodyPr/>
          <a:lstStyle/>
          <a:p>
            <a:pPr>
              <a:defRPr/>
            </a:pPr>
            <a:fld id="{846960F1-6CB6-BFDC-91E7-077EB8A6C43A}" type="datetimeFigureOut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bg>
      <p:bgPr shadeToTitle="0">
        <a:solidFill>
          <a:schemeClr val="accent5">
            <a:lumMod val="40000"/>
            <a:lumOff val="60000"/>
            <a:alpha val="3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675176204" name=""/>
          <p:cNvGrpSpPr/>
          <p:nvPr/>
        </p:nvGrpSpPr>
        <p:grpSpPr bwMode="auto">
          <a:xfrm flipH="1">
            <a:off x="0" y="0"/>
            <a:ext cx="12191999" cy="6858000"/>
            <a:chOff x="0" y="0"/>
            <a:chExt cx="12191999" cy="6858000"/>
          </a:xfrm>
        </p:grpSpPr>
        <p:grpSp>
          <p:nvGrpSpPr>
            <p:cNvPr id="2042209126" name=""/>
            <p:cNvGrpSpPr/>
            <p:nvPr/>
          </p:nvGrpSpPr>
          <p:grpSpPr bwMode="auto"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1306239918" name=""/>
              <p:cNvSpPr/>
              <p:nvPr/>
            </p:nvSpPr>
            <p:spPr bwMode="auto">
              <a:xfrm rot="0" flipH="0" flipV="0">
                <a:off x="7076161" y="1104129"/>
                <a:ext cx="2325488" cy="2325487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598967857" name=""/>
              <p:cNvSpPr/>
              <p:nvPr/>
            </p:nvSpPr>
            <p:spPr bwMode="auto">
              <a:xfrm rot="0" flipH="0" flipV="0">
                <a:off x="8196913" y="2705957"/>
                <a:ext cx="1822633" cy="1822633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723207047" name=""/>
              <p:cNvSpPr/>
              <p:nvPr/>
            </p:nvSpPr>
            <p:spPr bwMode="auto">
              <a:xfrm rot="0" flipH="0" flipV="0">
                <a:off x="3845918" y="2328509"/>
                <a:ext cx="3168677" cy="3168677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75454613" name=""/>
              <p:cNvSpPr/>
              <p:nvPr/>
            </p:nvSpPr>
            <p:spPr bwMode="auto">
              <a:xfrm rot="0" flipH="1" flipV="1">
                <a:off x="10212363" y="395785"/>
                <a:ext cx="1087322" cy="1087322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571016050" name=""/>
              <p:cNvSpPr/>
              <p:nvPr/>
            </p:nvSpPr>
            <p:spPr bwMode="auto">
              <a:xfrm>
                <a:off x="3269261" y="0"/>
                <a:ext cx="1858244" cy="1554510"/>
              </a:xfrm>
              <a:custGeom>
                <a:avLst/>
                <a:gdLst/>
                <a:ahLst/>
                <a:cxnLst/>
                <a:rect l="0" t="0" r="r" b="b"/>
                <a:pathLst>
                  <a:path w="1858246" h="1554512" fill="norm" stroke="1" extrusionOk="0">
                    <a:moveTo>
                      <a:pt x="929123" y="1554512"/>
                    </a:moveTo>
                    <a:cubicBezTo>
                      <a:pt x="419420" y="1554512"/>
                      <a:pt x="0" y="1135090"/>
                      <a:pt x="0" y="625389"/>
                    </a:cubicBezTo>
                    <a:cubicBezTo>
                      <a:pt x="0" y="385485"/>
                      <a:pt x="92915" y="165583"/>
                      <a:pt x="244428" y="0"/>
                    </a:cubicBezTo>
                    <a:cubicBezTo>
                      <a:pt x="244428" y="0"/>
                      <a:pt x="1613817" y="0"/>
                      <a:pt x="1613817" y="0"/>
                    </a:cubicBezTo>
                    <a:cubicBezTo>
                      <a:pt x="1765330" y="165583"/>
                      <a:pt x="1858246" y="385485"/>
                      <a:pt x="1858246" y="625389"/>
                    </a:cubicBezTo>
                    <a:cubicBezTo>
                      <a:pt x="1858246" y="1135090"/>
                      <a:pt x="1438824" y="1554512"/>
                      <a:pt x="929123" y="1554512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905007153" name=""/>
              <p:cNvSpPr/>
              <p:nvPr/>
            </p:nvSpPr>
            <p:spPr bwMode="auto">
              <a:xfrm>
                <a:off x="10480350" y="4066716"/>
                <a:ext cx="1711647" cy="1858244"/>
              </a:xfrm>
              <a:custGeom>
                <a:avLst/>
                <a:gdLst/>
                <a:ahLst/>
                <a:cxnLst/>
                <a:rect l="0" t="0" r="r" b="b"/>
                <a:pathLst>
                  <a:path w="1711648" h="1858246" fill="norm" stroke="1" extrusionOk="0">
                    <a:moveTo>
                      <a:pt x="929123" y="1858246"/>
                    </a:moveTo>
                    <a:cubicBezTo>
                      <a:pt x="419420" y="1858246"/>
                      <a:pt x="0" y="1438824"/>
                      <a:pt x="0" y="929123"/>
                    </a:cubicBezTo>
                    <a:cubicBezTo>
                      <a:pt x="0" y="419421"/>
                      <a:pt x="419420" y="0"/>
                      <a:pt x="929123" y="0"/>
                    </a:cubicBezTo>
                    <a:cubicBezTo>
                      <a:pt x="1256064" y="0"/>
                      <a:pt x="1545861" y="172568"/>
                      <a:pt x="1711648" y="430839"/>
                    </a:cubicBezTo>
                    <a:cubicBezTo>
                      <a:pt x="1711648" y="430839"/>
                      <a:pt x="1711648" y="1427406"/>
                      <a:pt x="1711648" y="1427406"/>
                    </a:cubicBezTo>
                    <a:cubicBezTo>
                      <a:pt x="1545861" y="1685677"/>
                      <a:pt x="1256064" y="1858246"/>
                      <a:pt x="929123" y="1858246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45916696" name=""/>
              <p:cNvSpPr/>
              <p:nvPr/>
            </p:nvSpPr>
            <p:spPr bwMode="auto">
              <a:xfrm>
                <a:off x="0" y="839523"/>
                <a:ext cx="1222125" cy="1456425"/>
              </a:xfrm>
              <a:custGeom>
                <a:avLst/>
                <a:gdLst/>
                <a:ahLst/>
                <a:cxnLst/>
                <a:rect l="0" t="0" r="r" b="b"/>
                <a:pathLst>
                  <a:path w="1222127" h="1456428" fill="norm" stroke="1" extrusionOk="0">
                    <a:moveTo>
                      <a:pt x="493913" y="0"/>
                    </a:moveTo>
                    <a:cubicBezTo>
                      <a:pt x="893400" y="0"/>
                      <a:pt x="1222127" y="328727"/>
                      <a:pt x="1222127" y="728214"/>
                    </a:cubicBezTo>
                    <a:cubicBezTo>
                      <a:pt x="1222127" y="1127700"/>
                      <a:pt x="893400" y="1456428"/>
                      <a:pt x="493913" y="1456428"/>
                    </a:cubicBezTo>
                    <a:cubicBezTo>
                      <a:pt x="304065" y="1456428"/>
                      <a:pt x="130199" y="1382187"/>
                      <a:pt x="0" y="1261393"/>
                    </a:cubicBezTo>
                    <a:cubicBezTo>
                      <a:pt x="0" y="1261393"/>
                      <a:pt x="0" y="195034"/>
                      <a:pt x="0" y="195034"/>
                    </a:cubicBezTo>
                    <a:cubicBezTo>
                      <a:pt x="130199" y="74240"/>
                      <a:pt x="304065" y="0"/>
                      <a:pt x="493913" y="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759451677" name=""/>
              <p:cNvSpPr/>
              <p:nvPr/>
            </p:nvSpPr>
            <p:spPr bwMode="auto">
              <a:xfrm>
                <a:off x="0" y="3599471"/>
                <a:ext cx="1759395" cy="1858243"/>
              </a:xfrm>
              <a:custGeom>
                <a:avLst/>
                <a:gdLst/>
                <a:ahLst/>
                <a:cxnLst/>
                <a:rect l="0" t="0" r="r" b="b"/>
                <a:pathLst>
                  <a:path w="1759397" h="1858245" fill="norm" stroke="1" extrusionOk="0">
                    <a:moveTo>
                      <a:pt x="830275" y="0"/>
                    </a:moveTo>
                    <a:cubicBezTo>
                      <a:pt x="1339976" y="0"/>
                      <a:pt x="1759397" y="419421"/>
                      <a:pt x="1759397" y="929123"/>
                    </a:cubicBezTo>
                    <a:cubicBezTo>
                      <a:pt x="1759397" y="1438825"/>
                      <a:pt x="1339976" y="1858245"/>
                      <a:pt x="830275" y="1858245"/>
                    </a:cubicBezTo>
                    <a:cubicBezTo>
                      <a:pt x="469215" y="1858245"/>
                      <a:pt x="153459" y="1647783"/>
                      <a:pt x="0" y="1343853"/>
                    </a:cubicBezTo>
                    <a:cubicBezTo>
                      <a:pt x="0" y="1343853"/>
                      <a:pt x="0" y="514392"/>
                      <a:pt x="0" y="514392"/>
                    </a:cubicBezTo>
                    <a:cubicBezTo>
                      <a:pt x="153459" y="210462"/>
                      <a:pt x="469215" y="0"/>
                      <a:pt x="830275" y="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955900246" name=""/>
              <p:cNvSpPr/>
              <p:nvPr/>
            </p:nvSpPr>
            <p:spPr bwMode="auto">
              <a:xfrm>
                <a:off x="2227152" y="5497191"/>
                <a:ext cx="1456425" cy="1360809"/>
              </a:xfrm>
              <a:custGeom>
                <a:avLst/>
                <a:gdLst/>
                <a:ahLst/>
                <a:cxnLst/>
                <a:rect l="0" t="0" r="r" b="b"/>
                <a:pathLst>
                  <a:path w="1456426" h="1360809" fill="norm" stroke="1" extrusionOk="0">
                    <a:moveTo>
                      <a:pt x="728213" y="0"/>
                    </a:moveTo>
                    <a:cubicBezTo>
                      <a:pt x="1127699" y="0"/>
                      <a:pt x="1456426" y="328727"/>
                      <a:pt x="1456426" y="728214"/>
                    </a:cubicBezTo>
                    <a:cubicBezTo>
                      <a:pt x="1456427" y="997647"/>
                      <a:pt x="1306895" y="1234893"/>
                      <a:pt x="1086974" y="1360809"/>
                    </a:cubicBezTo>
                    <a:cubicBezTo>
                      <a:pt x="1086974" y="1360809"/>
                      <a:pt x="369452" y="1360809"/>
                      <a:pt x="369452" y="1360809"/>
                    </a:cubicBezTo>
                    <a:cubicBezTo>
                      <a:pt x="149531" y="1234893"/>
                      <a:pt x="0" y="997647"/>
                      <a:pt x="0" y="728214"/>
                    </a:cubicBezTo>
                    <a:cubicBezTo>
                      <a:pt x="0" y="328727"/>
                      <a:pt x="328726" y="0"/>
                      <a:pt x="728213" y="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</p:grpSp>
        <p:grpSp>
          <p:nvGrpSpPr>
            <p:cNvPr id="1396607955" name=""/>
            <p:cNvGrpSpPr/>
            <p:nvPr/>
          </p:nvGrpSpPr>
          <p:grpSpPr bwMode="auto">
            <a:xfrm>
              <a:off x="1851003" y="0"/>
              <a:ext cx="9634326" cy="6858000"/>
              <a:chOff x="0" y="0"/>
              <a:chExt cx="9634326" cy="6858000"/>
            </a:xfrm>
          </p:grpSpPr>
          <p:sp>
            <p:nvSpPr>
              <p:cNvPr id="1096466220" name=""/>
              <p:cNvSpPr/>
              <p:nvPr/>
            </p:nvSpPr>
            <p:spPr bwMode="auto">
              <a:xfrm rot="0" flipH="0" flipV="1">
                <a:off x="7308837" y="1779516"/>
                <a:ext cx="2325488" cy="2325487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54918465" name=""/>
              <p:cNvSpPr/>
              <p:nvPr/>
            </p:nvSpPr>
            <p:spPr bwMode="auto">
              <a:xfrm>
                <a:off x="5038031" y="4690923"/>
                <a:ext cx="3168677" cy="2167074"/>
              </a:xfrm>
              <a:custGeom>
                <a:avLst/>
                <a:gdLst/>
                <a:ahLst/>
                <a:cxnLst/>
                <a:rect l="0" t="0" r="r" b="b"/>
                <a:pathLst>
                  <a:path w="3168679" h="2167075" fill="norm" stroke="1" extrusionOk="0">
                    <a:moveTo>
                      <a:pt x="0" y="1584339"/>
                    </a:moveTo>
                    <a:cubicBezTo>
                      <a:pt x="0" y="715195"/>
                      <a:pt x="715197" y="0"/>
                      <a:pt x="1584340" y="0"/>
                    </a:cubicBezTo>
                    <a:cubicBezTo>
                      <a:pt x="2453483" y="0"/>
                      <a:pt x="3168679" y="715195"/>
                      <a:pt x="3168679" y="1584339"/>
                    </a:cubicBezTo>
                    <a:cubicBezTo>
                      <a:pt x="3168679" y="1789639"/>
                      <a:pt x="3128774" y="1986350"/>
                      <a:pt x="3056362" y="2167075"/>
                    </a:cubicBezTo>
                    <a:cubicBezTo>
                      <a:pt x="3056362" y="2167075"/>
                      <a:pt x="112316" y="2167075"/>
                      <a:pt x="112316" y="2167075"/>
                    </a:cubicBezTo>
                    <a:cubicBezTo>
                      <a:pt x="39904" y="1986350"/>
                      <a:pt x="0" y="1789639"/>
                      <a:pt x="0" y="1584339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685929071" name=""/>
              <p:cNvSpPr/>
              <p:nvPr/>
            </p:nvSpPr>
            <p:spPr bwMode="auto">
              <a:xfrm rot="0" flipH="1" flipV="0">
                <a:off x="2170731" y="863644"/>
                <a:ext cx="1087322" cy="1087322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178351498" name=""/>
              <p:cNvSpPr/>
              <p:nvPr/>
            </p:nvSpPr>
            <p:spPr bwMode="auto">
              <a:xfrm rot="0" flipH="0" flipV="0">
                <a:off x="135450" y="0"/>
                <a:ext cx="1858243" cy="1596431"/>
              </a:xfrm>
              <a:custGeom>
                <a:avLst/>
                <a:gdLst/>
                <a:ahLst/>
                <a:cxnLst/>
                <a:rect l="0" t="0" r="r" b="b"/>
                <a:pathLst>
                  <a:path w="1858245" h="1596433" fill="norm" stroke="1" extrusionOk="0">
                    <a:moveTo>
                      <a:pt x="0" y="667311"/>
                    </a:moveTo>
                    <a:cubicBezTo>
                      <a:pt x="0" y="406556"/>
                      <a:pt x="109769" y="169429"/>
                      <a:pt x="285240" y="0"/>
                    </a:cubicBezTo>
                    <a:cubicBezTo>
                      <a:pt x="285240" y="0"/>
                      <a:pt x="1573005" y="0"/>
                      <a:pt x="1573005" y="0"/>
                    </a:cubicBezTo>
                    <a:cubicBezTo>
                      <a:pt x="1748476" y="169429"/>
                      <a:pt x="1858245" y="406556"/>
                      <a:pt x="1858245" y="667311"/>
                    </a:cubicBezTo>
                    <a:cubicBezTo>
                      <a:pt x="1858245" y="1177011"/>
                      <a:pt x="1438825" y="1596433"/>
                      <a:pt x="929122" y="1596433"/>
                    </a:cubicBezTo>
                    <a:cubicBezTo>
                      <a:pt x="419421" y="1596433"/>
                      <a:pt x="0" y="1177011"/>
                      <a:pt x="0" y="667311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203343953" name=""/>
              <p:cNvSpPr/>
              <p:nvPr/>
            </p:nvSpPr>
            <p:spPr bwMode="auto">
              <a:xfrm rot="0" flipH="0" flipV="0">
                <a:off x="4536585" y="0"/>
                <a:ext cx="1330349" cy="725384"/>
              </a:xfrm>
              <a:custGeom>
                <a:avLst/>
                <a:gdLst/>
                <a:ahLst/>
                <a:cxnLst/>
                <a:rect l="0" t="0" r="r" b="b"/>
                <a:pathLst>
                  <a:path w="1330351" h="725386" fill="norm" stroke="1" extrusionOk="0">
                    <a:moveTo>
                      <a:pt x="0" y="60210"/>
                    </a:moveTo>
                    <a:cubicBezTo>
                      <a:pt x="0" y="39926"/>
                      <a:pt x="927" y="19843"/>
                      <a:pt x="2742" y="0"/>
                    </a:cubicBezTo>
                    <a:cubicBezTo>
                      <a:pt x="2742" y="0"/>
                      <a:pt x="1327608" y="0"/>
                      <a:pt x="1327608" y="0"/>
                    </a:cubicBezTo>
                    <a:cubicBezTo>
                      <a:pt x="1329423" y="19843"/>
                      <a:pt x="1330351" y="39926"/>
                      <a:pt x="1330351" y="60210"/>
                    </a:cubicBezTo>
                    <a:cubicBezTo>
                      <a:pt x="1330351" y="425115"/>
                      <a:pt x="1030080" y="725386"/>
                      <a:pt x="665174" y="725386"/>
                    </a:cubicBezTo>
                    <a:cubicBezTo>
                      <a:pt x="300270" y="725386"/>
                      <a:pt x="0" y="425115"/>
                      <a:pt x="0" y="6021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596875527" name=""/>
              <p:cNvSpPr/>
              <p:nvPr/>
            </p:nvSpPr>
            <p:spPr bwMode="auto">
              <a:xfrm rot="0" flipH="1" flipV="0">
                <a:off x="1142528" y="4409079"/>
                <a:ext cx="1858243" cy="1858243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461285140" name=""/>
              <p:cNvSpPr/>
              <p:nvPr/>
            </p:nvSpPr>
            <p:spPr bwMode="auto">
              <a:xfrm rot="0" flipH="0" flipV="1">
                <a:off x="0" y="2913183"/>
                <a:ext cx="1456425" cy="1456425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</p:grpSp>
      </p:grpSp>
      <p:sp>
        <p:nvSpPr>
          <p:cNvPr id="2021112297" name=""/>
          <p:cNvSpPr/>
          <p:nvPr/>
        </p:nvSpPr>
        <p:spPr bwMode="auto">
          <a:xfrm rot="0" flipH="0" flipV="0">
            <a:off x="1979633" y="0"/>
            <a:ext cx="10233362" cy="6879165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1732711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2821347" y="365123"/>
            <a:ext cx="8532450" cy="927216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849808266" name="Content Placeholder 2"/>
          <p:cNvSpPr>
            <a:spLocks noGrp="1"/>
          </p:cNvSpPr>
          <p:nvPr>
            <p:ph idx="1"/>
          </p:nvPr>
        </p:nvSpPr>
        <p:spPr bwMode="auto">
          <a:xfrm flipH="0" flipV="0">
            <a:off x="2821347" y="1427275"/>
            <a:ext cx="8532450" cy="4749684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530126220" name="Footer Placeholder 4"/>
          <p:cNvSpPr>
            <a:spLocks noGrp="1"/>
          </p:cNvSpPr>
          <p:nvPr>
            <p:ph type="ftr" sz="quarter" idx="11"/>
          </p:nvPr>
        </p:nvSpPr>
        <p:spPr bwMode="auto">
          <a:xfrm flipH="0" flipV="0">
            <a:off x="5418181" y="6356349"/>
            <a:ext cx="3338784" cy="36512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7334031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 flipH="0" flipV="0">
            <a:off x="9127942" y="6356349"/>
            <a:ext cx="2225855" cy="365123"/>
          </a:xfrm>
        </p:spPr>
        <p:txBody>
          <a:bodyPr/>
          <a:lstStyle/>
          <a:p>
            <a:pPr>
              <a:defRPr/>
            </a:pPr>
            <a:fld id="{81FAD849-4BFC-83BD-29C5-7BC73868D25E}" type="slidenum">
              <a:rPr lang="en-US"/>
              <a:t/>
            </a:fld>
            <a:endParaRPr lang="en-US"/>
          </a:p>
        </p:txBody>
      </p:sp>
      <p:sp>
        <p:nvSpPr>
          <p:cNvPr id="601211184" name="Date Placeholder 3"/>
          <p:cNvSpPr>
            <a:spLocks noGrp="1"/>
          </p:cNvSpPr>
          <p:nvPr>
            <p:ph type="dt" sz="half" idx="10"/>
          </p:nvPr>
        </p:nvSpPr>
        <p:spPr bwMode="auto">
          <a:xfrm flipH="0" flipV="0">
            <a:off x="2821347" y="6356349"/>
            <a:ext cx="2225855" cy="365123"/>
          </a:xfrm>
        </p:spPr>
        <p:txBody>
          <a:bodyPr/>
          <a:lstStyle/>
          <a:p>
            <a:pPr>
              <a:defRPr/>
            </a:pPr>
            <a:fld id="{194EB77E-E3DD-192F-907E-72E658F32F49}" type="datetimeFigureOut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bg>
      <p:bgPr shadeToTitle="0">
        <a:solidFill>
          <a:schemeClr val="bg2">
            <a:lumMod val="50000"/>
            <a:alpha val="49999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243820584" name=""/>
          <p:cNvGrpSpPr/>
          <p:nvPr/>
        </p:nvGrpSpPr>
        <p:grpSpPr bwMode="auto">
          <a:xfrm>
            <a:off x="0" y="0"/>
            <a:ext cx="12191998" cy="6879165"/>
            <a:chOff x="0" y="0"/>
            <a:chExt cx="12191998" cy="6879165"/>
          </a:xfrm>
        </p:grpSpPr>
        <p:grpSp>
          <p:nvGrpSpPr>
            <p:cNvPr id="603799355" name=""/>
            <p:cNvGrpSpPr/>
            <p:nvPr/>
          </p:nvGrpSpPr>
          <p:grpSpPr bwMode="auto">
            <a:xfrm flipH="0">
              <a:off x="0" y="0"/>
              <a:ext cx="12191998" cy="6858000"/>
              <a:chOff x="0" y="0"/>
              <a:chExt cx="12191998" cy="6858000"/>
            </a:xfrm>
          </p:grpSpPr>
          <p:grpSp>
            <p:nvGrpSpPr>
              <p:cNvPr id="961556835" name=""/>
              <p:cNvGrpSpPr/>
              <p:nvPr/>
            </p:nvGrpSpPr>
            <p:grpSpPr bwMode="auto">
              <a:xfrm>
                <a:off x="0" y="0"/>
                <a:ext cx="12191998" cy="6858000"/>
                <a:chOff x="0" y="0"/>
                <a:chExt cx="12191998" cy="6858000"/>
              </a:xfrm>
            </p:grpSpPr>
            <p:sp>
              <p:nvSpPr>
                <p:cNvPr id="1649129102" name=""/>
                <p:cNvSpPr/>
                <p:nvPr/>
              </p:nvSpPr>
              <p:spPr bwMode="auto">
                <a:xfrm rot="0" flipH="0" flipV="0">
                  <a:off x="7076160" y="1104129"/>
                  <a:ext cx="2325487" cy="2325487"/>
                </a:xfrm>
                <a:prstGeom prst="ellipse">
                  <a:avLst/>
                </a:prstGeom>
                <a:solidFill>
                  <a:schemeClr val="bg2">
                    <a:lumMod val="90000"/>
                    <a:alpha val="3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143315320" name=""/>
                <p:cNvSpPr/>
                <p:nvPr/>
              </p:nvSpPr>
              <p:spPr bwMode="auto">
                <a:xfrm rot="0" flipH="0" flipV="0">
                  <a:off x="8196912" y="2705957"/>
                  <a:ext cx="1822633" cy="1822633"/>
                </a:xfrm>
                <a:prstGeom prst="ellipse">
                  <a:avLst/>
                </a:prstGeom>
                <a:solidFill>
                  <a:schemeClr val="bg2">
                    <a:lumMod val="90000"/>
                    <a:alpha val="3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635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196033638" name=""/>
                <p:cNvSpPr/>
                <p:nvPr/>
              </p:nvSpPr>
              <p:spPr bwMode="auto">
                <a:xfrm rot="0" flipH="0" flipV="0">
                  <a:off x="3845918" y="2328509"/>
                  <a:ext cx="3168677" cy="3168677"/>
                </a:xfrm>
                <a:prstGeom prst="ellipse">
                  <a:avLst/>
                </a:prstGeom>
                <a:solidFill>
                  <a:schemeClr val="bg2">
                    <a:lumMod val="90000"/>
                    <a:alpha val="3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523605964" name=""/>
                <p:cNvSpPr/>
                <p:nvPr/>
              </p:nvSpPr>
              <p:spPr bwMode="auto">
                <a:xfrm rot="0" flipH="1" flipV="1">
                  <a:off x="10212363" y="395785"/>
                  <a:ext cx="1087322" cy="1087322"/>
                </a:xfrm>
                <a:prstGeom prst="ellipse">
                  <a:avLst/>
                </a:prstGeom>
                <a:solidFill>
                  <a:schemeClr val="bg2">
                    <a:lumMod val="90000"/>
                    <a:alpha val="3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217146529" name=""/>
                <p:cNvSpPr/>
                <p:nvPr/>
              </p:nvSpPr>
              <p:spPr bwMode="auto">
                <a:xfrm>
                  <a:off x="3269261" y="0"/>
                  <a:ext cx="1858244" cy="1554510"/>
                </a:xfrm>
                <a:custGeom>
                  <a:avLst/>
                  <a:gdLst/>
                  <a:ahLst/>
                  <a:cxnLst/>
                  <a:rect l="0" t="0" r="r" b="b"/>
                  <a:pathLst>
                    <a:path w="1858246" h="1554512" fill="norm" stroke="1" extrusionOk="0">
                      <a:moveTo>
                        <a:pt x="929123" y="1554512"/>
                      </a:moveTo>
                      <a:cubicBezTo>
                        <a:pt x="419420" y="1554512"/>
                        <a:pt x="0" y="1135090"/>
                        <a:pt x="0" y="625389"/>
                      </a:cubicBezTo>
                      <a:cubicBezTo>
                        <a:pt x="0" y="385485"/>
                        <a:pt x="92915" y="165583"/>
                        <a:pt x="244428" y="0"/>
                      </a:cubicBezTo>
                      <a:cubicBezTo>
                        <a:pt x="244428" y="0"/>
                        <a:pt x="1613817" y="0"/>
                        <a:pt x="1613817" y="0"/>
                      </a:cubicBezTo>
                      <a:cubicBezTo>
                        <a:pt x="1765330" y="165583"/>
                        <a:pt x="1858246" y="385485"/>
                        <a:pt x="1858246" y="625389"/>
                      </a:cubicBezTo>
                      <a:cubicBezTo>
                        <a:pt x="1858246" y="1135090"/>
                        <a:pt x="1438824" y="1554512"/>
                        <a:pt x="929123" y="1554512"/>
                      </a:cubicBezTo>
                      <a:close/>
                    </a:path>
                  </a:pathLst>
                </a:custGeom>
                <a:solidFill>
                  <a:schemeClr val="bg2">
                    <a:lumMod val="90000"/>
                    <a:alpha val="3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</p:sp>
            <p:sp>
              <p:nvSpPr>
                <p:cNvPr id="147797299" name=""/>
                <p:cNvSpPr/>
                <p:nvPr/>
              </p:nvSpPr>
              <p:spPr bwMode="auto">
                <a:xfrm>
                  <a:off x="10480350" y="4066716"/>
                  <a:ext cx="1711647" cy="1858244"/>
                </a:xfrm>
                <a:custGeom>
                  <a:avLst/>
                  <a:gdLst/>
                  <a:ahLst/>
                  <a:cxnLst/>
                  <a:rect l="0" t="0" r="r" b="b"/>
                  <a:pathLst>
                    <a:path w="1711648" h="1858246" fill="norm" stroke="1" extrusionOk="0">
                      <a:moveTo>
                        <a:pt x="929123" y="1858246"/>
                      </a:moveTo>
                      <a:cubicBezTo>
                        <a:pt x="419420" y="1858246"/>
                        <a:pt x="0" y="1438824"/>
                        <a:pt x="0" y="929123"/>
                      </a:cubicBezTo>
                      <a:cubicBezTo>
                        <a:pt x="0" y="419421"/>
                        <a:pt x="419420" y="0"/>
                        <a:pt x="929123" y="0"/>
                      </a:cubicBezTo>
                      <a:cubicBezTo>
                        <a:pt x="1256064" y="0"/>
                        <a:pt x="1545861" y="172568"/>
                        <a:pt x="1711648" y="430839"/>
                      </a:cubicBezTo>
                      <a:cubicBezTo>
                        <a:pt x="1711648" y="430839"/>
                        <a:pt x="1711648" y="1427406"/>
                        <a:pt x="1711648" y="1427406"/>
                      </a:cubicBezTo>
                      <a:cubicBezTo>
                        <a:pt x="1545861" y="1685677"/>
                        <a:pt x="1256064" y="1858246"/>
                        <a:pt x="929123" y="1858246"/>
                      </a:cubicBezTo>
                      <a:close/>
                    </a:path>
                  </a:pathLst>
                </a:custGeom>
                <a:solidFill>
                  <a:schemeClr val="bg2">
                    <a:lumMod val="90000"/>
                    <a:alpha val="3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</p:sp>
            <p:sp>
              <p:nvSpPr>
                <p:cNvPr id="1295505753" name=""/>
                <p:cNvSpPr/>
                <p:nvPr/>
              </p:nvSpPr>
              <p:spPr bwMode="auto">
                <a:xfrm>
                  <a:off x="0" y="839523"/>
                  <a:ext cx="1222125" cy="1456425"/>
                </a:xfrm>
                <a:custGeom>
                  <a:avLst/>
                  <a:gdLst/>
                  <a:ahLst/>
                  <a:cxnLst/>
                  <a:rect l="0" t="0" r="r" b="b"/>
                  <a:pathLst>
                    <a:path w="1222127" h="1456428" fill="norm" stroke="1" extrusionOk="0">
                      <a:moveTo>
                        <a:pt x="493913" y="0"/>
                      </a:moveTo>
                      <a:cubicBezTo>
                        <a:pt x="893400" y="0"/>
                        <a:pt x="1222127" y="328727"/>
                        <a:pt x="1222127" y="728214"/>
                      </a:cubicBezTo>
                      <a:cubicBezTo>
                        <a:pt x="1222127" y="1127700"/>
                        <a:pt x="893400" y="1456428"/>
                        <a:pt x="493913" y="1456428"/>
                      </a:cubicBezTo>
                      <a:cubicBezTo>
                        <a:pt x="304065" y="1456428"/>
                        <a:pt x="130199" y="1382187"/>
                        <a:pt x="0" y="1261393"/>
                      </a:cubicBezTo>
                      <a:cubicBezTo>
                        <a:pt x="0" y="1261393"/>
                        <a:pt x="0" y="195034"/>
                        <a:pt x="0" y="195034"/>
                      </a:cubicBezTo>
                      <a:cubicBezTo>
                        <a:pt x="130199" y="74240"/>
                        <a:pt x="304065" y="0"/>
                        <a:pt x="493913" y="0"/>
                      </a:cubicBezTo>
                      <a:close/>
                    </a:path>
                  </a:pathLst>
                </a:custGeom>
                <a:solidFill>
                  <a:schemeClr val="bg2">
                    <a:lumMod val="90000"/>
                    <a:alpha val="3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</p:sp>
            <p:sp>
              <p:nvSpPr>
                <p:cNvPr id="1347795699" name=""/>
                <p:cNvSpPr/>
                <p:nvPr/>
              </p:nvSpPr>
              <p:spPr bwMode="auto">
                <a:xfrm>
                  <a:off x="0" y="3599471"/>
                  <a:ext cx="1759395" cy="1858243"/>
                </a:xfrm>
                <a:custGeom>
                  <a:avLst/>
                  <a:gdLst/>
                  <a:ahLst/>
                  <a:cxnLst/>
                  <a:rect l="0" t="0" r="r" b="b"/>
                  <a:pathLst>
                    <a:path w="1759397" h="1858245" fill="norm" stroke="1" extrusionOk="0">
                      <a:moveTo>
                        <a:pt x="830275" y="0"/>
                      </a:moveTo>
                      <a:cubicBezTo>
                        <a:pt x="1339976" y="0"/>
                        <a:pt x="1759397" y="419421"/>
                        <a:pt x="1759397" y="929123"/>
                      </a:cubicBezTo>
                      <a:cubicBezTo>
                        <a:pt x="1759397" y="1438825"/>
                        <a:pt x="1339976" y="1858245"/>
                        <a:pt x="830275" y="1858245"/>
                      </a:cubicBezTo>
                      <a:cubicBezTo>
                        <a:pt x="469215" y="1858245"/>
                        <a:pt x="153459" y="1647783"/>
                        <a:pt x="0" y="1343853"/>
                      </a:cubicBezTo>
                      <a:cubicBezTo>
                        <a:pt x="0" y="1343853"/>
                        <a:pt x="0" y="514392"/>
                        <a:pt x="0" y="514392"/>
                      </a:cubicBezTo>
                      <a:cubicBezTo>
                        <a:pt x="153459" y="210462"/>
                        <a:pt x="469215" y="0"/>
                        <a:pt x="830275" y="0"/>
                      </a:cubicBezTo>
                      <a:close/>
                    </a:path>
                  </a:pathLst>
                </a:custGeom>
                <a:solidFill>
                  <a:schemeClr val="bg2">
                    <a:lumMod val="90000"/>
                    <a:alpha val="3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</p:sp>
            <p:sp>
              <p:nvSpPr>
                <p:cNvPr id="1586038230" name=""/>
                <p:cNvSpPr/>
                <p:nvPr/>
              </p:nvSpPr>
              <p:spPr bwMode="auto">
                <a:xfrm>
                  <a:off x="2227152" y="5497191"/>
                  <a:ext cx="1456424" cy="1360809"/>
                </a:xfrm>
                <a:custGeom>
                  <a:avLst/>
                  <a:gdLst/>
                  <a:ahLst/>
                  <a:cxnLst/>
                  <a:rect l="0" t="0" r="r" b="b"/>
                  <a:pathLst>
                    <a:path w="1456426" h="1360809" fill="norm" stroke="1" extrusionOk="0">
                      <a:moveTo>
                        <a:pt x="728213" y="0"/>
                      </a:moveTo>
                      <a:cubicBezTo>
                        <a:pt x="1127699" y="0"/>
                        <a:pt x="1456426" y="328727"/>
                        <a:pt x="1456426" y="728214"/>
                      </a:cubicBezTo>
                      <a:cubicBezTo>
                        <a:pt x="1456427" y="997647"/>
                        <a:pt x="1306895" y="1234893"/>
                        <a:pt x="1086974" y="1360809"/>
                      </a:cubicBezTo>
                      <a:cubicBezTo>
                        <a:pt x="1086974" y="1360809"/>
                        <a:pt x="369452" y="1360809"/>
                        <a:pt x="369452" y="1360809"/>
                      </a:cubicBezTo>
                      <a:cubicBezTo>
                        <a:pt x="149531" y="1234893"/>
                        <a:pt x="0" y="997647"/>
                        <a:pt x="0" y="728214"/>
                      </a:cubicBezTo>
                      <a:cubicBezTo>
                        <a:pt x="0" y="328727"/>
                        <a:pt x="328726" y="0"/>
                        <a:pt x="728213" y="0"/>
                      </a:cubicBezTo>
                      <a:close/>
                    </a:path>
                  </a:pathLst>
                </a:custGeom>
                <a:solidFill>
                  <a:schemeClr val="bg2">
                    <a:lumMod val="90000"/>
                    <a:alpha val="3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</p:sp>
          </p:grpSp>
          <p:grpSp>
            <p:nvGrpSpPr>
              <p:cNvPr id="896595864" name=""/>
              <p:cNvGrpSpPr/>
              <p:nvPr/>
            </p:nvGrpSpPr>
            <p:grpSpPr bwMode="auto">
              <a:xfrm>
                <a:off x="1851003" y="0"/>
                <a:ext cx="9634325" cy="6858000"/>
                <a:chOff x="0" y="0"/>
                <a:chExt cx="9634325" cy="6858000"/>
              </a:xfrm>
            </p:grpSpPr>
            <p:sp>
              <p:nvSpPr>
                <p:cNvPr id="527396232" name=""/>
                <p:cNvSpPr/>
                <p:nvPr/>
              </p:nvSpPr>
              <p:spPr bwMode="auto">
                <a:xfrm rot="0" flipH="0" flipV="1">
                  <a:off x="7308837" y="1779516"/>
                  <a:ext cx="2325487" cy="2325487"/>
                </a:xfrm>
                <a:prstGeom prst="ellipse">
                  <a:avLst/>
                </a:prstGeom>
                <a:solidFill>
                  <a:schemeClr val="bg2">
                    <a:alpha val="4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346974234" name=""/>
                <p:cNvSpPr/>
                <p:nvPr/>
              </p:nvSpPr>
              <p:spPr bwMode="auto">
                <a:xfrm>
                  <a:off x="5038031" y="4690923"/>
                  <a:ext cx="3168677" cy="2167074"/>
                </a:xfrm>
                <a:custGeom>
                  <a:avLst/>
                  <a:gdLst/>
                  <a:ahLst/>
                  <a:cxnLst/>
                  <a:rect l="0" t="0" r="r" b="b"/>
                  <a:pathLst>
                    <a:path w="3168679" h="2167075" fill="norm" stroke="1" extrusionOk="0">
                      <a:moveTo>
                        <a:pt x="0" y="1584339"/>
                      </a:moveTo>
                      <a:cubicBezTo>
                        <a:pt x="0" y="715195"/>
                        <a:pt x="715197" y="0"/>
                        <a:pt x="1584340" y="0"/>
                      </a:cubicBezTo>
                      <a:cubicBezTo>
                        <a:pt x="2453483" y="0"/>
                        <a:pt x="3168679" y="715195"/>
                        <a:pt x="3168679" y="1584339"/>
                      </a:cubicBezTo>
                      <a:cubicBezTo>
                        <a:pt x="3168679" y="1789639"/>
                        <a:pt x="3128774" y="1986350"/>
                        <a:pt x="3056362" y="2167075"/>
                      </a:cubicBezTo>
                      <a:cubicBezTo>
                        <a:pt x="3056362" y="2167075"/>
                        <a:pt x="112316" y="2167075"/>
                        <a:pt x="112316" y="2167075"/>
                      </a:cubicBezTo>
                      <a:cubicBezTo>
                        <a:pt x="39904" y="1986350"/>
                        <a:pt x="0" y="1789639"/>
                        <a:pt x="0" y="1584339"/>
                      </a:cubicBezTo>
                      <a:close/>
                    </a:path>
                  </a:pathLst>
                </a:custGeom>
                <a:solidFill>
                  <a:schemeClr val="bg2">
                    <a:alpha val="4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</p:sp>
            <p:sp>
              <p:nvSpPr>
                <p:cNvPr id="1992493305" name=""/>
                <p:cNvSpPr/>
                <p:nvPr/>
              </p:nvSpPr>
              <p:spPr bwMode="auto">
                <a:xfrm rot="0" flipH="1" flipV="0">
                  <a:off x="2170731" y="863644"/>
                  <a:ext cx="1087322" cy="1087322"/>
                </a:xfrm>
                <a:prstGeom prst="ellipse">
                  <a:avLst/>
                </a:prstGeom>
                <a:solidFill>
                  <a:schemeClr val="bg2">
                    <a:alpha val="4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551104130" name=""/>
                <p:cNvSpPr/>
                <p:nvPr/>
              </p:nvSpPr>
              <p:spPr bwMode="auto">
                <a:xfrm rot="0" flipH="0" flipV="0">
                  <a:off x="135450" y="0"/>
                  <a:ext cx="1858243" cy="1596431"/>
                </a:xfrm>
                <a:custGeom>
                  <a:avLst/>
                  <a:gdLst/>
                  <a:ahLst/>
                  <a:cxnLst/>
                  <a:rect l="0" t="0" r="r" b="b"/>
                  <a:pathLst>
                    <a:path w="1858245" h="1596433" fill="norm" stroke="1" extrusionOk="0">
                      <a:moveTo>
                        <a:pt x="0" y="667311"/>
                      </a:moveTo>
                      <a:cubicBezTo>
                        <a:pt x="0" y="406556"/>
                        <a:pt x="109769" y="169429"/>
                        <a:pt x="285240" y="0"/>
                      </a:cubicBezTo>
                      <a:cubicBezTo>
                        <a:pt x="285240" y="0"/>
                        <a:pt x="1573005" y="0"/>
                        <a:pt x="1573005" y="0"/>
                      </a:cubicBezTo>
                      <a:cubicBezTo>
                        <a:pt x="1748476" y="169429"/>
                        <a:pt x="1858245" y="406556"/>
                        <a:pt x="1858245" y="667311"/>
                      </a:cubicBezTo>
                      <a:cubicBezTo>
                        <a:pt x="1858245" y="1177011"/>
                        <a:pt x="1438825" y="1596433"/>
                        <a:pt x="929122" y="1596433"/>
                      </a:cubicBezTo>
                      <a:cubicBezTo>
                        <a:pt x="419421" y="1596433"/>
                        <a:pt x="0" y="1177011"/>
                        <a:pt x="0" y="667311"/>
                      </a:cubicBezTo>
                      <a:close/>
                    </a:path>
                  </a:pathLst>
                </a:custGeom>
                <a:solidFill>
                  <a:schemeClr val="bg2">
                    <a:alpha val="4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</p:sp>
            <p:sp>
              <p:nvSpPr>
                <p:cNvPr id="1365027126" name=""/>
                <p:cNvSpPr/>
                <p:nvPr/>
              </p:nvSpPr>
              <p:spPr bwMode="auto">
                <a:xfrm rot="0" flipH="0" flipV="0">
                  <a:off x="4536585" y="0"/>
                  <a:ext cx="1330349" cy="725384"/>
                </a:xfrm>
                <a:custGeom>
                  <a:avLst/>
                  <a:gdLst/>
                  <a:ahLst/>
                  <a:cxnLst/>
                  <a:rect l="0" t="0" r="r" b="b"/>
                  <a:pathLst>
                    <a:path w="1330351" h="725386" fill="norm" stroke="1" extrusionOk="0">
                      <a:moveTo>
                        <a:pt x="0" y="60210"/>
                      </a:moveTo>
                      <a:cubicBezTo>
                        <a:pt x="0" y="39926"/>
                        <a:pt x="927" y="19843"/>
                        <a:pt x="2742" y="0"/>
                      </a:cubicBezTo>
                      <a:cubicBezTo>
                        <a:pt x="2742" y="0"/>
                        <a:pt x="1327608" y="0"/>
                        <a:pt x="1327608" y="0"/>
                      </a:cubicBezTo>
                      <a:cubicBezTo>
                        <a:pt x="1329423" y="19843"/>
                        <a:pt x="1330351" y="39926"/>
                        <a:pt x="1330351" y="60210"/>
                      </a:cubicBezTo>
                      <a:cubicBezTo>
                        <a:pt x="1330351" y="425115"/>
                        <a:pt x="1030080" y="725386"/>
                        <a:pt x="665174" y="725386"/>
                      </a:cubicBezTo>
                      <a:cubicBezTo>
                        <a:pt x="300270" y="725386"/>
                        <a:pt x="0" y="425115"/>
                        <a:pt x="0" y="60210"/>
                      </a:cubicBezTo>
                      <a:close/>
                    </a:path>
                  </a:pathLst>
                </a:custGeom>
                <a:solidFill>
                  <a:schemeClr val="bg2">
                    <a:alpha val="4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635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</p:sp>
            <p:sp>
              <p:nvSpPr>
                <p:cNvPr id="245503937" name=""/>
                <p:cNvSpPr/>
                <p:nvPr/>
              </p:nvSpPr>
              <p:spPr bwMode="auto">
                <a:xfrm rot="0" flipH="1" flipV="0">
                  <a:off x="1142528" y="4409079"/>
                  <a:ext cx="1858243" cy="1858243"/>
                </a:xfrm>
                <a:prstGeom prst="ellipse">
                  <a:avLst/>
                </a:prstGeom>
                <a:solidFill>
                  <a:schemeClr val="bg2">
                    <a:alpha val="4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2112035657" name=""/>
                <p:cNvSpPr/>
                <p:nvPr/>
              </p:nvSpPr>
              <p:spPr bwMode="auto">
                <a:xfrm rot="0" flipH="0" flipV="1">
                  <a:off x="0" y="2913183"/>
                  <a:ext cx="1456425" cy="1456425"/>
                </a:xfrm>
                <a:prstGeom prst="ellipse">
                  <a:avLst/>
                </a:prstGeom>
                <a:solidFill>
                  <a:schemeClr val="bg2">
                    <a:alpha val="4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</p:grpSp>
        </p:grpSp>
        <p:sp>
          <p:nvSpPr>
            <p:cNvPr id="424990058" name=""/>
            <p:cNvSpPr/>
            <p:nvPr/>
          </p:nvSpPr>
          <p:spPr bwMode="auto">
            <a:xfrm rot="0" flipH="0" flipV="0">
              <a:off x="0" y="0"/>
              <a:ext cx="10233362" cy="6879165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3046489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838198" y="365124"/>
            <a:ext cx="8532450" cy="927214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54935379" name="Content Placeholder 2"/>
          <p:cNvSpPr>
            <a:spLocks noGrp="1"/>
          </p:cNvSpPr>
          <p:nvPr>
            <p:ph idx="1"/>
          </p:nvPr>
        </p:nvSpPr>
        <p:spPr bwMode="auto">
          <a:xfrm flipH="0" flipV="0">
            <a:off x="838198" y="1427276"/>
            <a:ext cx="8532450" cy="4749685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96725148" name="Footer Placeholder 4"/>
          <p:cNvSpPr>
            <a:spLocks noGrp="1"/>
          </p:cNvSpPr>
          <p:nvPr>
            <p:ph type="ftr" sz="quarter" idx="11"/>
          </p:nvPr>
        </p:nvSpPr>
        <p:spPr bwMode="auto">
          <a:xfrm flipH="0" flipV="0">
            <a:off x="3435032" y="6356349"/>
            <a:ext cx="3338784" cy="36512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58240425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 flipH="0" flipV="0">
            <a:off x="7144794" y="6356349"/>
            <a:ext cx="2225855" cy="365123"/>
          </a:xfrm>
        </p:spPr>
        <p:txBody>
          <a:bodyPr/>
          <a:lstStyle/>
          <a:p>
            <a:pPr>
              <a:defRPr/>
            </a:pPr>
            <a:fld id="{E86B9101-8206-3F9D-7D4C-83A784670D18}" type="slidenum">
              <a:rPr lang="en-US"/>
              <a:t/>
            </a:fld>
            <a:endParaRPr lang="en-US"/>
          </a:p>
        </p:txBody>
      </p:sp>
      <p:sp>
        <p:nvSpPr>
          <p:cNvPr id="1058672597" name="Date Placeholder 3"/>
          <p:cNvSpPr>
            <a:spLocks noGrp="1"/>
          </p:cNvSpPr>
          <p:nvPr>
            <p:ph type="dt" sz="half" idx="10"/>
          </p:nvPr>
        </p:nvSpPr>
        <p:spPr bwMode="auto">
          <a:xfrm flipH="0" flipV="0">
            <a:off x="838198" y="6356349"/>
            <a:ext cx="2225855" cy="365123"/>
          </a:xfrm>
        </p:spPr>
        <p:txBody>
          <a:bodyPr/>
          <a:lstStyle/>
          <a:p>
            <a:pPr>
              <a:defRPr/>
            </a:pPr>
            <a:fld id="{E0C7E9E3-EC69-A1FC-3C25-A6A686E37071}" type="datetimeFigureOut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bg>
      <p:bgPr shadeToTitle="0">
        <a:solidFill>
          <a:schemeClr val="accent5">
            <a:lumMod val="40000"/>
            <a:lumOff val="60000"/>
            <a:alpha val="3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552488479" name=""/>
          <p:cNvGrpSpPr/>
          <p:nvPr/>
        </p:nvGrpSpPr>
        <p:grpSpPr bwMode="auto">
          <a:xfrm rot="0" flipH="0" flipV="0">
            <a:off x="0" y="0"/>
            <a:ext cx="12191999" cy="6858000"/>
            <a:chOff x="0" y="0"/>
            <a:chExt cx="12191999" cy="6858000"/>
          </a:xfrm>
        </p:grpSpPr>
        <p:grpSp>
          <p:nvGrpSpPr>
            <p:cNvPr id="1046790656" name=""/>
            <p:cNvGrpSpPr/>
            <p:nvPr/>
          </p:nvGrpSpPr>
          <p:grpSpPr bwMode="auto"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1809500143" name=""/>
              <p:cNvSpPr/>
              <p:nvPr/>
            </p:nvSpPr>
            <p:spPr bwMode="auto">
              <a:xfrm rot="0" flipH="0" flipV="0">
                <a:off x="7076161" y="1104129"/>
                <a:ext cx="2325488" cy="2325487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2104571478" name=""/>
              <p:cNvSpPr/>
              <p:nvPr/>
            </p:nvSpPr>
            <p:spPr bwMode="auto">
              <a:xfrm rot="0" flipH="0" flipV="0">
                <a:off x="8196913" y="2705957"/>
                <a:ext cx="1822633" cy="1822633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135118427" name=""/>
              <p:cNvSpPr/>
              <p:nvPr/>
            </p:nvSpPr>
            <p:spPr bwMode="auto">
              <a:xfrm rot="0" flipH="0" flipV="0">
                <a:off x="3845918" y="2328509"/>
                <a:ext cx="3168677" cy="3168677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732851110" name=""/>
              <p:cNvSpPr/>
              <p:nvPr/>
            </p:nvSpPr>
            <p:spPr bwMode="auto">
              <a:xfrm rot="0" flipH="1" flipV="1">
                <a:off x="10212363" y="395785"/>
                <a:ext cx="1087322" cy="1087322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771195244" name=""/>
              <p:cNvSpPr/>
              <p:nvPr/>
            </p:nvSpPr>
            <p:spPr bwMode="auto">
              <a:xfrm>
                <a:off x="3269261" y="0"/>
                <a:ext cx="1858244" cy="1554510"/>
              </a:xfrm>
              <a:custGeom>
                <a:avLst/>
                <a:gdLst/>
                <a:ahLst/>
                <a:cxnLst/>
                <a:rect l="0" t="0" r="r" b="b"/>
                <a:pathLst>
                  <a:path w="1858246" h="1554512" fill="norm" stroke="1" extrusionOk="0">
                    <a:moveTo>
                      <a:pt x="929123" y="1554512"/>
                    </a:moveTo>
                    <a:cubicBezTo>
                      <a:pt x="419420" y="1554512"/>
                      <a:pt x="0" y="1135090"/>
                      <a:pt x="0" y="625389"/>
                    </a:cubicBezTo>
                    <a:cubicBezTo>
                      <a:pt x="0" y="385485"/>
                      <a:pt x="92915" y="165583"/>
                      <a:pt x="244428" y="0"/>
                    </a:cubicBezTo>
                    <a:cubicBezTo>
                      <a:pt x="244428" y="0"/>
                      <a:pt x="1613817" y="0"/>
                      <a:pt x="1613817" y="0"/>
                    </a:cubicBezTo>
                    <a:cubicBezTo>
                      <a:pt x="1765330" y="165583"/>
                      <a:pt x="1858246" y="385485"/>
                      <a:pt x="1858246" y="625389"/>
                    </a:cubicBezTo>
                    <a:cubicBezTo>
                      <a:pt x="1858246" y="1135090"/>
                      <a:pt x="1438824" y="1554512"/>
                      <a:pt x="929123" y="1554512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329131156" name=""/>
              <p:cNvSpPr/>
              <p:nvPr/>
            </p:nvSpPr>
            <p:spPr bwMode="auto">
              <a:xfrm>
                <a:off x="10480350" y="4066716"/>
                <a:ext cx="1711647" cy="1858244"/>
              </a:xfrm>
              <a:custGeom>
                <a:avLst/>
                <a:gdLst/>
                <a:ahLst/>
                <a:cxnLst/>
                <a:rect l="0" t="0" r="r" b="b"/>
                <a:pathLst>
                  <a:path w="1711648" h="1858246" fill="norm" stroke="1" extrusionOk="0">
                    <a:moveTo>
                      <a:pt x="929123" y="1858246"/>
                    </a:moveTo>
                    <a:cubicBezTo>
                      <a:pt x="419420" y="1858246"/>
                      <a:pt x="0" y="1438824"/>
                      <a:pt x="0" y="929123"/>
                    </a:cubicBezTo>
                    <a:cubicBezTo>
                      <a:pt x="0" y="419421"/>
                      <a:pt x="419420" y="0"/>
                      <a:pt x="929123" y="0"/>
                    </a:cubicBezTo>
                    <a:cubicBezTo>
                      <a:pt x="1256064" y="0"/>
                      <a:pt x="1545861" y="172568"/>
                      <a:pt x="1711648" y="430839"/>
                    </a:cubicBezTo>
                    <a:cubicBezTo>
                      <a:pt x="1711648" y="430839"/>
                      <a:pt x="1711648" y="1427406"/>
                      <a:pt x="1711648" y="1427406"/>
                    </a:cubicBezTo>
                    <a:cubicBezTo>
                      <a:pt x="1545861" y="1685677"/>
                      <a:pt x="1256064" y="1858246"/>
                      <a:pt x="929123" y="1858246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665181433" name=""/>
              <p:cNvSpPr/>
              <p:nvPr/>
            </p:nvSpPr>
            <p:spPr bwMode="auto">
              <a:xfrm>
                <a:off x="0" y="839523"/>
                <a:ext cx="1222125" cy="1456425"/>
              </a:xfrm>
              <a:custGeom>
                <a:avLst/>
                <a:gdLst/>
                <a:ahLst/>
                <a:cxnLst/>
                <a:rect l="0" t="0" r="r" b="b"/>
                <a:pathLst>
                  <a:path w="1222127" h="1456428" fill="norm" stroke="1" extrusionOk="0">
                    <a:moveTo>
                      <a:pt x="493913" y="0"/>
                    </a:moveTo>
                    <a:cubicBezTo>
                      <a:pt x="893400" y="0"/>
                      <a:pt x="1222127" y="328727"/>
                      <a:pt x="1222127" y="728214"/>
                    </a:cubicBezTo>
                    <a:cubicBezTo>
                      <a:pt x="1222127" y="1127700"/>
                      <a:pt x="893400" y="1456428"/>
                      <a:pt x="493913" y="1456428"/>
                    </a:cubicBezTo>
                    <a:cubicBezTo>
                      <a:pt x="304065" y="1456428"/>
                      <a:pt x="130199" y="1382187"/>
                      <a:pt x="0" y="1261393"/>
                    </a:cubicBezTo>
                    <a:cubicBezTo>
                      <a:pt x="0" y="1261393"/>
                      <a:pt x="0" y="195034"/>
                      <a:pt x="0" y="195034"/>
                    </a:cubicBezTo>
                    <a:cubicBezTo>
                      <a:pt x="130199" y="74240"/>
                      <a:pt x="304065" y="0"/>
                      <a:pt x="493913" y="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253772451" name=""/>
              <p:cNvSpPr/>
              <p:nvPr/>
            </p:nvSpPr>
            <p:spPr bwMode="auto">
              <a:xfrm>
                <a:off x="0" y="3599471"/>
                <a:ext cx="1759395" cy="1858243"/>
              </a:xfrm>
              <a:custGeom>
                <a:avLst/>
                <a:gdLst/>
                <a:ahLst/>
                <a:cxnLst/>
                <a:rect l="0" t="0" r="r" b="b"/>
                <a:pathLst>
                  <a:path w="1759397" h="1858245" fill="norm" stroke="1" extrusionOk="0">
                    <a:moveTo>
                      <a:pt x="830275" y="0"/>
                    </a:moveTo>
                    <a:cubicBezTo>
                      <a:pt x="1339976" y="0"/>
                      <a:pt x="1759397" y="419421"/>
                      <a:pt x="1759397" y="929123"/>
                    </a:cubicBezTo>
                    <a:cubicBezTo>
                      <a:pt x="1759397" y="1438825"/>
                      <a:pt x="1339976" y="1858245"/>
                      <a:pt x="830275" y="1858245"/>
                    </a:cubicBezTo>
                    <a:cubicBezTo>
                      <a:pt x="469215" y="1858245"/>
                      <a:pt x="153459" y="1647783"/>
                      <a:pt x="0" y="1343853"/>
                    </a:cubicBezTo>
                    <a:cubicBezTo>
                      <a:pt x="0" y="1343853"/>
                      <a:pt x="0" y="514392"/>
                      <a:pt x="0" y="514392"/>
                    </a:cubicBezTo>
                    <a:cubicBezTo>
                      <a:pt x="153459" y="210462"/>
                      <a:pt x="469215" y="0"/>
                      <a:pt x="830275" y="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445802270" name=""/>
              <p:cNvSpPr/>
              <p:nvPr/>
            </p:nvSpPr>
            <p:spPr bwMode="auto">
              <a:xfrm>
                <a:off x="2227152" y="5497191"/>
                <a:ext cx="1456425" cy="1360809"/>
              </a:xfrm>
              <a:custGeom>
                <a:avLst/>
                <a:gdLst/>
                <a:ahLst/>
                <a:cxnLst/>
                <a:rect l="0" t="0" r="r" b="b"/>
                <a:pathLst>
                  <a:path w="1456426" h="1360809" fill="norm" stroke="1" extrusionOk="0">
                    <a:moveTo>
                      <a:pt x="728213" y="0"/>
                    </a:moveTo>
                    <a:cubicBezTo>
                      <a:pt x="1127699" y="0"/>
                      <a:pt x="1456426" y="328727"/>
                      <a:pt x="1456426" y="728214"/>
                    </a:cubicBezTo>
                    <a:cubicBezTo>
                      <a:pt x="1456427" y="997647"/>
                      <a:pt x="1306895" y="1234893"/>
                      <a:pt x="1086974" y="1360809"/>
                    </a:cubicBezTo>
                    <a:cubicBezTo>
                      <a:pt x="1086974" y="1360809"/>
                      <a:pt x="369452" y="1360809"/>
                      <a:pt x="369452" y="1360809"/>
                    </a:cubicBezTo>
                    <a:cubicBezTo>
                      <a:pt x="149531" y="1234893"/>
                      <a:pt x="0" y="997647"/>
                      <a:pt x="0" y="728214"/>
                    </a:cubicBezTo>
                    <a:cubicBezTo>
                      <a:pt x="0" y="328727"/>
                      <a:pt x="328726" y="0"/>
                      <a:pt x="728213" y="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</p:grpSp>
        <p:grpSp>
          <p:nvGrpSpPr>
            <p:cNvPr id="1351399267" name=""/>
            <p:cNvGrpSpPr/>
            <p:nvPr/>
          </p:nvGrpSpPr>
          <p:grpSpPr bwMode="auto">
            <a:xfrm>
              <a:off x="1851003" y="0"/>
              <a:ext cx="9634326" cy="6858000"/>
              <a:chOff x="0" y="0"/>
              <a:chExt cx="9634326" cy="6858000"/>
            </a:xfrm>
          </p:grpSpPr>
          <p:sp>
            <p:nvSpPr>
              <p:cNvPr id="1096871131" name=""/>
              <p:cNvSpPr/>
              <p:nvPr/>
            </p:nvSpPr>
            <p:spPr bwMode="auto">
              <a:xfrm rot="0" flipH="0" flipV="1">
                <a:off x="7308837" y="1779516"/>
                <a:ext cx="2325488" cy="2325487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777425030" name=""/>
              <p:cNvSpPr/>
              <p:nvPr/>
            </p:nvSpPr>
            <p:spPr bwMode="auto">
              <a:xfrm>
                <a:off x="5038031" y="4690923"/>
                <a:ext cx="3168677" cy="2167074"/>
              </a:xfrm>
              <a:custGeom>
                <a:avLst/>
                <a:gdLst/>
                <a:ahLst/>
                <a:cxnLst/>
                <a:rect l="0" t="0" r="r" b="b"/>
                <a:pathLst>
                  <a:path w="3168679" h="2167075" fill="norm" stroke="1" extrusionOk="0">
                    <a:moveTo>
                      <a:pt x="0" y="1584339"/>
                    </a:moveTo>
                    <a:cubicBezTo>
                      <a:pt x="0" y="715195"/>
                      <a:pt x="715197" y="0"/>
                      <a:pt x="1584340" y="0"/>
                    </a:cubicBezTo>
                    <a:cubicBezTo>
                      <a:pt x="2453483" y="0"/>
                      <a:pt x="3168679" y="715195"/>
                      <a:pt x="3168679" y="1584339"/>
                    </a:cubicBezTo>
                    <a:cubicBezTo>
                      <a:pt x="3168679" y="1789639"/>
                      <a:pt x="3128774" y="1986350"/>
                      <a:pt x="3056362" y="2167075"/>
                    </a:cubicBezTo>
                    <a:cubicBezTo>
                      <a:pt x="3056362" y="2167075"/>
                      <a:pt x="112316" y="2167075"/>
                      <a:pt x="112316" y="2167075"/>
                    </a:cubicBezTo>
                    <a:cubicBezTo>
                      <a:pt x="39904" y="1986350"/>
                      <a:pt x="0" y="1789639"/>
                      <a:pt x="0" y="1584339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260242878" name=""/>
              <p:cNvSpPr/>
              <p:nvPr/>
            </p:nvSpPr>
            <p:spPr bwMode="auto">
              <a:xfrm rot="0" flipH="1" flipV="0">
                <a:off x="2170731" y="863644"/>
                <a:ext cx="1087322" cy="1087322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542719137" name=""/>
              <p:cNvSpPr/>
              <p:nvPr/>
            </p:nvSpPr>
            <p:spPr bwMode="auto">
              <a:xfrm rot="0" flipH="0" flipV="0">
                <a:off x="135450" y="0"/>
                <a:ext cx="1858243" cy="1596431"/>
              </a:xfrm>
              <a:custGeom>
                <a:avLst/>
                <a:gdLst/>
                <a:ahLst/>
                <a:cxnLst/>
                <a:rect l="0" t="0" r="r" b="b"/>
                <a:pathLst>
                  <a:path w="1858245" h="1596433" fill="norm" stroke="1" extrusionOk="0">
                    <a:moveTo>
                      <a:pt x="0" y="667311"/>
                    </a:moveTo>
                    <a:cubicBezTo>
                      <a:pt x="0" y="406556"/>
                      <a:pt x="109769" y="169429"/>
                      <a:pt x="285240" y="0"/>
                    </a:cubicBezTo>
                    <a:cubicBezTo>
                      <a:pt x="285240" y="0"/>
                      <a:pt x="1573005" y="0"/>
                      <a:pt x="1573005" y="0"/>
                    </a:cubicBezTo>
                    <a:cubicBezTo>
                      <a:pt x="1748476" y="169429"/>
                      <a:pt x="1858245" y="406556"/>
                      <a:pt x="1858245" y="667311"/>
                    </a:cubicBezTo>
                    <a:cubicBezTo>
                      <a:pt x="1858245" y="1177011"/>
                      <a:pt x="1438825" y="1596433"/>
                      <a:pt x="929122" y="1596433"/>
                    </a:cubicBezTo>
                    <a:cubicBezTo>
                      <a:pt x="419421" y="1596433"/>
                      <a:pt x="0" y="1177011"/>
                      <a:pt x="0" y="667311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692221859" name=""/>
              <p:cNvSpPr/>
              <p:nvPr/>
            </p:nvSpPr>
            <p:spPr bwMode="auto">
              <a:xfrm rot="0" flipH="0" flipV="0">
                <a:off x="4536585" y="0"/>
                <a:ext cx="1330349" cy="725384"/>
              </a:xfrm>
              <a:custGeom>
                <a:avLst/>
                <a:gdLst/>
                <a:ahLst/>
                <a:cxnLst/>
                <a:rect l="0" t="0" r="r" b="b"/>
                <a:pathLst>
                  <a:path w="1330351" h="725386" fill="norm" stroke="1" extrusionOk="0">
                    <a:moveTo>
                      <a:pt x="0" y="60210"/>
                    </a:moveTo>
                    <a:cubicBezTo>
                      <a:pt x="0" y="39926"/>
                      <a:pt x="927" y="19843"/>
                      <a:pt x="2742" y="0"/>
                    </a:cubicBezTo>
                    <a:cubicBezTo>
                      <a:pt x="2742" y="0"/>
                      <a:pt x="1327608" y="0"/>
                      <a:pt x="1327608" y="0"/>
                    </a:cubicBezTo>
                    <a:cubicBezTo>
                      <a:pt x="1329423" y="19843"/>
                      <a:pt x="1330351" y="39926"/>
                      <a:pt x="1330351" y="60210"/>
                    </a:cubicBezTo>
                    <a:cubicBezTo>
                      <a:pt x="1330351" y="425115"/>
                      <a:pt x="1030080" y="725386"/>
                      <a:pt x="665174" y="725386"/>
                    </a:cubicBezTo>
                    <a:cubicBezTo>
                      <a:pt x="300270" y="725386"/>
                      <a:pt x="0" y="425115"/>
                      <a:pt x="0" y="6021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563652712" name=""/>
              <p:cNvSpPr/>
              <p:nvPr/>
            </p:nvSpPr>
            <p:spPr bwMode="auto">
              <a:xfrm rot="0" flipH="1" flipV="0">
                <a:off x="1142528" y="4409079"/>
                <a:ext cx="1858243" cy="1858243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364709519" name=""/>
              <p:cNvSpPr/>
              <p:nvPr/>
            </p:nvSpPr>
            <p:spPr bwMode="auto">
              <a:xfrm rot="0" flipH="0" flipV="1">
                <a:off x="0" y="2913183"/>
                <a:ext cx="1456425" cy="1456425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</p:grpSp>
      </p:grpSp>
      <p:sp>
        <p:nvSpPr>
          <p:cNvPr id="123627018" name=""/>
          <p:cNvSpPr/>
          <p:nvPr/>
        </p:nvSpPr>
        <p:spPr bwMode="auto">
          <a:xfrm rot="0" flipH="0" flipV="0">
            <a:off x="0" y="0"/>
            <a:ext cx="10233362" cy="6879165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59130748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838198" y="365124"/>
            <a:ext cx="8532450" cy="927214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79910974" name="Content Placeholder 2"/>
          <p:cNvSpPr>
            <a:spLocks noGrp="1"/>
          </p:cNvSpPr>
          <p:nvPr>
            <p:ph idx="1"/>
          </p:nvPr>
        </p:nvSpPr>
        <p:spPr bwMode="auto">
          <a:xfrm flipH="0" flipV="0">
            <a:off x="838198" y="1427275"/>
            <a:ext cx="8532450" cy="4749685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2008237148" name="Footer Placeholder 4"/>
          <p:cNvSpPr>
            <a:spLocks noGrp="1"/>
          </p:cNvSpPr>
          <p:nvPr>
            <p:ph type="ftr" sz="quarter" idx="11"/>
          </p:nvPr>
        </p:nvSpPr>
        <p:spPr bwMode="auto">
          <a:xfrm flipH="0" flipV="0">
            <a:off x="3435032" y="6356349"/>
            <a:ext cx="3338784" cy="36512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09432169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 flipH="0" flipV="0">
            <a:off x="7144795" y="6356349"/>
            <a:ext cx="2225855" cy="365123"/>
          </a:xfrm>
        </p:spPr>
        <p:txBody>
          <a:bodyPr/>
          <a:lstStyle/>
          <a:p>
            <a:pPr>
              <a:defRPr/>
            </a:pPr>
            <a:fld id="{AFF9E701-009E-7CA1-D860-4E191A24E01A}" type="slidenum">
              <a:rPr lang="en-US"/>
              <a:t/>
            </a:fld>
            <a:endParaRPr lang="en-US"/>
          </a:p>
        </p:txBody>
      </p:sp>
      <p:sp>
        <p:nvSpPr>
          <p:cNvPr id="536934542" name="Date Placeholder 3"/>
          <p:cNvSpPr>
            <a:spLocks noGrp="1"/>
          </p:cNvSpPr>
          <p:nvPr>
            <p:ph type="dt" sz="half" idx="10"/>
          </p:nvPr>
        </p:nvSpPr>
        <p:spPr bwMode="auto">
          <a:xfrm flipH="0" flipV="0">
            <a:off x="838197" y="6356349"/>
            <a:ext cx="2225855" cy="365123"/>
          </a:xfrm>
        </p:spPr>
        <p:txBody>
          <a:bodyPr/>
          <a:lstStyle/>
          <a:p>
            <a:pPr>
              <a:defRPr/>
            </a:pPr>
            <a:fld id="{FF429229-4813-8AF6-47C5-D0BD1D738D53}" type="datetimeFigureOut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bg>
      <p:bgPr shadeToTitle="0">
        <a:solidFill>
          <a:schemeClr val="bg2">
            <a:lumMod val="50000"/>
            <a:alpha val="49999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70398942" name=""/>
          <p:cNvGrpSpPr/>
          <p:nvPr/>
        </p:nvGrpSpPr>
        <p:grpSpPr bwMode="auto">
          <a:xfrm rot="0" flipH="0" flipV="0">
            <a:off x="0" y="0"/>
            <a:ext cx="12191998" cy="6858000"/>
            <a:chOff x="0" y="0"/>
            <a:chExt cx="12191998" cy="6858000"/>
          </a:xfrm>
        </p:grpSpPr>
        <p:grpSp>
          <p:nvGrpSpPr>
            <p:cNvPr id="1824665733" name=""/>
            <p:cNvGrpSpPr/>
            <p:nvPr/>
          </p:nvGrpSpPr>
          <p:grpSpPr bwMode="auto">
            <a:xfrm>
              <a:off x="0" y="0"/>
              <a:ext cx="12191998" cy="6858000"/>
              <a:chOff x="0" y="0"/>
              <a:chExt cx="12191998" cy="6858000"/>
            </a:xfrm>
          </p:grpSpPr>
          <p:sp>
            <p:nvSpPr>
              <p:cNvPr id="1983622726" name=""/>
              <p:cNvSpPr/>
              <p:nvPr/>
            </p:nvSpPr>
            <p:spPr bwMode="auto">
              <a:xfrm rot="0" flipH="0" flipV="0">
                <a:off x="7076160" y="1104129"/>
                <a:ext cx="2325487" cy="2325487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944195941" name=""/>
              <p:cNvSpPr/>
              <p:nvPr/>
            </p:nvSpPr>
            <p:spPr bwMode="auto">
              <a:xfrm rot="0" flipH="0" flipV="0">
                <a:off x="8196912" y="2705957"/>
                <a:ext cx="1822633" cy="1822633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427331038" name=""/>
              <p:cNvSpPr/>
              <p:nvPr/>
            </p:nvSpPr>
            <p:spPr bwMode="auto">
              <a:xfrm rot="0" flipH="0" flipV="0">
                <a:off x="3845918" y="2328509"/>
                <a:ext cx="3168677" cy="3168677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657392682" name=""/>
              <p:cNvSpPr/>
              <p:nvPr/>
            </p:nvSpPr>
            <p:spPr bwMode="auto">
              <a:xfrm rot="0" flipH="1" flipV="1">
                <a:off x="10212363" y="395785"/>
                <a:ext cx="1087322" cy="1087322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962849995" name=""/>
              <p:cNvSpPr/>
              <p:nvPr/>
            </p:nvSpPr>
            <p:spPr bwMode="auto">
              <a:xfrm>
                <a:off x="3269261" y="0"/>
                <a:ext cx="1858244" cy="1554510"/>
              </a:xfrm>
              <a:custGeom>
                <a:avLst/>
                <a:gdLst/>
                <a:ahLst/>
                <a:cxnLst/>
                <a:rect l="0" t="0" r="r" b="b"/>
                <a:pathLst>
                  <a:path w="1858246" h="1554512" fill="norm" stroke="1" extrusionOk="0">
                    <a:moveTo>
                      <a:pt x="929123" y="1554512"/>
                    </a:moveTo>
                    <a:cubicBezTo>
                      <a:pt x="419420" y="1554512"/>
                      <a:pt x="0" y="1135090"/>
                      <a:pt x="0" y="625389"/>
                    </a:cubicBezTo>
                    <a:cubicBezTo>
                      <a:pt x="0" y="385485"/>
                      <a:pt x="92915" y="165583"/>
                      <a:pt x="244428" y="0"/>
                    </a:cubicBezTo>
                    <a:cubicBezTo>
                      <a:pt x="244428" y="0"/>
                      <a:pt x="1613817" y="0"/>
                      <a:pt x="1613817" y="0"/>
                    </a:cubicBezTo>
                    <a:cubicBezTo>
                      <a:pt x="1765330" y="165583"/>
                      <a:pt x="1858246" y="385485"/>
                      <a:pt x="1858246" y="625389"/>
                    </a:cubicBezTo>
                    <a:cubicBezTo>
                      <a:pt x="1858246" y="1135090"/>
                      <a:pt x="1438824" y="1554512"/>
                      <a:pt x="929123" y="1554512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454602202" name=""/>
              <p:cNvSpPr/>
              <p:nvPr/>
            </p:nvSpPr>
            <p:spPr bwMode="auto">
              <a:xfrm>
                <a:off x="10480350" y="4066716"/>
                <a:ext cx="1711647" cy="1858244"/>
              </a:xfrm>
              <a:custGeom>
                <a:avLst/>
                <a:gdLst/>
                <a:ahLst/>
                <a:cxnLst/>
                <a:rect l="0" t="0" r="r" b="b"/>
                <a:pathLst>
                  <a:path w="1711648" h="1858246" fill="norm" stroke="1" extrusionOk="0">
                    <a:moveTo>
                      <a:pt x="929123" y="1858246"/>
                    </a:moveTo>
                    <a:cubicBezTo>
                      <a:pt x="419420" y="1858246"/>
                      <a:pt x="0" y="1438824"/>
                      <a:pt x="0" y="929123"/>
                    </a:cubicBezTo>
                    <a:cubicBezTo>
                      <a:pt x="0" y="419421"/>
                      <a:pt x="419420" y="0"/>
                      <a:pt x="929123" y="0"/>
                    </a:cubicBezTo>
                    <a:cubicBezTo>
                      <a:pt x="1256064" y="0"/>
                      <a:pt x="1545861" y="172568"/>
                      <a:pt x="1711648" y="430839"/>
                    </a:cubicBezTo>
                    <a:cubicBezTo>
                      <a:pt x="1711648" y="430839"/>
                      <a:pt x="1711648" y="1427406"/>
                      <a:pt x="1711648" y="1427406"/>
                    </a:cubicBezTo>
                    <a:cubicBezTo>
                      <a:pt x="1545861" y="1685677"/>
                      <a:pt x="1256064" y="1858246"/>
                      <a:pt x="929123" y="1858246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494850159" name=""/>
              <p:cNvSpPr/>
              <p:nvPr/>
            </p:nvSpPr>
            <p:spPr bwMode="auto">
              <a:xfrm>
                <a:off x="0" y="839523"/>
                <a:ext cx="1222125" cy="1456425"/>
              </a:xfrm>
              <a:custGeom>
                <a:avLst/>
                <a:gdLst/>
                <a:ahLst/>
                <a:cxnLst/>
                <a:rect l="0" t="0" r="r" b="b"/>
                <a:pathLst>
                  <a:path w="1222127" h="1456428" fill="norm" stroke="1" extrusionOk="0">
                    <a:moveTo>
                      <a:pt x="493913" y="0"/>
                    </a:moveTo>
                    <a:cubicBezTo>
                      <a:pt x="893400" y="0"/>
                      <a:pt x="1222127" y="328727"/>
                      <a:pt x="1222127" y="728214"/>
                    </a:cubicBezTo>
                    <a:cubicBezTo>
                      <a:pt x="1222127" y="1127700"/>
                      <a:pt x="893400" y="1456428"/>
                      <a:pt x="493913" y="1456428"/>
                    </a:cubicBezTo>
                    <a:cubicBezTo>
                      <a:pt x="304065" y="1456428"/>
                      <a:pt x="130199" y="1382187"/>
                      <a:pt x="0" y="1261393"/>
                    </a:cubicBezTo>
                    <a:cubicBezTo>
                      <a:pt x="0" y="1261393"/>
                      <a:pt x="0" y="195034"/>
                      <a:pt x="0" y="195034"/>
                    </a:cubicBezTo>
                    <a:cubicBezTo>
                      <a:pt x="130199" y="74240"/>
                      <a:pt x="304065" y="0"/>
                      <a:pt x="493913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430064325" name=""/>
              <p:cNvSpPr/>
              <p:nvPr/>
            </p:nvSpPr>
            <p:spPr bwMode="auto">
              <a:xfrm>
                <a:off x="0" y="3599471"/>
                <a:ext cx="1759395" cy="1858243"/>
              </a:xfrm>
              <a:custGeom>
                <a:avLst/>
                <a:gdLst/>
                <a:ahLst/>
                <a:cxnLst/>
                <a:rect l="0" t="0" r="r" b="b"/>
                <a:pathLst>
                  <a:path w="1759397" h="1858245" fill="norm" stroke="1" extrusionOk="0">
                    <a:moveTo>
                      <a:pt x="830275" y="0"/>
                    </a:moveTo>
                    <a:cubicBezTo>
                      <a:pt x="1339976" y="0"/>
                      <a:pt x="1759397" y="419421"/>
                      <a:pt x="1759397" y="929123"/>
                    </a:cubicBezTo>
                    <a:cubicBezTo>
                      <a:pt x="1759397" y="1438825"/>
                      <a:pt x="1339976" y="1858245"/>
                      <a:pt x="830275" y="1858245"/>
                    </a:cubicBezTo>
                    <a:cubicBezTo>
                      <a:pt x="469215" y="1858245"/>
                      <a:pt x="153459" y="1647783"/>
                      <a:pt x="0" y="1343853"/>
                    </a:cubicBezTo>
                    <a:cubicBezTo>
                      <a:pt x="0" y="1343853"/>
                      <a:pt x="0" y="514392"/>
                      <a:pt x="0" y="514392"/>
                    </a:cubicBezTo>
                    <a:cubicBezTo>
                      <a:pt x="153459" y="210462"/>
                      <a:pt x="469215" y="0"/>
                      <a:pt x="830275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019079675" name=""/>
              <p:cNvSpPr/>
              <p:nvPr/>
            </p:nvSpPr>
            <p:spPr bwMode="auto">
              <a:xfrm>
                <a:off x="2227152" y="5497191"/>
                <a:ext cx="1456424" cy="1360809"/>
              </a:xfrm>
              <a:custGeom>
                <a:avLst/>
                <a:gdLst/>
                <a:ahLst/>
                <a:cxnLst/>
                <a:rect l="0" t="0" r="r" b="b"/>
                <a:pathLst>
                  <a:path w="1456426" h="1360809" fill="norm" stroke="1" extrusionOk="0">
                    <a:moveTo>
                      <a:pt x="728213" y="0"/>
                    </a:moveTo>
                    <a:cubicBezTo>
                      <a:pt x="1127699" y="0"/>
                      <a:pt x="1456426" y="328727"/>
                      <a:pt x="1456426" y="728214"/>
                    </a:cubicBezTo>
                    <a:cubicBezTo>
                      <a:pt x="1456427" y="997647"/>
                      <a:pt x="1306895" y="1234893"/>
                      <a:pt x="1086974" y="1360809"/>
                    </a:cubicBezTo>
                    <a:cubicBezTo>
                      <a:pt x="1086974" y="1360809"/>
                      <a:pt x="369452" y="1360809"/>
                      <a:pt x="369452" y="1360809"/>
                    </a:cubicBezTo>
                    <a:cubicBezTo>
                      <a:pt x="149531" y="1234893"/>
                      <a:pt x="0" y="997647"/>
                      <a:pt x="0" y="728214"/>
                    </a:cubicBezTo>
                    <a:cubicBezTo>
                      <a:pt x="0" y="328727"/>
                      <a:pt x="328726" y="0"/>
                      <a:pt x="728213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</p:grpSp>
        <p:grpSp>
          <p:nvGrpSpPr>
            <p:cNvPr id="1310764555" name=""/>
            <p:cNvGrpSpPr/>
            <p:nvPr/>
          </p:nvGrpSpPr>
          <p:grpSpPr bwMode="auto">
            <a:xfrm>
              <a:off x="1851003" y="0"/>
              <a:ext cx="9634325" cy="6858000"/>
              <a:chOff x="0" y="0"/>
              <a:chExt cx="9634325" cy="6858000"/>
            </a:xfrm>
          </p:grpSpPr>
          <p:sp>
            <p:nvSpPr>
              <p:cNvPr id="170303251" name=""/>
              <p:cNvSpPr/>
              <p:nvPr/>
            </p:nvSpPr>
            <p:spPr bwMode="auto">
              <a:xfrm rot="0" flipH="0" flipV="1">
                <a:off x="7308837" y="1779516"/>
                <a:ext cx="2325487" cy="2325487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630077135" name=""/>
              <p:cNvSpPr/>
              <p:nvPr/>
            </p:nvSpPr>
            <p:spPr bwMode="auto">
              <a:xfrm>
                <a:off x="5038031" y="4690923"/>
                <a:ext cx="3168677" cy="2167074"/>
              </a:xfrm>
              <a:custGeom>
                <a:avLst/>
                <a:gdLst/>
                <a:ahLst/>
                <a:cxnLst/>
                <a:rect l="0" t="0" r="r" b="b"/>
                <a:pathLst>
                  <a:path w="3168679" h="2167075" fill="norm" stroke="1" extrusionOk="0">
                    <a:moveTo>
                      <a:pt x="0" y="1584339"/>
                    </a:moveTo>
                    <a:cubicBezTo>
                      <a:pt x="0" y="715195"/>
                      <a:pt x="715197" y="0"/>
                      <a:pt x="1584340" y="0"/>
                    </a:cubicBezTo>
                    <a:cubicBezTo>
                      <a:pt x="2453483" y="0"/>
                      <a:pt x="3168679" y="715195"/>
                      <a:pt x="3168679" y="1584339"/>
                    </a:cubicBezTo>
                    <a:cubicBezTo>
                      <a:pt x="3168679" y="1789639"/>
                      <a:pt x="3128774" y="1986350"/>
                      <a:pt x="3056362" y="2167075"/>
                    </a:cubicBezTo>
                    <a:cubicBezTo>
                      <a:pt x="3056362" y="2167075"/>
                      <a:pt x="112316" y="2167075"/>
                      <a:pt x="112316" y="2167075"/>
                    </a:cubicBezTo>
                    <a:cubicBezTo>
                      <a:pt x="39904" y="1986350"/>
                      <a:pt x="0" y="1789639"/>
                      <a:pt x="0" y="1584339"/>
                    </a:cubicBezTo>
                    <a:close/>
                  </a:path>
                </a:pathLst>
              </a:cu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582515727" name=""/>
              <p:cNvSpPr/>
              <p:nvPr/>
            </p:nvSpPr>
            <p:spPr bwMode="auto">
              <a:xfrm rot="0" flipH="1" flipV="0">
                <a:off x="2170731" y="863644"/>
                <a:ext cx="1087322" cy="1087322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963752614" name=""/>
              <p:cNvSpPr/>
              <p:nvPr/>
            </p:nvSpPr>
            <p:spPr bwMode="auto">
              <a:xfrm rot="0" flipH="0" flipV="0">
                <a:off x="135450" y="0"/>
                <a:ext cx="1858243" cy="1596431"/>
              </a:xfrm>
              <a:custGeom>
                <a:avLst/>
                <a:gdLst/>
                <a:ahLst/>
                <a:cxnLst/>
                <a:rect l="0" t="0" r="r" b="b"/>
                <a:pathLst>
                  <a:path w="1858245" h="1596433" fill="norm" stroke="1" extrusionOk="0">
                    <a:moveTo>
                      <a:pt x="0" y="667311"/>
                    </a:moveTo>
                    <a:cubicBezTo>
                      <a:pt x="0" y="406556"/>
                      <a:pt x="109769" y="169429"/>
                      <a:pt x="285240" y="0"/>
                    </a:cubicBezTo>
                    <a:cubicBezTo>
                      <a:pt x="285240" y="0"/>
                      <a:pt x="1573005" y="0"/>
                      <a:pt x="1573005" y="0"/>
                    </a:cubicBezTo>
                    <a:cubicBezTo>
                      <a:pt x="1748476" y="169429"/>
                      <a:pt x="1858245" y="406556"/>
                      <a:pt x="1858245" y="667311"/>
                    </a:cubicBezTo>
                    <a:cubicBezTo>
                      <a:pt x="1858245" y="1177011"/>
                      <a:pt x="1438825" y="1596433"/>
                      <a:pt x="929122" y="1596433"/>
                    </a:cubicBezTo>
                    <a:cubicBezTo>
                      <a:pt x="419421" y="1596433"/>
                      <a:pt x="0" y="1177011"/>
                      <a:pt x="0" y="667311"/>
                    </a:cubicBezTo>
                    <a:close/>
                  </a:path>
                </a:pathLst>
              </a:cu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0026561" name=""/>
              <p:cNvSpPr/>
              <p:nvPr/>
            </p:nvSpPr>
            <p:spPr bwMode="auto">
              <a:xfrm rot="0" flipH="0" flipV="0">
                <a:off x="4536585" y="0"/>
                <a:ext cx="1330349" cy="725384"/>
              </a:xfrm>
              <a:custGeom>
                <a:avLst/>
                <a:gdLst/>
                <a:ahLst/>
                <a:cxnLst/>
                <a:rect l="0" t="0" r="r" b="b"/>
                <a:pathLst>
                  <a:path w="1330351" h="725386" fill="norm" stroke="1" extrusionOk="0">
                    <a:moveTo>
                      <a:pt x="0" y="60210"/>
                    </a:moveTo>
                    <a:cubicBezTo>
                      <a:pt x="0" y="39926"/>
                      <a:pt x="927" y="19843"/>
                      <a:pt x="2742" y="0"/>
                    </a:cubicBezTo>
                    <a:cubicBezTo>
                      <a:pt x="2742" y="0"/>
                      <a:pt x="1327608" y="0"/>
                      <a:pt x="1327608" y="0"/>
                    </a:cubicBezTo>
                    <a:cubicBezTo>
                      <a:pt x="1329423" y="19843"/>
                      <a:pt x="1330351" y="39926"/>
                      <a:pt x="1330351" y="60210"/>
                    </a:cubicBezTo>
                    <a:cubicBezTo>
                      <a:pt x="1330351" y="425115"/>
                      <a:pt x="1030080" y="725386"/>
                      <a:pt x="665174" y="725386"/>
                    </a:cubicBezTo>
                    <a:cubicBezTo>
                      <a:pt x="300270" y="725386"/>
                      <a:pt x="0" y="425115"/>
                      <a:pt x="0" y="60210"/>
                    </a:cubicBezTo>
                    <a:close/>
                  </a:path>
                </a:pathLst>
              </a:cu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056773911" name=""/>
              <p:cNvSpPr/>
              <p:nvPr/>
            </p:nvSpPr>
            <p:spPr bwMode="auto">
              <a:xfrm rot="0" flipH="1" flipV="0">
                <a:off x="1142528" y="4409079"/>
                <a:ext cx="1858243" cy="1858243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240564412" name=""/>
              <p:cNvSpPr/>
              <p:nvPr/>
            </p:nvSpPr>
            <p:spPr bwMode="auto">
              <a:xfrm rot="0" flipH="0" flipV="1">
                <a:off x="0" y="2913183"/>
                <a:ext cx="1456425" cy="1456425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</p:grpSp>
      </p:grpSp>
      <p:sp>
        <p:nvSpPr>
          <p:cNvPr id="113773346" name=""/>
          <p:cNvSpPr/>
          <p:nvPr/>
        </p:nvSpPr>
        <p:spPr bwMode="auto">
          <a:xfrm rot="0" flipH="0" flipV="0">
            <a:off x="0" y="1950967"/>
            <a:ext cx="12191997" cy="4928197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04455290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831849" y="2313659"/>
            <a:ext cx="10515600" cy="929646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653087291" name="Text Placeholder 2"/>
          <p:cNvSpPr>
            <a:spLocks noGrp="1"/>
          </p:cNvSpPr>
          <p:nvPr>
            <p:ph type="body" idx="1"/>
          </p:nvPr>
        </p:nvSpPr>
        <p:spPr bwMode="auto">
          <a:xfrm flipH="0" flipV="0">
            <a:off x="831849" y="3378242"/>
            <a:ext cx="10515600" cy="271140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590088348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289289464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33261097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bg>
      <p:bgPr shadeToTitle="0">
        <a:solidFill>
          <a:schemeClr val="accent5">
            <a:lumMod val="40000"/>
            <a:lumOff val="60000"/>
            <a:alpha val="3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957691080" name=""/>
          <p:cNvGrpSpPr/>
          <p:nvPr/>
        </p:nvGrpSpPr>
        <p:grpSpPr bwMode="auto">
          <a:xfrm rot="0" flipH="0" flipV="0">
            <a:off x="0" y="0"/>
            <a:ext cx="12191999" cy="6858000"/>
            <a:chOff x="0" y="0"/>
            <a:chExt cx="12191999" cy="6858000"/>
          </a:xfrm>
        </p:grpSpPr>
        <p:grpSp>
          <p:nvGrpSpPr>
            <p:cNvPr id="747531784" name=""/>
            <p:cNvGrpSpPr/>
            <p:nvPr/>
          </p:nvGrpSpPr>
          <p:grpSpPr bwMode="auto"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1323028612" name=""/>
              <p:cNvSpPr/>
              <p:nvPr/>
            </p:nvSpPr>
            <p:spPr bwMode="auto">
              <a:xfrm rot="0" flipH="0" flipV="0">
                <a:off x="7076161" y="1104129"/>
                <a:ext cx="2325488" cy="2325487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69472604" name=""/>
              <p:cNvSpPr/>
              <p:nvPr/>
            </p:nvSpPr>
            <p:spPr bwMode="auto">
              <a:xfrm rot="0" flipH="0" flipV="0">
                <a:off x="8196913" y="2705957"/>
                <a:ext cx="1822633" cy="1822633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477541385" name=""/>
              <p:cNvSpPr/>
              <p:nvPr/>
            </p:nvSpPr>
            <p:spPr bwMode="auto">
              <a:xfrm rot="0" flipH="0" flipV="0">
                <a:off x="3845918" y="2328509"/>
                <a:ext cx="3168677" cy="3168677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2097127785" name=""/>
              <p:cNvSpPr/>
              <p:nvPr/>
            </p:nvSpPr>
            <p:spPr bwMode="auto">
              <a:xfrm rot="0" flipH="1" flipV="1">
                <a:off x="10212363" y="395785"/>
                <a:ext cx="1087322" cy="1087322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608113944" name=""/>
              <p:cNvSpPr/>
              <p:nvPr/>
            </p:nvSpPr>
            <p:spPr bwMode="auto">
              <a:xfrm>
                <a:off x="3269261" y="0"/>
                <a:ext cx="1858244" cy="1554510"/>
              </a:xfrm>
              <a:custGeom>
                <a:avLst/>
                <a:gdLst/>
                <a:ahLst/>
                <a:cxnLst/>
                <a:rect l="0" t="0" r="r" b="b"/>
                <a:pathLst>
                  <a:path w="1858246" h="1554512" fill="norm" stroke="1" extrusionOk="0">
                    <a:moveTo>
                      <a:pt x="929123" y="1554512"/>
                    </a:moveTo>
                    <a:cubicBezTo>
                      <a:pt x="419420" y="1554512"/>
                      <a:pt x="0" y="1135090"/>
                      <a:pt x="0" y="625389"/>
                    </a:cubicBezTo>
                    <a:cubicBezTo>
                      <a:pt x="0" y="385485"/>
                      <a:pt x="92915" y="165583"/>
                      <a:pt x="244428" y="0"/>
                    </a:cubicBezTo>
                    <a:cubicBezTo>
                      <a:pt x="244428" y="0"/>
                      <a:pt x="1613817" y="0"/>
                      <a:pt x="1613817" y="0"/>
                    </a:cubicBezTo>
                    <a:cubicBezTo>
                      <a:pt x="1765330" y="165583"/>
                      <a:pt x="1858246" y="385485"/>
                      <a:pt x="1858246" y="625389"/>
                    </a:cubicBezTo>
                    <a:cubicBezTo>
                      <a:pt x="1858246" y="1135090"/>
                      <a:pt x="1438824" y="1554512"/>
                      <a:pt x="929123" y="1554512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883764727" name=""/>
              <p:cNvSpPr/>
              <p:nvPr/>
            </p:nvSpPr>
            <p:spPr bwMode="auto">
              <a:xfrm>
                <a:off x="10480350" y="4066716"/>
                <a:ext cx="1711647" cy="1858244"/>
              </a:xfrm>
              <a:custGeom>
                <a:avLst/>
                <a:gdLst/>
                <a:ahLst/>
                <a:cxnLst/>
                <a:rect l="0" t="0" r="r" b="b"/>
                <a:pathLst>
                  <a:path w="1711648" h="1858246" fill="norm" stroke="1" extrusionOk="0">
                    <a:moveTo>
                      <a:pt x="929123" y="1858246"/>
                    </a:moveTo>
                    <a:cubicBezTo>
                      <a:pt x="419420" y="1858246"/>
                      <a:pt x="0" y="1438824"/>
                      <a:pt x="0" y="929123"/>
                    </a:cubicBezTo>
                    <a:cubicBezTo>
                      <a:pt x="0" y="419421"/>
                      <a:pt x="419420" y="0"/>
                      <a:pt x="929123" y="0"/>
                    </a:cubicBezTo>
                    <a:cubicBezTo>
                      <a:pt x="1256064" y="0"/>
                      <a:pt x="1545861" y="172568"/>
                      <a:pt x="1711648" y="430839"/>
                    </a:cubicBezTo>
                    <a:cubicBezTo>
                      <a:pt x="1711648" y="430839"/>
                      <a:pt x="1711648" y="1427406"/>
                      <a:pt x="1711648" y="1427406"/>
                    </a:cubicBezTo>
                    <a:cubicBezTo>
                      <a:pt x="1545861" y="1685677"/>
                      <a:pt x="1256064" y="1858246"/>
                      <a:pt x="929123" y="1858246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666843317" name=""/>
              <p:cNvSpPr/>
              <p:nvPr/>
            </p:nvSpPr>
            <p:spPr bwMode="auto">
              <a:xfrm>
                <a:off x="0" y="839523"/>
                <a:ext cx="1222125" cy="1456425"/>
              </a:xfrm>
              <a:custGeom>
                <a:avLst/>
                <a:gdLst/>
                <a:ahLst/>
                <a:cxnLst/>
                <a:rect l="0" t="0" r="r" b="b"/>
                <a:pathLst>
                  <a:path w="1222127" h="1456428" fill="norm" stroke="1" extrusionOk="0">
                    <a:moveTo>
                      <a:pt x="493913" y="0"/>
                    </a:moveTo>
                    <a:cubicBezTo>
                      <a:pt x="893400" y="0"/>
                      <a:pt x="1222127" y="328727"/>
                      <a:pt x="1222127" y="728214"/>
                    </a:cubicBezTo>
                    <a:cubicBezTo>
                      <a:pt x="1222127" y="1127700"/>
                      <a:pt x="893400" y="1456428"/>
                      <a:pt x="493913" y="1456428"/>
                    </a:cubicBezTo>
                    <a:cubicBezTo>
                      <a:pt x="304065" y="1456428"/>
                      <a:pt x="130199" y="1382187"/>
                      <a:pt x="0" y="1261393"/>
                    </a:cubicBezTo>
                    <a:cubicBezTo>
                      <a:pt x="0" y="1261393"/>
                      <a:pt x="0" y="195034"/>
                      <a:pt x="0" y="195034"/>
                    </a:cubicBezTo>
                    <a:cubicBezTo>
                      <a:pt x="130199" y="74240"/>
                      <a:pt x="304065" y="0"/>
                      <a:pt x="493913" y="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92547818" name=""/>
              <p:cNvSpPr/>
              <p:nvPr/>
            </p:nvSpPr>
            <p:spPr bwMode="auto">
              <a:xfrm>
                <a:off x="0" y="3599471"/>
                <a:ext cx="1759395" cy="1858243"/>
              </a:xfrm>
              <a:custGeom>
                <a:avLst/>
                <a:gdLst/>
                <a:ahLst/>
                <a:cxnLst/>
                <a:rect l="0" t="0" r="r" b="b"/>
                <a:pathLst>
                  <a:path w="1759397" h="1858245" fill="norm" stroke="1" extrusionOk="0">
                    <a:moveTo>
                      <a:pt x="830275" y="0"/>
                    </a:moveTo>
                    <a:cubicBezTo>
                      <a:pt x="1339976" y="0"/>
                      <a:pt x="1759397" y="419421"/>
                      <a:pt x="1759397" y="929123"/>
                    </a:cubicBezTo>
                    <a:cubicBezTo>
                      <a:pt x="1759397" y="1438825"/>
                      <a:pt x="1339976" y="1858245"/>
                      <a:pt x="830275" y="1858245"/>
                    </a:cubicBezTo>
                    <a:cubicBezTo>
                      <a:pt x="469215" y="1858245"/>
                      <a:pt x="153459" y="1647783"/>
                      <a:pt x="0" y="1343853"/>
                    </a:cubicBezTo>
                    <a:cubicBezTo>
                      <a:pt x="0" y="1343853"/>
                      <a:pt x="0" y="514392"/>
                      <a:pt x="0" y="514392"/>
                    </a:cubicBezTo>
                    <a:cubicBezTo>
                      <a:pt x="153459" y="210462"/>
                      <a:pt x="469215" y="0"/>
                      <a:pt x="830275" y="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725167138" name=""/>
              <p:cNvSpPr/>
              <p:nvPr/>
            </p:nvSpPr>
            <p:spPr bwMode="auto">
              <a:xfrm>
                <a:off x="2227152" y="5497191"/>
                <a:ext cx="1456425" cy="1360809"/>
              </a:xfrm>
              <a:custGeom>
                <a:avLst/>
                <a:gdLst/>
                <a:ahLst/>
                <a:cxnLst/>
                <a:rect l="0" t="0" r="r" b="b"/>
                <a:pathLst>
                  <a:path w="1456426" h="1360809" fill="norm" stroke="1" extrusionOk="0">
                    <a:moveTo>
                      <a:pt x="728213" y="0"/>
                    </a:moveTo>
                    <a:cubicBezTo>
                      <a:pt x="1127699" y="0"/>
                      <a:pt x="1456426" y="328727"/>
                      <a:pt x="1456426" y="728214"/>
                    </a:cubicBezTo>
                    <a:cubicBezTo>
                      <a:pt x="1456427" y="997647"/>
                      <a:pt x="1306895" y="1234893"/>
                      <a:pt x="1086974" y="1360809"/>
                    </a:cubicBezTo>
                    <a:cubicBezTo>
                      <a:pt x="1086974" y="1360809"/>
                      <a:pt x="369452" y="1360809"/>
                      <a:pt x="369452" y="1360809"/>
                    </a:cubicBezTo>
                    <a:cubicBezTo>
                      <a:pt x="149531" y="1234893"/>
                      <a:pt x="0" y="997647"/>
                      <a:pt x="0" y="728214"/>
                    </a:cubicBezTo>
                    <a:cubicBezTo>
                      <a:pt x="0" y="328727"/>
                      <a:pt x="328726" y="0"/>
                      <a:pt x="728213" y="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</p:grpSp>
        <p:grpSp>
          <p:nvGrpSpPr>
            <p:cNvPr id="1342471758" name=""/>
            <p:cNvGrpSpPr/>
            <p:nvPr/>
          </p:nvGrpSpPr>
          <p:grpSpPr bwMode="auto">
            <a:xfrm>
              <a:off x="1851003" y="0"/>
              <a:ext cx="9634326" cy="6858000"/>
              <a:chOff x="0" y="0"/>
              <a:chExt cx="9634326" cy="6858000"/>
            </a:xfrm>
          </p:grpSpPr>
          <p:sp>
            <p:nvSpPr>
              <p:cNvPr id="2110098610" name=""/>
              <p:cNvSpPr/>
              <p:nvPr/>
            </p:nvSpPr>
            <p:spPr bwMode="auto">
              <a:xfrm rot="0" flipH="0" flipV="1">
                <a:off x="7308837" y="1779516"/>
                <a:ext cx="2325488" cy="2325487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470322386" name=""/>
              <p:cNvSpPr/>
              <p:nvPr/>
            </p:nvSpPr>
            <p:spPr bwMode="auto">
              <a:xfrm>
                <a:off x="5038031" y="4690923"/>
                <a:ext cx="3168677" cy="2167074"/>
              </a:xfrm>
              <a:custGeom>
                <a:avLst/>
                <a:gdLst/>
                <a:ahLst/>
                <a:cxnLst/>
                <a:rect l="0" t="0" r="r" b="b"/>
                <a:pathLst>
                  <a:path w="3168679" h="2167075" fill="norm" stroke="1" extrusionOk="0">
                    <a:moveTo>
                      <a:pt x="0" y="1584339"/>
                    </a:moveTo>
                    <a:cubicBezTo>
                      <a:pt x="0" y="715195"/>
                      <a:pt x="715197" y="0"/>
                      <a:pt x="1584340" y="0"/>
                    </a:cubicBezTo>
                    <a:cubicBezTo>
                      <a:pt x="2453483" y="0"/>
                      <a:pt x="3168679" y="715195"/>
                      <a:pt x="3168679" y="1584339"/>
                    </a:cubicBezTo>
                    <a:cubicBezTo>
                      <a:pt x="3168679" y="1789639"/>
                      <a:pt x="3128774" y="1986350"/>
                      <a:pt x="3056362" y="2167075"/>
                    </a:cubicBezTo>
                    <a:cubicBezTo>
                      <a:pt x="3056362" y="2167075"/>
                      <a:pt x="112316" y="2167075"/>
                      <a:pt x="112316" y="2167075"/>
                    </a:cubicBezTo>
                    <a:cubicBezTo>
                      <a:pt x="39904" y="1986350"/>
                      <a:pt x="0" y="1789639"/>
                      <a:pt x="0" y="1584339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689500987" name=""/>
              <p:cNvSpPr/>
              <p:nvPr/>
            </p:nvSpPr>
            <p:spPr bwMode="auto">
              <a:xfrm rot="0" flipH="1" flipV="0">
                <a:off x="2170731" y="863644"/>
                <a:ext cx="1087322" cy="1087322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514179314" name=""/>
              <p:cNvSpPr/>
              <p:nvPr/>
            </p:nvSpPr>
            <p:spPr bwMode="auto">
              <a:xfrm rot="0" flipH="0" flipV="0">
                <a:off x="135450" y="0"/>
                <a:ext cx="1858243" cy="1596431"/>
              </a:xfrm>
              <a:custGeom>
                <a:avLst/>
                <a:gdLst/>
                <a:ahLst/>
                <a:cxnLst/>
                <a:rect l="0" t="0" r="r" b="b"/>
                <a:pathLst>
                  <a:path w="1858245" h="1596433" fill="norm" stroke="1" extrusionOk="0">
                    <a:moveTo>
                      <a:pt x="0" y="667311"/>
                    </a:moveTo>
                    <a:cubicBezTo>
                      <a:pt x="0" y="406556"/>
                      <a:pt x="109769" y="169429"/>
                      <a:pt x="285240" y="0"/>
                    </a:cubicBezTo>
                    <a:cubicBezTo>
                      <a:pt x="285240" y="0"/>
                      <a:pt x="1573005" y="0"/>
                      <a:pt x="1573005" y="0"/>
                    </a:cubicBezTo>
                    <a:cubicBezTo>
                      <a:pt x="1748476" y="169429"/>
                      <a:pt x="1858245" y="406556"/>
                      <a:pt x="1858245" y="667311"/>
                    </a:cubicBezTo>
                    <a:cubicBezTo>
                      <a:pt x="1858245" y="1177011"/>
                      <a:pt x="1438825" y="1596433"/>
                      <a:pt x="929122" y="1596433"/>
                    </a:cubicBezTo>
                    <a:cubicBezTo>
                      <a:pt x="419421" y="1596433"/>
                      <a:pt x="0" y="1177011"/>
                      <a:pt x="0" y="667311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747919574" name=""/>
              <p:cNvSpPr/>
              <p:nvPr/>
            </p:nvSpPr>
            <p:spPr bwMode="auto">
              <a:xfrm rot="0" flipH="0" flipV="0">
                <a:off x="4536585" y="0"/>
                <a:ext cx="1330349" cy="725384"/>
              </a:xfrm>
              <a:custGeom>
                <a:avLst/>
                <a:gdLst/>
                <a:ahLst/>
                <a:cxnLst/>
                <a:rect l="0" t="0" r="r" b="b"/>
                <a:pathLst>
                  <a:path w="1330351" h="725386" fill="norm" stroke="1" extrusionOk="0">
                    <a:moveTo>
                      <a:pt x="0" y="60210"/>
                    </a:moveTo>
                    <a:cubicBezTo>
                      <a:pt x="0" y="39926"/>
                      <a:pt x="927" y="19843"/>
                      <a:pt x="2742" y="0"/>
                    </a:cubicBezTo>
                    <a:cubicBezTo>
                      <a:pt x="2742" y="0"/>
                      <a:pt x="1327608" y="0"/>
                      <a:pt x="1327608" y="0"/>
                    </a:cubicBezTo>
                    <a:cubicBezTo>
                      <a:pt x="1329423" y="19843"/>
                      <a:pt x="1330351" y="39926"/>
                      <a:pt x="1330351" y="60210"/>
                    </a:cubicBezTo>
                    <a:cubicBezTo>
                      <a:pt x="1330351" y="425115"/>
                      <a:pt x="1030080" y="725386"/>
                      <a:pt x="665174" y="725386"/>
                    </a:cubicBezTo>
                    <a:cubicBezTo>
                      <a:pt x="300270" y="725386"/>
                      <a:pt x="0" y="425115"/>
                      <a:pt x="0" y="6021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199234086" name=""/>
              <p:cNvSpPr/>
              <p:nvPr/>
            </p:nvSpPr>
            <p:spPr bwMode="auto">
              <a:xfrm rot="0" flipH="1" flipV="0">
                <a:off x="1142528" y="4409079"/>
                <a:ext cx="1858243" cy="1858243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296213679" name=""/>
              <p:cNvSpPr/>
              <p:nvPr/>
            </p:nvSpPr>
            <p:spPr bwMode="auto">
              <a:xfrm rot="0" flipH="0" flipV="1">
                <a:off x="0" y="2913183"/>
                <a:ext cx="1456425" cy="1456425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</p:grpSp>
      </p:grpSp>
      <p:sp>
        <p:nvSpPr>
          <p:cNvPr id="1969600549" name=""/>
          <p:cNvSpPr/>
          <p:nvPr/>
        </p:nvSpPr>
        <p:spPr bwMode="auto">
          <a:xfrm rot="0" flipH="0" flipV="0">
            <a:off x="6350" y="0"/>
            <a:ext cx="12191997" cy="4928197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4618164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838198" y="362693"/>
            <a:ext cx="10515600" cy="929646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/>
          </a:bodyPr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080829134" name="Text Placeholder 2"/>
          <p:cNvSpPr>
            <a:spLocks noGrp="1"/>
          </p:cNvSpPr>
          <p:nvPr>
            <p:ph type="body" idx="1"/>
          </p:nvPr>
        </p:nvSpPr>
        <p:spPr bwMode="auto">
          <a:xfrm flipH="0" flipV="0">
            <a:off x="838200" y="1427277"/>
            <a:ext cx="10515600" cy="271140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859428327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44550" y="4405383"/>
            <a:ext cx="2743200" cy="365124"/>
          </a:xfrm>
        </p:spPr>
        <p:txBody>
          <a:bodyPr/>
          <a:lstStyle/>
          <a:p>
            <a:pPr>
              <a:defRPr/>
            </a:pPr>
            <a:fld id="{B3CF5521-21F6-546E-DD3A-2F33B4A1F635}" type="datetimeFigureOut">
              <a:rPr lang="en-US"/>
              <a:t/>
            </a:fld>
            <a:endParaRPr lang="en-US"/>
          </a:p>
        </p:txBody>
      </p:sp>
      <p:sp>
        <p:nvSpPr>
          <p:cNvPr id="276315470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44950" y="4405383"/>
            <a:ext cx="4114800" cy="365124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14153789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6950" y="4405383"/>
            <a:ext cx="2743200" cy="365124"/>
          </a:xfrm>
        </p:spPr>
        <p:txBody>
          <a:bodyPr/>
          <a:lstStyle/>
          <a:p>
            <a:pPr>
              <a:defRPr/>
            </a:pPr>
            <a:fld id="{B3B14672-477C-4D07-29C6-57C9217E7973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bg>
      <p:bgPr shadeToTitle="0">
        <a:solidFill>
          <a:schemeClr val="bg2">
            <a:lumMod val="50000"/>
            <a:alpha val="49999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509931453" name=""/>
          <p:cNvGrpSpPr/>
          <p:nvPr/>
        </p:nvGrpSpPr>
        <p:grpSpPr bwMode="auto">
          <a:xfrm rot="0" flipH="1" flipV="1">
            <a:off x="0" y="0"/>
            <a:ext cx="12191997" cy="6858000"/>
            <a:chOff x="0" y="0"/>
            <a:chExt cx="12191997" cy="6858000"/>
          </a:xfrm>
        </p:grpSpPr>
        <p:grpSp>
          <p:nvGrpSpPr>
            <p:cNvPr id="1432747716" name=""/>
            <p:cNvGrpSpPr/>
            <p:nvPr/>
          </p:nvGrpSpPr>
          <p:grpSpPr bwMode="auto">
            <a:xfrm>
              <a:off x="0" y="0"/>
              <a:ext cx="12191997" cy="6858000"/>
              <a:chOff x="0" y="0"/>
              <a:chExt cx="12191997" cy="6858000"/>
            </a:xfrm>
          </p:grpSpPr>
          <p:sp>
            <p:nvSpPr>
              <p:cNvPr id="27702059" name=""/>
              <p:cNvSpPr/>
              <p:nvPr/>
            </p:nvSpPr>
            <p:spPr bwMode="auto">
              <a:xfrm rot="0" flipH="0" flipV="0">
                <a:off x="7076160" y="1104129"/>
                <a:ext cx="2325486" cy="2325486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2075109777" name=""/>
              <p:cNvSpPr/>
              <p:nvPr/>
            </p:nvSpPr>
            <p:spPr bwMode="auto">
              <a:xfrm rot="0" flipH="0" flipV="0">
                <a:off x="8196912" y="2705956"/>
                <a:ext cx="1822632" cy="1822632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03086392" name=""/>
              <p:cNvSpPr/>
              <p:nvPr/>
            </p:nvSpPr>
            <p:spPr bwMode="auto">
              <a:xfrm rot="0" flipH="0" flipV="0">
                <a:off x="3845917" y="2328508"/>
                <a:ext cx="3168676" cy="3168676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691040616" name=""/>
              <p:cNvSpPr/>
              <p:nvPr/>
            </p:nvSpPr>
            <p:spPr bwMode="auto">
              <a:xfrm rot="0" flipH="1" flipV="1">
                <a:off x="10212363" y="395784"/>
                <a:ext cx="1087321" cy="1087321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49727176" name=""/>
              <p:cNvSpPr/>
              <p:nvPr/>
            </p:nvSpPr>
            <p:spPr bwMode="auto">
              <a:xfrm>
                <a:off x="3269260" y="0"/>
                <a:ext cx="1858243" cy="1554509"/>
              </a:xfrm>
              <a:custGeom>
                <a:avLst/>
                <a:gdLst/>
                <a:ahLst/>
                <a:cxnLst/>
                <a:rect l="0" t="0" r="r" b="b"/>
                <a:pathLst>
                  <a:path w="1858246" h="1554512" fill="norm" stroke="1" extrusionOk="0">
                    <a:moveTo>
                      <a:pt x="929123" y="1554512"/>
                    </a:moveTo>
                    <a:cubicBezTo>
                      <a:pt x="419420" y="1554512"/>
                      <a:pt x="0" y="1135090"/>
                      <a:pt x="0" y="625389"/>
                    </a:cubicBezTo>
                    <a:cubicBezTo>
                      <a:pt x="0" y="385485"/>
                      <a:pt x="92915" y="165583"/>
                      <a:pt x="244428" y="0"/>
                    </a:cubicBezTo>
                    <a:cubicBezTo>
                      <a:pt x="244428" y="0"/>
                      <a:pt x="1613817" y="0"/>
                      <a:pt x="1613817" y="0"/>
                    </a:cubicBezTo>
                    <a:cubicBezTo>
                      <a:pt x="1765330" y="165583"/>
                      <a:pt x="1858246" y="385485"/>
                      <a:pt x="1858246" y="625389"/>
                    </a:cubicBezTo>
                    <a:cubicBezTo>
                      <a:pt x="1858246" y="1135090"/>
                      <a:pt x="1438824" y="1554512"/>
                      <a:pt x="929123" y="1554512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502993424" name=""/>
              <p:cNvSpPr/>
              <p:nvPr/>
            </p:nvSpPr>
            <p:spPr bwMode="auto">
              <a:xfrm>
                <a:off x="10480349" y="4066715"/>
                <a:ext cx="1711647" cy="1858243"/>
              </a:xfrm>
              <a:custGeom>
                <a:avLst/>
                <a:gdLst/>
                <a:ahLst/>
                <a:cxnLst/>
                <a:rect l="0" t="0" r="r" b="b"/>
                <a:pathLst>
                  <a:path w="1711648" h="1858246" fill="norm" stroke="1" extrusionOk="0">
                    <a:moveTo>
                      <a:pt x="929123" y="1858246"/>
                    </a:moveTo>
                    <a:cubicBezTo>
                      <a:pt x="419420" y="1858246"/>
                      <a:pt x="0" y="1438824"/>
                      <a:pt x="0" y="929123"/>
                    </a:cubicBezTo>
                    <a:cubicBezTo>
                      <a:pt x="0" y="419421"/>
                      <a:pt x="419420" y="0"/>
                      <a:pt x="929123" y="0"/>
                    </a:cubicBezTo>
                    <a:cubicBezTo>
                      <a:pt x="1256064" y="0"/>
                      <a:pt x="1545861" y="172568"/>
                      <a:pt x="1711648" y="430839"/>
                    </a:cubicBezTo>
                    <a:cubicBezTo>
                      <a:pt x="1711648" y="430839"/>
                      <a:pt x="1711648" y="1427406"/>
                      <a:pt x="1711648" y="1427406"/>
                    </a:cubicBezTo>
                    <a:cubicBezTo>
                      <a:pt x="1545861" y="1685677"/>
                      <a:pt x="1256064" y="1858246"/>
                      <a:pt x="929123" y="1858246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432056552" name=""/>
              <p:cNvSpPr/>
              <p:nvPr/>
            </p:nvSpPr>
            <p:spPr bwMode="auto">
              <a:xfrm>
                <a:off x="0" y="839522"/>
                <a:ext cx="1222124" cy="1456424"/>
              </a:xfrm>
              <a:custGeom>
                <a:avLst/>
                <a:gdLst/>
                <a:ahLst/>
                <a:cxnLst/>
                <a:rect l="0" t="0" r="r" b="b"/>
                <a:pathLst>
                  <a:path w="1222127" h="1456428" fill="norm" stroke="1" extrusionOk="0">
                    <a:moveTo>
                      <a:pt x="493913" y="0"/>
                    </a:moveTo>
                    <a:cubicBezTo>
                      <a:pt x="893400" y="0"/>
                      <a:pt x="1222127" y="328727"/>
                      <a:pt x="1222127" y="728214"/>
                    </a:cubicBezTo>
                    <a:cubicBezTo>
                      <a:pt x="1222127" y="1127700"/>
                      <a:pt x="893400" y="1456428"/>
                      <a:pt x="493913" y="1456428"/>
                    </a:cubicBezTo>
                    <a:cubicBezTo>
                      <a:pt x="304065" y="1456428"/>
                      <a:pt x="130199" y="1382187"/>
                      <a:pt x="0" y="1261393"/>
                    </a:cubicBezTo>
                    <a:cubicBezTo>
                      <a:pt x="0" y="1261393"/>
                      <a:pt x="0" y="195034"/>
                      <a:pt x="0" y="195034"/>
                    </a:cubicBezTo>
                    <a:cubicBezTo>
                      <a:pt x="130199" y="74240"/>
                      <a:pt x="304065" y="0"/>
                      <a:pt x="493913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5366838" name=""/>
              <p:cNvSpPr/>
              <p:nvPr/>
            </p:nvSpPr>
            <p:spPr bwMode="auto">
              <a:xfrm>
                <a:off x="0" y="3599470"/>
                <a:ext cx="1759394" cy="1858242"/>
              </a:xfrm>
              <a:custGeom>
                <a:avLst/>
                <a:gdLst/>
                <a:ahLst/>
                <a:cxnLst/>
                <a:rect l="0" t="0" r="r" b="b"/>
                <a:pathLst>
                  <a:path w="1759397" h="1858245" fill="norm" stroke="1" extrusionOk="0">
                    <a:moveTo>
                      <a:pt x="830275" y="0"/>
                    </a:moveTo>
                    <a:cubicBezTo>
                      <a:pt x="1339976" y="0"/>
                      <a:pt x="1759397" y="419421"/>
                      <a:pt x="1759397" y="929123"/>
                    </a:cubicBezTo>
                    <a:cubicBezTo>
                      <a:pt x="1759397" y="1438825"/>
                      <a:pt x="1339976" y="1858245"/>
                      <a:pt x="830275" y="1858245"/>
                    </a:cubicBezTo>
                    <a:cubicBezTo>
                      <a:pt x="469215" y="1858245"/>
                      <a:pt x="153459" y="1647783"/>
                      <a:pt x="0" y="1343853"/>
                    </a:cubicBezTo>
                    <a:cubicBezTo>
                      <a:pt x="0" y="1343853"/>
                      <a:pt x="0" y="514392"/>
                      <a:pt x="0" y="514392"/>
                    </a:cubicBezTo>
                    <a:cubicBezTo>
                      <a:pt x="153459" y="210462"/>
                      <a:pt x="469215" y="0"/>
                      <a:pt x="830275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312551280" name=""/>
              <p:cNvSpPr/>
              <p:nvPr/>
            </p:nvSpPr>
            <p:spPr bwMode="auto">
              <a:xfrm>
                <a:off x="2227151" y="5497191"/>
                <a:ext cx="1456423" cy="1360809"/>
              </a:xfrm>
              <a:custGeom>
                <a:avLst/>
                <a:gdLst/>
                <a:ahLst/>
                <a:cxnLst/>
                <a:rect l="0" t="0" r="r" b="b"/>
                <a:pathLst>
                  <a:path w="1456426" h="1360809" fill="norm" stroke="1" extrusionOk="0">
                    <a:moveTo>
                      <a:pt x="728213" y="0"/>
                    </a:moveTo>
                    <a:cubicBezTo>
                      <a:pt x="1127699" y="0"/>
                      <a:pt x="1456426" y="328727"/>
                      <a:pt x="1456426" y="728214"/>
                    </a:cubicBezTo>
                    <a:cubicBezTo>
                      <a:pt x="1456427" y="997647"/>
                      <a:pt x="1306895" y="1234893"/>
                      <a:pt x="1086974" y="1360809"/>
                    </a:cubicBezTo>
                    <a:cubicBezTo>
                      <a:pt x="1086974" y="1360809"/>
                      <a:pt x="369452" y="1360809"/>
                      <a:pt x="369452" y="1360809"/>
                    </a:cubicBezTo>
                    <a:cubicBezTo>
                      <a:pt x="149531" y="1234893"/>
                      <a:pt x="0" y="997647"/>
                      <a:pt x="0" y="728214"/>
                    </a:cubicBezTo>
                    <a:cubicBezTo>
                      <a:pt x="0" y="328727"/>
                      <a:pt x="328726" y="0"/>
                      <a:pt x="728213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</p:grpSp>
        <p:grpSp>
          <p:nvGrpSpPr>
            <p:cNvPr id="950398617" name=""/>
            <p:cNvGrpSpPr/>
            <p:nvPr/>
          </p:nvGrpSpPr>
          <p:grpSpPr bwMode="auto">
            <a:xfrm>
              <a:off x="1851003" y="0"/>
              <a:ext cx="9634324" cy="6858000"/>
              <a:chOff x="0" y="0"/>
              <a:chExt cx="9634324" cy="6858000"/>
            </a:xfrm>
          </p:grpSpPr>
          <p:sp>
            <p:nvSpPr>
              <p:cNvPr id="1992628157" name=""/>
              <p:cNvSpPr/>
              <p:nvPr/>
            </p:nvSpPr>
            <p:spPr bwMode="auto">
              <a:xfrm rot="0" flipH="0" flipV="1">
                <a:off x="7308837" y="1779516"/>
                <a:ext cx="2325486" cy="2325486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528932369" name=""/>
              <p:cNvSpPr/>
              <p:nvPr/>
            </p:nvSpPr>
            <p:spPr bwMode="auto">
              <a:xfrm>
                <a:off x="5038030" y="4690922"/>
                <a:ext cx="3168676" cy="2167074"/>
              </a:xfrm>
              <a:custGeom>
                <a:avLst/>
                <a:gdLst/>
                <a:ahLst/>
                <a:cxnLst/>
                <a:rect l="0" t="0" r="r" b="b"/>
                <a:pathLst>
                  <a:path w="3168679" h="2167075" fill="norm" stroke="1" extrusionOk="0">
                    <a:moveTo>
                      <a:pt x="0" y="1584339"/>
                    </a:moveTo>
                    <a:cubicBezTo>
                      <a:pt x="0" y="715195"/>
                      <a:pt x="715197" y="0"/>
                      <a:pt x="1584340" y="0"/>
                    </a:cubicBezTo>
                    <a:cubicBezTo>
                      <a:pt x="2453483" y="0"/>
                      <a:pt x="3168679" y="715195"/>
                      <a:pt x="3168679" y="1584339"/>
                    </a:cubicBezTo>
                    <a:cubicBezTo>
                      <a:pt x="3168679" y="1789639"/>
                      <a:pt x="3128774" y="1986350"/>
                      <a:pt x="3056362" y="2167075"/>
                    </a:cubicBezTo>
                    <a:cubicBezTo>
                      <a:pt x="3056362" y="2167075"/>
                      <a:pt x="112316" y="2167075"/>
                      <a:pt x="112316" y="2167075"/>
                    </a:cubicBezTo>
                    <a:cubicBezTo>
                      <a:pt x="39904" y="1986350"/>
                      <a:pt x="0" y="1789639"/>
                      <a:pt x="0" y="1584339"/>
                    </a:cubicBezTo>
                    <a:close/>
                  </a:path>
                </a:pathLst>
              </a:cu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246855140" name=""/>
              <p:cNvSpPr/>
              <p:nvPr/>
            </p:nvSpPr>
            <p:spPr bwMode="auto">
              <a:xfrm rot="0" flipH="1" flipV="0">
                <a:off x="2170730" y="863643"/>
                <a:ext cx="1087321" cy="1087321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216073983" name=""/>
              <p:cNvSpPr/>
              <p:nvPr/>
            </p:nvSpPr>
            <p:spPr bwMode="auto">
              <a:xfrm rot="0" flipH="0" flipV="0">
                <a:off x="135450" y="0"/>
                <a:ext cx="1858242" cy="1596430"/>
              </a:xfrm>
              <a:custGeom>
                <a:avLst/>
                <a:gdLst/>
                <a:ahLst/>
                <a:cxnLst/>
                <a:rect l="0" t="0" r="r" b="b"/>
                <a:pathLst>
                  <a:path w="1858245" h="1596433" fill="norm" stroke="1" extrusionOk="0">
                    <a:moveTo>
                      <a:pt x="0" y="667311"/>
                    </a:moveTo>
                    <a:cubicBezTo>
                      <a:pt x="0" y="406556"/>
                      <a:pt x="109769" y="169429"/>
                      <a:pt x="285240" y="0"/>
                    </a:cubicBezTo>
                    <a:cubicBezTo>
                      <a:pt x="285240" y="0"/>
                      <a:pt x="1573005" y="0"/>
                      <a:pt x="1573005" y="0"/>
                    </a:cubicBezTo>
                    <a:cubicBezTo>
                      <a:pt x="1748476" y="169429"/>
                      <a:pt x="1858245" y="406556"/>
                      <a:pt x="1858245" y="667311"/>
                    </a:cubicBezTo>
                    <a:cubicBezTo>
                      <a:pt x="1858245" y="1177011"/>
                      <a:pt x="1438825" y="1596433"/>
                      <a:pt x="929122" y="1596433"/>
                    </a:cubicBezTo>
                    <a:cubicBezTo>
                      <a:pt x="419421" y="1596433"/>
                      <a:pt x="0" y="1177011"/>
                      <a:pt x="0" y="667311"/>
                    </a:cubicBezTo>
                    <a:close/>
                  </a:path>
                </a:pathLst>
              </a:cu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361819428" name=""/>
              <p:cNvSpPr/>
              <p:nvPr/>
            </p:nvSpPr>
            <p:spPr bwMode="auto">
              <a:xfrm rot="0" flipH="0" flipV="0">
                <a:off x="4536585" y="0"/>
                <a:ext cx="1330348" cy="725383"/>
              </a:xfrm>
              <a:custGeom>
                <a:avLst/>
                <a:gdLst/>
                <a:ahLst/>
                <a:cxnLst/>
                <a:rect l="0" t="0" r="r" b="b"/>
                <a:pathLst>
                  <a:path w="1330351" h="725386" fill="norm" stroke="1" extrusionOk="0">
                    <a:moveTo>
                      <a:pt x="0" y="60210"/>
                    </a:moveTo>
                    <a:cubicBezTo>
                      <a:pt x="0" y="39926"/>
                      <a:pt x="927" y="19843"/>
                      <a:pt x="2742" y="0"/>
                    </a:cubicBezTo>
                    <a:cubicBezTo>
                      <a:pt x="2742" y="0"/>
                      <a:pt x="1327608" y="0"/>
                      <a:pt x="1327608" y="0"/>
                    </a:cubicBezTo>
                    <a:cubicBezTo>
                      <a:pt x="1329423" y="19843"/>
                      <a:pt x="1330351" y="39926"/>
                      <a:pt x="1330351" y="60210"/>
                    </a:cubicBezTo>
                    <a:cubicBezTo>
                      <a:pt x="1330351" y="425115"/>
                      <a:pt x="1030080" y="725386"/>
                      <a:pt x="665174" y="725386"/>
                    </a:cubicBezTo>
                    <a:cubicBezTo>
                      <a:pt x="300270" y="725386"/>
                      <a:pt x="0" y="425115"/>
                      <a:pt x="0" y="60210"/>
                    </a:cubicBezTo>
                    <a:close/>
                  </a:path>
                </a:pathLst>
              </a:cu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510468018" name=""/>
              <p:cNvSpPr/>
              <p:nvPr/>
            </p:nvSpPr>
            <p:spPr bwMode="auto">
              <a:xfrm rot="0" flipH="1" flipV="0">
                <a:off x="1142527" y="4409078"/>
                <a:ext cx="1858242" cy="1858242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798027512" name=""/>
              <p:cNvSpPr/>
              <p:nvPr/>
            </p:nvSpPr>
            <p:spPr bwMode="auto">
              <a:xfrm rot="0" flipH="0" flipV="1">
                <a:off x="0" y="2913183"/>
                <a:ext cx="1456424" cy="1456424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</p:grpSp>
      </p:grpSp>
      <p:sp>
        <p:nvSpPr>
          <p:cNvPr id="945675063" name=""/>
          <p:cNvSpPr/>
          <p:nvPr/>
        </p:nvSpPr>
        <p:spPr bwMode="auto">
          <a:xfrm rot="0" flipH="0" flipV="0">
            <a:off x="6349" y="0"/>
            <a:ext cx="12191996" cy="4928196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2686494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838197" y="362692"/>
            <a:ext cx="10515600" cy="929646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/>
          </a:bodyPr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538313363" name="Text Placeholder 2"/>
          <p:cNvSpPr>
            <a:spLocks noGrp="1"/>
          </p:cNvSpPr>
          <p:nvPr>
            <p:ph type="body" idx="1"/>
          </p:nvPr>
        </p:nvSpPr>
        <p:spPr bwMode="auto">
          <a:xfrm flipH="0" flipV="0">
            <a:off x="838199" y="1427276"/>
            <a:ext cx="10515600" cy="271140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2122142636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44549" y="4405383"/>
            <a:ext cx="2743200" cy="365123"/>
          </a:xfrm>
        </p:spPr>
        <p:txBody>
          <a:bodyPr/>
          <a:lstStyle/>
          <a:p>
            <a:pPr>
              <a:defRPr/>
            </a:pPr>
            <a:fld id="{D1C203D2-D29C-1328-633A-478BCF5A71B3}" type="datetimeFigureOut">
              <a:rPr lang="en-US"/>
              <a:t/>
            </a:fld>
            <a:endParaRPr lang="en-US"/>
          </a:p>
        </p:txBody>
      </p:sp>
      <p:sp>
        <p:nvSpPr>
          <p:cNvPr id="544532091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44949" y="4405383"/>
            <a:ext cx="4114800" cy="36512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8991855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6949" y="4405383"/>
            <a:ext cx="2743200" cy="365123"/>
          </a:xfrm>
        </p:spPr>
        <p:txBody>
          <a:bodyPr/>
          <a:lstStyle/>
          <a:p>
            <a:pPr>
              <a:defRPr/>
            </a:pPr>
            <a:fld id="{C6853D2D-3D23-E77E-EBCB-304B4E42AE78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35489108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506476030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64167147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344900229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208083339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8297538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69988633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04841817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218515301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963341139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9440823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1.xml" 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2.xml" 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chemeClr val="bg2">
            <a:lumMod val="50000"/>
            <a:alpha val="49999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46489222" name=""/>
          <p:cNvSpPr/>
          <p:nvPr/>
        </p:nvSpPr>
        <p:spPr bwMode="auto">
          <a:xfrm rot="0" flipH="1" flipV="1">
            <a:off x="10267186" y="3400197"/>
            <a:ext cx="1468799" cy="1468799"/>
          </a:xfrm>
          <a:prstGeom prst="ellipse">
            <a:avLst/>
          </a:prstGeom>
          <a:solidFill>
            <a:schemeClr val="accent5">
              <a:lumMod val="50000"/>
              <a:alpha val="10000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65936929" name=""/>
          <p:cNvSpPr/>
          <p:nvPr/>
        </p:nvSpPr>
        <p:spPr bwMode="auto">
          <a:xfrm rot="0" flipH="1" flipV="1">
            <a:off x="6420722" y="4769143"/>
            <a:ext cx="1688951" cy="1688951"/>
          </a:xfrm>
          <a:prstGeom prst="ellipse">
            <a:avLst/>
          </a:prstGeom>
          <a:solidFill>
            <a:schemeClr val="bg2">
              <a:lumMod val="90000"/>
              <a:alpha val="49999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0241263" name=""/>
          <p:cNvSpPr txBox="1"/>
          <p:nvPr/>
        </p:nvSpPr>
        <p:spPr bwMode="auto">
          <a:xfrm rot="0" flipH="0" flipV="0">
            <a:off x="808300" y="5823511"/>
            <a:ext cx="10459581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n-US" sz="1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Company Name | Date</a:t>
            </a:r>
            <a:endParaRPr/>
          </a:p>
        </p:txBody>
      </p:sp>
      <p:sp>
        <p:nvSpPr>
          <p:cNvPr id="1470091343" name=""/>
          <p:cNvSpPr/>
          <p:nvPr/>
        </p:nvSpPr>
        <p:spPr bwMode="auto">
          <a:xfrm rot="0" flipH="0" flipV="0">
            <a:off x="948979" y="635665"/>
            <a:ext cx="1323740" cy="1323740"/>
          </a:xfrm>
          <a:prstGeom prst="ellipse">
            <a:avLst/>
          </a:prstGeom>
          <a:solidFill>
            <a:schemeClr val="bg2">
              <a:alpha val="60000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1526178" name=""/>
          <p:cNvSpPr/>
          <p:nvPr/>
        </p:nvSpPr>
        <p:spPr bwMode="auto">
          <a:xfrm rot="0" flipH="0" flipV="0">
            <a:off x="7591952" y="876161"/>
            <a:ext cx="2113627" cy="2113627"/>
          </a:xfrm>
          <a:prstGeom prst="ellipse">
            <a:avLst/>
          </a:prstGeom>
          <a:solidFill>
            <a:schemeClr val="accent5">
              <a:lumMod val="50000"/>
              <a:alpha val="10000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8334493" name=""/>
          <p:cNvSpPr/>
          <p:nvPr/>
        </p:nvSpPr>
        <p:spPr bwMode="auto">
          <a:xfrm rot="0" flipH="0" flipV="0">
            <a:off x="418135" y="2332058"/>
            <a:ext cx="1688951" cy="1688951"/>
          </a:xfrm>
          <a:prstGeom prst="ellipse">
            <a:avLst/>
          </a:prstGeom>
          <a:solidFill>
            <a:schemeClr val="bg2">
              <a:alpha val="49999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34902688" name=""/>
          <p:cNvSpPr/>
          <p:nvPr/>
        </p:nvSpPr>
        <p:spPr bwMode="auto">
          <a:xfrm rot="0" flipH="0" flipV="0">
            <a:off x="493442" y="5878024"/>
            <a:ext cx="911074" cy="911074"/>
          </a:xfrm>
          <a:prstGeom prst="ellipse">
            <a:avLst/>
          </a:prstGeom>
          <a:solidFill>
            <a:schemeClr val="bg1">
              <a:alpha val="40000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7757338" name=""/>
          <p:cNvSpPr/>
          <p:nvPr/>
        </p:nvSpPr>
        <p:spPr bwMode="auto">
          <a:xfrm rot="0" flipH="0" flipV="0">
            <a:off x="4655998" y="1988997"/>
            <a:ext cx="2880000" cy="2880000"/>
          </a:xfrm>
          <a:prstGeom prst="ellipse">
            <a:avLst/>
          </a:prstGeom>
          <a:solidFill>
            <a:schemeClr val="bg2">
              <a:alpha val="40000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3210669" name=""/>
          <p:cNvSpPr/>
          <p:nvPr/>
        </p:nvSpPr>
        <p:spPr bwMode="auto">
          <a:xfrm rot="0" flipH="1" flipV="0">
            <a:off x="3169600" y="1988997"/>
            <a:ext cx="988264" cy="988264"/>
          </a:xfrm>
          <a:prstGeom prst="ellipse">
            <a:avLst/>
          </a:prstGeom>
          <a:solidFill>
            <a:schemeClr val="accent5">
              <a:alpha val="99999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1688895" name=""/>
          <p:cNvSpPr/>
          <p:nvPr/>
        </p:nvSpPr>
        <p:spPr bwMode="auto">
          <a:xfrm rot="0" flipH="1" flipV="1">
            <a:off x="18188484" y="967243"/>
            <a:ext cx="1688951" cy="1688951"/>
          </a:xfrm>
          <a:prstGeom prst="ellipse">
            <a:avLst/>
          </a:prstGeom>
          <a:solidFill>
            <a:schemeClr val="bg1"/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89657343" name=""/>
          <p:cNvSpPr/>
          <p:nvPr/>
        </p:nvSpPr>
        <p:spPr bwMode="auto">
          <a:xfrm rot="0" flipH="1" flipV="1">
            <a:off x="10441349" y="232353"/>
            <a:ext cx="1319945" cy="1319945"/>
          </a:xfrm>
          <a:prstGeom prst="ellipse">
            <a:avLst/>
          </a:prstGeom>
          <a:solidFill>
            <a:schemeClr val="bg2">
              <a:alpha val="89999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6853885" name="Subtitl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809020" y="4778655"/>
            <a:ext cx="10458141" cy="800099"/>
          </a:xfrm>
        </p:spPr>
        <p:txBody>
          <a:bodyPr/>
          <a:lstStyle/>
          <a:p>
            <a:pPr marL="0" marR="0" indent="0" algn="r">
              <a:lnSpc>
                <a:spcPct val="90000"/>
              </a:lnSpc>
              <a:spcBef>
                <a:spcPts val="999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STRATEGIC PLAN 2025-2030</a:t>
            </a:r>
            <a:endParaRPr lang="en-US"/>
          </a:p>
        </p:txBody>
      </p:sp>
      <p:sp>
        <p:nvSpPr>
          <p:cNvPr id="1887437382" name="Title 1"/>
          <p:cNvSpPr>
            <a:spLocks noGrp="1"/>
          </p:cNvSpPr>
          <p:nvPr>
            <p:ph type="ctrTitle"/>
          </p:nvPr>
        </p:nvSpPr>
        <p:spPr bwMode="auto">
          <a:xfrm flipH="0" flipV="0">
            <a:off x="809020" y="761999"/>
            <a:ext cx="10458141" cy="3771900"/>
          </a:xfrm>
          <a:effectLst/>
        </p:spPr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 fontScale="90000" lnSpcReduction="2000"/>
          </a:bodyPr>
          <a:lstStyle/>
          <a:p>
            <a:pPr algn="r">
              <a:defRPr/>
            </a:pPr>
            <a:r>
              <a:rPr lang="en-US" sz="6400" b="1" i="0" u="none" strike="noStrike" cap="none" spc="283">
                <a:solidFill>
                  <a:schemeClr val="tx1"/>
                </a:solidFill>
                <a:latin typeface="Arial"/>
                <a:ea typeface="Arial"/>
                <a:cs typeface="Arial"/>
              </a:rPr>
              <a:t>CLASSIC</a:t>
            </a:r>
            <a:br>
              <a:rPr lang="en-US" sz="6400" b="1" i="0" u="none" strike="noStrike" cap="none" spc="283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r>
              <a:rPr lang="en-US" sz="6400" b="1" i="0" u="none" strike="noStrike" cap="none" spc="283">
                <a:solidFill>
                  <a:schemeClr val="tx1"/>
                </a:solidFill>
                <a:latin typeface="Arial"/>
                <a:ea typeface="Arial"/>
                <a:cs typeface="Arial"/>
              </a:rPr>
              <a:t>CORPORATE</a:t>
            </a:r>
            <a:br>
              <a:rPr lang="en-US" sz="6400" b="1" i="0" u="none" strike="noStrike" cap="none" spc="283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r>
              <a:rPr lang="en-US" sz="10000" b="1" i="0" u="none" strike="noStrike" cap="none" spc="283">
                <a:solidFill>
                  <a:schemeClr val="accent5"/>
                </a:solidFill>
                <a:latin typeface="Arial"/>
                <a:ea typeface="Arial"/>
                <a:cs typeface="Arial"/>
              </a:rPr>
              <a:t>STRATEGIC</a:t>
            </a:r>
            <a:br>
              <a:rPr lang="en-US" sz="6400" b="1" i="0" u="none" strike="noStrike" cap="none" spc="283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r>
              <a:rPr lang="en-US" sz="6400" b="1" i="0" u="none" strike="noStrike" cap="none" spc="283">
                <a:solidFill>
                  <a:schemeClr val="tx1"/>
                </a:solidFill>
                <a:latin typeface="Arial"/>
                <a:ea typeface="Arial"/>
                <a:cs typeface="Arial"/>
              </a:rPr>
              <a:t>PLAN</a:t>
            </a:r>
            <a:r>
              <a:rPr lang="en-US" sz="4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26" dur="5000" fill="hold"/>
                                        <p:tgtEl>
                                          <p:spTgt spid="1470091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24" dur="5000" fill="hold"/>
                                        <p:tgtEl>
                                          <p:spTgt spid="7377573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22" dur="2500" fill="hold"/>
                                        <p:tgtEl>
                                          <p:spTgt spid="2915261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8" presetClass="emph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500" fill="hold"/>
                                        <p:tgtEl>
                                          <p:spTgt spid="9349026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500" fill="hold"/>
                                        <p:tgtEl>
                                          <p:spTgt spid="15783344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4" dur="5000" fill="hold"/>
                                        <p:tgtEl>
                                          <p:spTgt spid="9659369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5000" fill="hold"/>
                                        <p:tgtEl>
                                          <p:spTgt spid="2146489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1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0" dur="2500" fill="hold"/>
                                        <p:tgtEl>
                                          <p:spTgt spid="4032106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500" fill="hold"/>
                                        <p:tgtEl>
                                          <p:spTgt spid="16216888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" presetID="8" presetClass="emph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500" fill="hold"/>
                                        <p:tgtEl>
                                          <p:spTgt spid="1489657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91463810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1300875" y="446397"/>
            <a:ext cx="8069772" cy="980873"/>
          </a:xfrm>
        </p:spPr>
        <p:txBody>
          <a:bodyPr/>
          <a:lstStyle/>
          <a:p>
            <a:pPr marL="0" marR="0" indent="0" algn="l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000" b="1" i="0" u="none" strike="noStrike" cap="none" spc="281">
                <a:solidFill>
                  <a:schemeClr val="tx1"/>
                </a:solidFill>
                <a:latin typeface="Arial"/>
                <a:ea typeface="Arial"/>
                <a:cs typeface="Arial"/>
              </a:rPr>
              <a:t>RISK ASSESSMENT</a:t>
            </a:r>
            <a:endParaRPr sz="3600"/>
          </a:p>
        </p:txBody>
      </p:sp>
      <p:sp>
        <p:nvSpPr>
          <p:cNvPr id="1039406451" name=""/>
          <p:cNvSpPr>
            <a:spLocks noChangeAspect="1"/>
          </p:cNvSpPr>
          <p:nvPr/>
        </p:nvSpPr>
        <p:spPr bwMode="auto">
          <a:xfrm rot="0" flipH="1" flipV="0">
            <a:off x="367199" y="579600"/>
            <a:ext cx="720000" cy="720000"/>
          </a:xfrm>
          <a:prstGeom prst="ellipse">
            <a:avLst/>
          </a:prstGeom>
          <a:solidFill>
            <a:schemeClr val="accent5">
              <a:alpha val="99999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1076820991" name=""/>
          <p:cNvGraphicFramePr>
            <a:graphicFrameLocks xmlns:a="http://schemas.openxmlformats.org/drawingml/2006/main"/>
          </p:cNvGraphicFramePr>
          <p:nvPr>
            <p:ph idx="1"/>
          </p:nvPr>
        </p:nvGraphicFramePr>
        <p:xfrm>
          <a:off x="838198" y="1495424"/>
          <a:ext cx="8532450" cy="807652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{5C22544A-7EE6-4342-B048-85BDC9FD1C3A}</a:tableStyleId>
              </a:tblPr>
              <a:tblGrid>
                <a:gridCol w="2844149"/>
                <a:gridCol w="2844149"/>
                <a:gridCol w="2844149"/>
              </a:tblGrid>
              <a:tr h="1195124">
                <a:tc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>
                    <a:lnL w="12699" algn="ctr">
                      <a:solidFill>
                        <a:schemeClr val="bg2">
                          <a:lumMod val="50000"/>
                        </a:schemeClr>
                      </a:solidFill>
                    </a:lnL>
                    <a:lnR w="12699" algn="ctr">
                      <a:solidFill>
                        <a:schemeClr val="bg2">
                          <a:lumMod val="50000"/>
                        </a:schemeClr>
                      </a:solidFill>
                    </a:lnR>
                    <a:lnT w="12699" algn="ctr">
                      <a:solidFill>
                        <a:schemeClr val="bg2">
                          <a:lumMod val="50000"/>
                        </a:schemeClr>
                      </a:solidFill>
                    </a:lnT>
                    <a:lnB w="12699" algn="ctr">
                      <a:solidFill>
                        <a:schemeClr val="bg2">
                          <a:lumMod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>
                    <a:lnL w="12699" algn="ctr">
                      <a:solidFill>
                        <a:schemeClr val="bg2">
                          <a:lumMod val="50000"/>
                        </a:schemeClr>
                      </a:solidFill>
                    </a:lnL>
                    <a:lnR w="12699" algn="ctr">
                      <a:solidFill>
                        <a:schemeClr val="bg2">
                          <a:lumMod val="50000"/>
                        </a:schemeClr>
                      </a:solidFill>
                    </a:lnR>
                    <a:lnT w="12699" algn="ctr">
                      <a:solidFill>
                        <a:schemeClr val="bg2">
                          <a:lumMod val="50000"/>
                        </a:schemeClr>
                      </a:solidFill>
                    </a:lnT>
                    <a:lnB w="12699" algn="ctr">
                      <a:solidFill>
                        <a:schemeClr val="bg2">
                          <a:lumMod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US" sz="1600" b="1" i="0" u="none" strike="noStrike" cap="none" spc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MARKET VOLATILITY</a:t>
                      </a:r>
                      <a:r>
                        <a:rPr lang="en-US" sz="1600" b="0" i="0" u="none" strike="noStrike" cap="none" spc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— </a:t>
                      </a:r>
                      <a:br>
                        <a:rPr lang="en-US" sz="1600" b="0" i="0" u="none" strike="noStrike" cap="none" spc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en-US" sz="1600" b="0" i="0" u="none" strike="noStrike" cap="none" spc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Diversification</a:t>
                      </a:r>
                      <a:endParaRPr/>
                    </a:p>
                  </a:txBody>
                  <a:tcPr anchor="ctr">
                    <a:lnL w="12699" algn="ctr">
                      <a:solidFill>
                        <a:schemeClr val="bg2">
                          <a:lumMod val="50000"/>
                        </a:schemeClr>
                      </a:solidFill>
                    </a:lnL>
                    <a:lnR w="12699" algn="ctr">
                      <a:solidFill>
                        <a:schemeClr val="bg2">
                          <a:lumMod val="50000"/>
                        </a:schemeClr>
                      </a:solidFill>
                    </a:lnR>
                    <a:lnT w="12699" algn="ctr">
                      <a:solidFill>
                        <a:schemeClr val="bg2">
                          <a:lumMod val="50000"/>
                        </a:schemeClr>
                      </a:solidFill>
                    </a:lnT>
                    <a:lnB w="12699" algn="ctr">
                      <a:solidFill>
                        <a:schemeClr val="bg2">
                          <a:lumMod val="50000"/>
                        </a:schemeClr>
                      </a:solidFill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1273702">
                <a:tc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>
                    <a:lnL w="12699" algn="ctr">
                      <a:solidFill>
                        <a:schemeClr val="bg2">
                          <a:lumMod val="50000"/>
                        </a:schemeClr>
                      </a:solidFill>
                    </a:lnL>
                    <a:lnR w="12699" algn="ctr">
                      <a:solidFill>
                        <a:schemeClr val="bg2">
                          <a:lumMod val="50000"/>
                        </a:schemeClr>
                      </a:solidFill>
                    </a:lnR>
                    <a:lnT w="12699" algn="ctr">
                      <a:solidFill>
                        <a:schemeClr val="bg2">
                          <a:lumMod val="50000"/>
                        </a:schemeClr>
                      </a:solidFill>
                    </a:lnT>
                    <a:lnB w="12699" algn="ctr">
                      <a:solidFill>
                        <a:schemeClr val="bg2">
                          <a:lumMod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US" sz="1600" b="1" i="0" u="none" strike="noStrike" cap="none" spc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REGULATORY CHANGES</a:t>
                      </a:r>
                      <a:r>
                        <a:rPr lang="en-US" sz="1600" b="0" i="0" u="none" strike="noStrike" cap="none" spc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— Monitor Compliance</a:t>
                      </a:r>
                      <a:endParaRPr/>
                    </a:p>
                  </a:txBody>
                  <a:tcPr anchor="ctr">
                    <a:lnL w="12699" algn="ctr">
                      <a:solidFill>
                        <a:schemeClr val="bg2">
                          <a:lumMod val="50000"/>
                        </a:schemeClr>
                      </a:solidFill>
                    </a:lnL>
                    <a:lnR w="12699" algn="ctr">
                      <a:solidFill>
                        <a:schemeClr val="bg2">
                          <a:lumMod val="50000"/>
                        </a:schemeClr>
                      </a:solidFill>
                    </a:lnR>
                    <a:lnT w="12699" algn="ctr">
                      <a:solidFill>
                        <a:schemeClr val="bg2">
                          <a:lumMod val="50000"/>
                        </a:schemeClr>
                      </a:solidFill>
                    </a:lnT>
                    <a:lnB w="12699" algn="ctr">
                      <a:solidFill>
                        <a:schemeClr val="bg2">
                          <a:lumMod val="50000"/>
                        </a:schemeClr>
                      </a:solidFill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>
                    <a:lnL w="12699" algn="ctr">
                      <a:solidFill>
                        <a:schemeClr val="bg2">
                          <a:lumMod val="50000"/>
                        </a:schemeClr>
                      </a:solidFill>
                    </a:lnL>
                    <a:lnR w="12699" algn="ctr">
                      <a:solidFill>
                        <a:schemeClr val="bg2">
                          <a:lumMod val="50000"/>
                        </a:schemeClr>
                      </a:solidFill>
                    </a:lnR>
                    <a:lnT w="12699" algn="ctr">
                      <a:solidFill>
                        <a:schemeClr val="bg2">
                          <a:lumMod val="50000"/>
                        </a:schemeClr>
                      </a:solidFill>
                    </a:lnT>
                    <a:lnB w="12699" algn="ctr">
                      <a:solidFill>
                        <a:schemeClr val="bg2">
                          <a:lumMod val="50000"/>
                        </a:schemeClr>
                      </a:solidFill>
                    </a:lnB>
                    <a:noFill/>
                  </a:tcPr>
                </a:tc>
              </a:tr>
              <a:tr h="1195124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US" sz="1600" b="1" i="0" u="none" strike="noStrike" cap="none" spc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SUPPLY CHAIN DISRUPTION</a:t>
                      </a:r>
                      <a:r>
                        <a:rPr lang="en-US" sz="1600" b="0" i="0" u="none" strike="noStrike" cap="none" spc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— </a:t>
                      </a:r>
                      <a:br>
                        <a:rPr lang="en-US" sz="1600" b="0" i="0" u="none" strike="noStrike" cap="none" spc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en-US" sz="1600" b="0" i="0" u="none" strike="noStrike" cap="none" spc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Alt. Sources</a:t>
                      </a:r>
                      <a:endParaRPr/>
                    </a:p>
                  </a:txBody>
                  <a:tcPr anchor="ctr">
                    <a:lnL w="12699" algn="ctr">
                      <a:solidFill>
                        <a:schemeClr val="bg2">
                          <a:lumMod val="50000"/>
                        </a:schemeClr>
                      </a:solidFill>
                    </a:lnL>
                    <a:lnR w="12699" algn="ctr">
                      <a:solidFill>
                        <a:schemeClr val="bg2">
                          <a:lumMod val="50000"/>
                        </a:schemeClr>
                      </a:solidFill>
                    </a:lnR>
                    <a:lnT w="12699" algn="ctr">
                      <a:solidFill>
                        <a:schemeClr val="bg2">
                          <a:lumMod val="50000"/>
                        </a:schemeClr>
                      </a:solidFill>
                    </a:lnT>
                    <a:lnB w="12699" algn="ctr">
                      <a:solidFill>
                        <a:schemeClr val="bg2">
                          <a:lumMod val="50000"/>
                        </a:schemeClr>
                      </a:solidFill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>
                    <a:lnL w="12699" algn="ctr">
                      <a:solidFill>
                        <a:schemeClr val="bg2">
                          <a:lumMod val="50000"/>
                        </a:schemeClr>
                      </a:solidFill>
                    </a:lnL>
                    <a:lnR w="12699" algn="ctr">
                      <a:solidFill>
                        <a:schemeClr val="bg2">
                          <a:lumMod val="50000"/>
                        </a:schemeClr>
                      </a:solidFill>
                    </a:lnR>
                    <a:lnT w="12699" algn="ctr">
                      <a:solidFill>
                        <a:schemeClr val="bg2">
                          <a:lumMod val="50000"/>
                        </a:schemeClr>
                      </a:solidFill>
                    </a:lnT>
                    <a:lnB w="12699" algn="ctr">
                      <a:solidFill>
                        <a:schemeClr val="bg2">
                          <a:lumMod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>
                    <a:lnL w="12699" algn="ctr">
                      <a:solidFill>
                        <a:schemeClr val="bg2">
                          <a:lumMod val="50000"/>
                        </a:schemeClr>
                      </a:solidFill>
                    </a:lnL>
                    <a:lnR w="12699" algn="ctr">
                      <a:solidFill>
                        <a:schemeClr val="bg2">
                          <a:lumMod val="50000"/>
                        </a:schemeClr>
                      </a:solidFill>
                    </a:lnR>
                    <a:lnT w="12699" algn="ctr">
                      <a:solidFill>
                        <a:schemeClr val="bg2">
                          <a:lumMod val="50000"/>
                        </a:schemeClr>
                      </a:solidFill>
                    </a:lnT>
                    <a:lnB w="12699" algn="ctr">
                      <a:solidFill>
                        <a:schemeClr val="bg2">
                          <a:lumMod val="50000"/>
                        </a:schemeClr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780336332" name="Content Placeholder 2"/>
          <p:cNvSpPr>
            <a:spLocks noGrp="1"/>
          </p:cNvSpPr>
          <p:nvPr/>
        </p:nvSpPr>
        <p:spPr bwMode="auto">
          <a:xfrm flipH="0" flipV="0">
            <a:off x="838197" y="5402028"/>
            <a:ext cx="8532450" cy="774931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228600" indent="-228600" algn="l" defTabSz="914400" rtl="0">
              <a:lnSpc>
                <a:spcPct val="90000"/>
              </a:lnSpc>
              <a:spcBef>
                <a:spcPts val="998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>
              <a:lnSpc>
                <a:spcPct val="90000"/>
              </a:lnSpc>
              <a:spcBef>
                <a:spcPts val="498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>
              <a:lnSpc>
                <a:spcPct val="90000"/>
              </a:lnSpc>
              <a:spcBef>
                <a:spcPts val="498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>
              <a:lnSpc>
                <a:spcPct val="90000"/>
              </a:lnSpc>
              <a:spcBef>
                <a:spcPts val="498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>
              <a:lnSpc>
                <a:spcPct val="90000"/>
              </a:lnSpc>
              <a:spcBef>
                <a:spcPts val="498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8" indent="-228600" algn="l" defTabSz="914400" rtl="0">
              <a:lnSpc>
                <a:spcPct val="90000"/>
              </a:lnSpc>
              <a:spcBef>
                <a:spcPts val="498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>
              <a:lnSpc>
                <a:spcPct val="90000"/>
              </a:lnSpc>
              <a:spcBef>
                <a:spcPts val="498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>
              <a:lnSpc>
                <a:spcPct val="90000"/>
              </a:lnSpc>
              <a:spcBef>
                <a:spcPts val="498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>
              <a:lnSpc>
                <a:spcPct val="90000"/>
              </a:lnSpc>
              <a:spcBef>
                <a:spcPts val="498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ts val="311"/>
              </a:spcBef>
              <a:defRPr/>
            </a:pPr>
            <a:r>
              <a:rPr sz="16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Market volatility — Mitigate via diversification</a:t>
            </a:r>
            <a:endParaRPr sz="7200">
              <a:latin typeface="Arial"/>
              <a:cs typeface="Arial"/>
            </a:endParaRPr>
          </a:p>
          <a:p>
            <a:pPr>
              <a:lnSpc>
                <a:spcPct val="90000"/>
              </a:lnSpc>
              <a:spcBef>
                <a:spcPts val="311"/>
              </a:spcBef>
              <a:defRPr/>
            </a:pPr>
            <a:r>
              <a:rPr sz="16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Regulatory changes — Monitor compliance</a:t>
            </a:r>
            <a:endParaRPr sz="7200">
              <a:latin typeface="Arial"/>
              <a:cs typeface="Arial"/>
            </a:endParaRPr>
          </a:p>
          <a:p>
            <a:pPr>
              <a:lnSpc>
                <a:spcPct val="90000"/>
              </a:lnSpc>
              <a:spcBef>
                <a:spcPts val="311"/>
              </a:spcBef>
              <a:defRPr/>
            </a:pPr>
            <a:r>
              <a:rPr sz="16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Supply chain disruption — Develop alternative sources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40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39406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9406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46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91463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191463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75188851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1516226" y="2313658"/>
            <a:ext cx="9831222" cy="988263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marL="0" marR="0" indent="0" algn="l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000" b="1" i="0" u="none" strike="noStrike" cap="none" spc="281">
                <a:solidFill>
                  <a:schemeClr val="tx1"/>
                </a:solidFill>
                <a:latin typeface="Arial"/>
                <a:ea typeface="Arial"/>
                <a:cs typeface="Arial"/>
              </a:rPr>
              <a:t>KEY PERFORMANCE INDICATORS</a:t>
            </a:r>
            <a:endParaRPr sz="4000" b="1" i="0" u="none" strike="noStrike" cap="none" spc="281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85937858" name="Content Placeholder 2"/>
          <p:cNvSpPr>
            <a:spLocks noGrp="1"/>
          </p:cNvSpPr>
          <p:nvPr>
            <p:ph idx="1"/>
          </p:nvPr>
        </p:nvSpPr>
        <p:spPr bwMode="auto">
          <a:xfrm flipH="0" flipV="0">
            <a:off x="831848" y="3301921"/>
            <a:ext cx="10515600" cy="2787725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305908" indent="-305908">
              <a:lnSpc>
                <a:spcPct val="120000"/>
              </a:lnSpc>
              <a:buFont typeface="Arial"/>
              <a:buChar char="•"/>
              <a:defRPr/>
            </a:pPr>
            <a:r>
              <a:rPr lang="en-US" sz="20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Revenue growth rate</a:t>
            </a:r>
            <a:endParaRPr sz="2000" b="0" i="0" u="none" strike="noStrike" cap="none" spc="0">
              <a:solidFill>
                <a:srgbClr val="000000"/>
              </a:solidFill>
              <a:latin typeface="Arial"/>
              <a:cs typeface="Arial"/>
            </a:endParaRPr>
          </a:p>
          <a:p>
            <a:pPr marL="305908" indent="-305908">
              <a:lnSpc>
                <a:spcPct val="120000"/>
              </a:lnSpc>
              <a:buFont typeface="Arial"/>
              <a:buChar char="•"/>
              <a:defRPr/>
            </a:pPr>
            <a:r>
              <a:rPr lang="en-US" sz="20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Market share increase</a:t>
            </a:r>
            <a:endParaRPr sz="2000" b="0" i="0" u="none" strike="noStrike" cap="none" spc="0">
              <a:solidFill>
                <a:srgbClr val="000000"/>
              </a:solidFill>
              <a:latin typeface="Arial"/>
              <a:cs typeface="Arial"/>
            </a:endParaRPr>
          </a:p>
          <a:p>
            <a:pPr marL="305908" indent="-305908">
              <a:lnSpc>
                <a:spcPct val="120000"/>
              </a:lnSpc>
              <a:buFont typeface="Arial"/>
              <a:buChar char="•"/>
              <a:defRPr/>
            </a:pPr>
            <a:r>
              <a:rPr lang="en-US" sz="20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Customer satisfaction index</a:t>
            </a:r>
            <a:endParaRPr sz="2000" b="0" i="0" u="none" strike="noStrike" cap="none" spc="0">
              <a:solidFill>
                <a:srgbClr val="000000"/>
              </a:solidFill>
              <a:latin typeface="Arial"/>
              <a:cs typeface="Arial"/>
            </a:endParaRPr>
          </a:p>
          <a:p>
            <a:pPr marL="305908" indent="-305908">
              <a:lnSpc>
                <a:spcPct val="120000"/>
              </a:lnSpc>
              <a:buFont typeface="Arial"/>
              <a:buChar char="•"/>
              <a:defRPr/>
            </a:pPr>
            <a:r>
              <a:rPr lang="en-US" sz="20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New product success rate</a:t>
            </a:r>
            <a:endParaRPr sz="2000" b="0" i="0" u="none" strike="noStrike" cap="none" spc="0">
              <a:solidFill>
                <a:srgbClr val="000000"/>
              </a:solidFill>
              <a:latin typeface="Arial"/>
              <a:cs typeface="Arial"/>
            </a:endParaRPr>
          </a:p>
          <a:p>
            <a:pPr marL="305908" indent="-305908">
              <a:lnSpc>
                <a:spcPct val="120000"/>
              </a:lnSpc>
              <a:buFont typeface="Arial"/>
              <a:buChar char="•"/>
              <a:defRPr/>
            </a:pPr>
            <a:r>
              <a:rPr lang="en-US" sz="20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Sustainability targets met</a:t>
            </a:r>
            <a:endParaRPr/>
          </a:p>
        </p:txBody>
      </p:sp>
      <p:sp>
        <p:nvSpPr>
          <p:cNvPr id="1666813625" name=""/>
          <p:cNvSpPr>
            <a:spLocks noChangeAspect="1"/>
          </p:cNvSpPr>
          <p:nvPr/>
        </p:nvSpPr>
        <p:spPr bwMode="auto">
          <a:xfrm rot="0" flipH="1" flipV="0">
            <a:off x="374400" y="2447790"/>
            <a:ext cx="720000" cy="720000"/>
          </a:xfrm>
          <a:prstGeom prst="ellipse">
            <a:avLst/>
          </a:prstGeom>
          <a:solidFill>
            <a:schemeClr val="accent5">
              <a:alpha val="99999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6813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66813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66813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518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75188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75188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49035623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1300875" y="446397"/>
            <a:ext cx="10052921" cy="980872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marL="0" marR="0" indent="0" algn="l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000" b="1" i="0" u="none" strike="noStrike" cap="none" spc="281">
                <a:solidFill>
                  <a:schemeClr val="tx1"/>
                </a:solidFill>
                <a:latin typeface="Arial"/>
                <a:ea typeface="Arial"/>
                <a:cs typeface="Arial"/>
              </a:rPr>
              <a:t>CLOSING REMARKS</a:t>
            </a:r>
            <a:endParaRPr sz="3600"/>
          </a:p>
        </p:txBody>
      </p:sp>
      <p:sp>
        <p:nvSpPr>
          <p:cNvPr id="547982685" name=""/>
          <p:cNvSpPr/>
          <p:nvPr/>
        </p:nvSpPr>
        <p:spPr bwMode="auto">
          <a:xfrm rot="0" flipH="1" flipV="0">
            <a:off x="367200" y="579600"/>
            <a:ext cx="720000" cy="720000"/>
          </a:xfrm>
          <a:prstGeom prst="ellipse">
            <a:avLst/>
          </a:prstGeom>
          <a:solidFill>
            <a:schemeClr val="accent5">
              <a:alpha val="99999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392611" name="Text Placeholder 2"/>
          <p:cNvSpPr>
            <a:spLocks noGrp="1"/>
          </p:cNvSpPr>
          <p:nvPr>
            <p:ph type="body" idx="1"/>
          </p:nvPr>
        </p:nvSpPr>
        <p:spPr bwMode="auto">
          <a:xfrm flipH="0" flipV="0">
            <a:off x="838199" y="1427270"/>
            <a:ext cx="10515600" cy="2711409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indent="0" algn="l">
              <a:lnSpc>
                <a:spcPct val="120000"/>
              </a:lnSpc>
              <a:spcBef>
                <a:spcPts val="991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20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Commitment to Excellence</a:t>
            </a:r>
            <a:r>
              <a:rPr lang="en-US" sz="20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:</a:t>
            </a:r>
            <a:br>
              <a:rPr lang="en-US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r>
              <a:rPr lang="en-US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We are dedicated to delivering sustainable growth, innovation, and long-term value for our stakeholders. Let’s build the future together.</a:t>
            </a:r>
            <a:endParaRPr/>
          </a:p>
        </p:txBody>
      </p:sp>
      <p:sp>
        <p:nvSpPr>
          <p:cNvPr id="2128514303" name="Title 1"/>
          <p:cNvSpPr>
            <a:spLocks noGrp="1"/>
          </p:cNvSpPr>
          <p:nvPr/>
        </p:nvSpPr>
        <p:spPr bwMode="auto">
          <a:xfrm flipH="0" flipV="0">
            <a:off x="1069537" y="5494647"/>
            <a:ext cx="10052921" cy="980872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>
            <a:lvl1pPr algn="l" defTabSz="914400" rtl="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indent="0" algn="r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600" b="1" i="0" u="none" strike="noStrike" cap="none" spc="281">
                <a:solidFill>
                  <a:schemeClr val="bg1"/>
                </a:solidFill>
                <a:latin typeface="Arial"/>
                <a:ea typeface="Arial"/>
                <a:cs typeface="Arial"/>
              </a:rPr>
              <a:t>THANK YOU</a:t>
            </a:r>
            <a:endParaRPr sz="36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982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47982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7982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03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49035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49035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851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28514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" dur="500" fill="hold"/>
                                        <p:tgtEl>
                                          <p:spTgt spid="2128514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97019026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3472062" y="445946"/>
            <a:ext cx="7881734" cy="981329"/>
          </a:xfrm>
        </p:spPr>
        <p:txBody>
          <a:bodyPr/>
          <a:lstStyle/>
          <a:p>
            <a:pPr marL="0" marR="0" indent="0" algn="l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000" b="1" i="0" u="none" strike="noStrike" cap="none" spc="283">
                <a:solidFill>
                  <a:schemeClr val="tx1"/>
                </a:solidFill>
                <a:latin typeface="Arial"/>
                <a:ea typeface="Arial"/>
                <a:cs typeface="Arial"/>
              </a:rPr>
              <a:t>EXECUTIVE </a:t>
            </a:r>
            <a:r>
              <a:rPr lang="en-US" sz="4000" b="1" i="0" u="none" strike="noStrike" cap="none" spc="283">
                <a:solidFill>
                  <a:schemeClr val="tx1"/>
                </a:solidFill>
                <a:latin typeface="Arial"/>
                <a:ea typeface="Arial"/>
                <a:cs typeface="Arial"/>
              </a:rPr>
              <a:t>SUMMARY</a:t>
            </a:r>
            <a:endParaRPr sz="3600"/>
          </a:p>
        </p:txBody>
      </p:sp>
      <p:sp>
        <p:nvSpPr>
          <p:cNvPr id="1800375427" name="Content Placeholder 2"/>
          <p:cNvSpPr>
            <a:spLocks noGrp="1"/>
          </p:cNvSpPr>
          <p:nvPr>
            <p:ph idx="1"/>
          </p:nvPr>
        </p:nvSpPr>
        <p:spPr bwMode="auto">
          <a:xfrm flipH="0" flipV="0">
            <a:off x="2821347" y="1657349"/>
            <a:ext cx="8532450" cy="4519611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Arial"/>
              <a:buNone/>
              <a:defRPr/>
            </a:pPr>
            <a: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This strategic plan outlines the company’s vision, key objectives, market positioning, and the primary initiatives to achieve sustainable growth over the next five years.</a:t>
            </a:r>
            <a:endParaRPr/>
          </a:p>
        </p:txBody>
      </p:sp>
      <p:sp>
        <p:nvSpPr>
          <p:cNvPr id="2050856649" name=""/>
          <p:cNvSpPr/>
          <p:nvPr/>
        </p:nvSpPr>
        <p:spPr bwMode="auto">
          <a:xfrm rot="0" flipH="1" flipV="0">
            <a:off x="2350800" y="576611"/>
            <a:ext cx="720000" cy="720000"/>
          </a:xfrm>
          <a:prstGeom prst="ellipse">
            <a:avLst/>
          </a:prstGeom>
          <a:solidFill>
            <a:schemeClr val="accent5">
              <a:alpha val="99999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5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856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856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701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97019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97019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44942950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1516227" y="2313659"/>
            <a:ext cx="9831222" cy="988263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marL="0" marR="0" indent="0" algn="l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000" b="1" i="0" u="none" strike="noStrike" cap="none" spc="282">
                <a:solidFill>
                  <a:schemeClr val="tx1"/>
                </a:solidFill>
                <a:latin typeface="Arial"/>
                <a:ea typeface="Arial"/>
                <a:cs typeface="Arial"/>
              </a:rPr>
              <a:t>VISION &amp; MISSION</a:t>
            </a:r>
            <a:endParaRPr sz="4000" b="1" i="0" u="none" strike="noStrike" cap="none" spc="282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6410327" name="Content Placeholder 2"/>
          <p:cNvSpPr>
            <a:spLocks noGrp="1"/>
          </p:cNvSpPr>
          <p:nvPr>
            <p:ph idx="1"/>
          </p:nvPr>
        </p:nvSpPr>
        <p:spPr bwMode="auto">
          <a:xfrm flipH="0" flipV="0">
            <a:off x="831849" y="3638549"/>
            <a:ext cx="10515600" cy="2451099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z="2000" b="1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Vision:</a:t>
            </a:r>
            <a:r>
              <a:rPr lang="en-US" sz="20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To be the leading provider of innovative and sustainable solutions in our industry.</a:t>
            </a:r>
            <a:endParaRPr lang="en-US" sz="2000" b="0" i="0" u="none" strike="noStrike" cap="none" spc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120000"/>
              </a:lnSpc>
              <a:defRPr/>
            </a:pPr>
            <a:endParaRPr lang="en-US" sz="2000" b="0" i="0" u="none" strike="noStrike" cap="none" spc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120000"/>
              </a:lnSpc>
              <a:defRPr/>
            </a:pPr>
            <a:r>
              <a:rPr lang="en-US" sz="2000" b="1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Mission: </a:t>
            </a:r>
            <a:r>
              <a:rPr lang="en-US" sz="20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To deliver value to our customers, employees, and stakeholders through excellence and responsible growth.</a:t>
            </a:r>
            <a:endParaRPr/>
          </a:p>
        </p:txBody>
      </p:sp>
      <p:sp>
        <p:nvSpPr>
          <p:cNvPr id="1268483665" name=""/>
          <p:cNvSpPr>
            <a:spLocks noChangeAspect="1"/>
          </p:cNvSpPr>
          <p:nvPr/>
        </p:nvSpPr>
        <p:spPr bwMode="auto">
          <a:xfrm rot="0" flipH="1" flipV="0">
            <a:off x="374400" y="2447791"/>
            <a:ext cx="720000" cy="720000"/>
          </a:xfrm>
          <a:prstGeom prst="ellipse">
            <a:avLst/>
          </a:prstGeom>
          <a:solidFill>
            <a:schemeClr val="accent5">
              <a:alpha val="99999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483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8483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8483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94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44942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44942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3780813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1509748" y="445946"/>
            <a:ext cx="7860899" cy="988263"/>
          </a:xfrm>
        </p:spPr>
        <p:txBody>
          <a:bodyPr/>
          <a:lstStyle/>
          <a:p>
            <a:pPr marL="0" marR="0" indent="0" algn="l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000" b="1" i="0" u="none" strike="noStrike" cap="none" spc="282">
                <a:solidFill>
                  <a:schemeClr val="tx1"/>
                </a:solidFill>
                <a:latin typeface="Arial"/>
                <a:ea typeface="Arial"/>
                <a:cs typeface="Arial"/>
              </a:rPr>
              <a:t>STRATEGIC OBJECTIVES</a:t>
            </a:r>
            <a:endParaRPr lang="en-US" sz="4800" b="1" i="0" u="none" strike="noStrike" cap="none" spc="282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73734718" name="Content Placeholder 2"/>
          <p:cNvSpPr>
            <a:spLocks noGrp="1"/>
          </p:cNvSpPr>
          <p:nvPr>
            <p:ph idx="1"/>
          </p:nvPr>
        </p:nvSpPr>
        <p:spPr bwMode="auto">
          <a:xfrm flipH="0" flipV="0">
            <a:off x="838198" y="1625454"/>
            <a:ext cx="8532450" cy="4551507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>
              <a:lnSpc>
                <a:spcPct val="120000"/>
              </a:lnSpc>
              <a:spcBef>
                <a:spcPts val="992"/>
              </a:spcBef>
              <a:defRPr/>
            </a:pPr>
            <a:r>
              <a:rPr lang="en-US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Increase market share by 15%</a:t>
            </a:r>
            <a:endParaRPr sz="20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lnSpc>
                <a:spcPct val="120000"/>
              </a:lnSpc>
              <a:spcBef>
                <a:spcPts val="992"/>
              </a:spcBef>
              <a:defRPr/>
            </a:pPr>
            <a:r>
              <a:rPr lang="en-US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Launch 3 new product lines</a:t>
            </a:r>
            <a:endParaRPr sz="20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lnSpc>
                <a:spcPct val="120000"/>
              </a:lnSpc>
              <a:spcBef>
                <a:spcPts val="992"/>
              </a:spcBef>
              <a:defRPr/>
            </a:pPr>
            <a:r>
              <a:rPr lang="en-US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Expand to 2 new geographic regions</a:t>
            </a:r>
            <a:endParaRPr sz="20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lnSpc>
                <a:spcPct val="120000"/>
              </a:lnSpc>
              <a:spcBef>
                <a:spcPts val="992"/>
              </a:spcBef>
              <a:defRPr/>
            </a:pPr>
            <a:r>
              <a:rPr lang="en-US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Achieve 20% revenue growth annually</a:t>
            </a:r>
            <a:endParaRPr sz="20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lnSpc>
                <a:spcPct val="120000"/>
              </a:lnSpc>
              <a:spcBef>
                <a:spcPts val="992"/>
              </a:spcBef>
              <a:defRPr/>
            </a:pPr>
            <a:r>
              <a:rPr lang="en-US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Implement sustainability initiatives</a:t>
            </a:r>
            <a:endParaRPr/>
          </a:p>
        </p:txBody>
      </p:sp>
      <p:sp>
        <p:nvSpPr>
          <p:cNvPr id="1793484430" name=""/>
          <p:cNvSpPr>
            <a:spLocks noChangeAspect="1"/>
          </p:cNvSpPr>
          <p:nvPr/>
        </p:nvSpPr>
        <p:spPr bwMode="auto">
          <a:xfrm rot="0" flipH="1" flipV="0">
            <a:off x="367199" y="580078"/>
            <a:ext cx="720000" cy="720000"/>
          </a:xfrm>
          <a:prstGeom prst="ellipse">
            <a:avLst/>
          </a:prstGeom>
          <a:solidFill>
            <a:schemeClr val="accent5">
              <a:alpha val="99999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56771779" name="Title 1"/>
          <p:cNvSpPr>
            <a:spLocks noGrp="1"/>
          </p:cNvSpPr>
          <p:nvPr>
            <p:ph type="title"/>
          </p:nvPr>
        </p:nvSpPr>
        <p:spPr bwMode="auto">
          <a:xfrm rot="0" flipH="0" flipV="0">
            <a:off x="1508400" y="1071016"/>
            <a:ext cx="7794624" cy="55443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0" indent="0" algn="r">
              <a:spcAft>
                <a:spcPts val="0"/>
              </a:spcAft>
              <a:buFont typeface="Arial"/>
              <a:buNone/>
              <a:defRPr/>
            </a:pPr>
            <a:r>
              <a:rPr lang="en-US" sz="4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600" b="1" i="0" u="none" strike="noStrike" cap="none" spc="0">
                <a:solidFill>
                  <a:schemeClr val="accent5"/>
                </a:solidFill>
                <a:latin typeface="Arial"/>
                <a:ea typeface="Arial"/>
                <a:cs typeface="Arial"/>
              </a:rPr>
              <a:t>2025–2030</a:t>
            </a:r>
            <a:endParaRPr sz="4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348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93484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93484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780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3780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03780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6771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6771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" dur="500" fill="hold"/>
                                        <p:tgtEl>
                                          <p:spTgt spid="1156771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33844255" name="Title 1"/>
          <p:cNvSpPr>
            <a:spLocks noGrp="1"/>
          </p:cNvSpPr>
          <p:nvPr>
            <p:ph type="title"/>
          </p:nvPr>
        </p:nvSpPr>
        <p:spPr bwMode="auto">
          <a:xfrm rot="0" flipH="0" flipV="0">
            <a:off x="1526400" y="446400"/>
            <a:ext cx="9828174" cy="988263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marL="0" marR="0" indent="0" algn="l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000" b="1" i="0" u="none" strike="noStrike" cap="none" spc="282">
                <a:solidFill>
                  <a:schemeClr val="tx1"/>
                </a:solidFill>
                <a:latin typeface="Arial"/>
                <a:ea typeface="Arial"/>
                <a:cs typeface="Arial"/>
              </a:rPr>
              <a:t>SWOT ANALYSIS</a:t>
            </a:r>
            <a:endParaRPr sz="4000" b="1" i="0" u="none" strike="noStrike" cap="none" spc="282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62767482" name=""/>
          <p:cNvSpPr>
            <a:spLocks noChangeAspect="1"/>
          </p:cNvSpPr>
          <p:nvPr/>
        </p:nvSpPr>
        <p:spPr bwMode="auto">
          <a:xfrm rot="0" flipH="1" flipV="0">
            <a:off x="367199" y="580531"/>
            <a:ext cx="720000" cy="720000"/>
          </a:xfrm>
          <a:prstGeom prst="ellipse">
            <a:avLst/>
          </a:prstGeom>
          <a:solidFill>
            <a:schemeClr val="accent5">
              <a:alpha val="99999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modelId="{E69F5A31-D6FF-4121-AA27-24575BFEA501}">
        <p:nvSpPr>
          <p:cNvPr id="812527991" name=""/>
          <p:cNvSpPr/>
          <p:nvPr/>
        </p:nvSpPr>
        <p:spPr bwMode="auto">
          <a:xfrm rot="0" flipH="0" flipV="0">
            <a:off x="6139512" y="4044806"/>
            <a:ext cx="4144561" cy="2132155"/>
          </a:xfrm>
          <a:prstGeom prst="roundRect">
            <a:avLst>
              <a:gd name="adj" fmla="val 17869"/>
            </a:avLst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/>
          </a:lnRef>
          <a:fillRef idx="1">
            <a:schemeClr val="lt1">
              <a:alpha val="90000"/>
            </a:schemeClr>
          </a:fillRef>
          <a:effectRef idx="0">
            <a:srgbClr val="000000"/>
          </a:effectRef>
          <a:fontRef idx="minor"/>
        </p:style>
        <p:txBody>
          <a:bodyPr rot="0" vertOverflow="overflow" horzOverflow="overflow" vert="horz" wrap="square" lIns="110489" tIns="110489" rIns="110489" bIns="110489" numCol="1" spcCol="0" rtlCol="0" fromWordArt="0" anchor="ctr" anchorCtr="0" forceAA="0" upright="0" compatLnSpc="0"/>
          <a:p>
            <a:pPr lvl="0" algn="r">
              <a:lnSpc>
                <a:spcPct val="90000"/>
              </a:lnSpc>
              <a:spcAft>
                <a:spcPts val="521"/>
              </a:spcAft>
              <a:defRPr/>
            </a:pPr>
            <a:r>
              <a:rPr sz="2400" b="1" i="0" u="none">
                <a:solidFill>
                  <a:schemeClr val="accent5">
                    <a:lumMod val="75000"/>
                  </a:schemeClr>
                </a:solidFill>
                <a:latin typeface="Arial"/>
                <a:ea typeface="Arial"/>
                <a:cs typeface="Arial"/>
              </a:rPr>
              <a:t>Threats: </a:t>
            </a:r>
            <a:endParaRPr sz="2000" b="0" i="0" u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lvl="0" algn="r">
              <a:lnSpc>
                <a:spcPct val="90000"/>
              </a:lnSpc>
              <a:spcAft>
                <a:spcPts val="521"/>
              </a:spcAft>
              <a:defRPr/>
            </a:pPr>
            <a: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Regulatory </a:t>
            </a:r>
            <a:b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</a:br>
            <a: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changes, </a:t>
            </a:r>
            <a:b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</a:br>
            <a: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economic downturn</a:t>
            </a:r>
            <a:endParaRPr sz="2000" b="0" i="0" u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 modelId="{E69F5A31-D6FF-4121-AA27-24575BFEA501}">
        <p:nvSpPr>
          <p:cNvPr id="653899611" name=""/>
          <p:cNvSpPr/>
          <p:nvPr/>
        </p:nvSpPr>
        <p:spPr bwMode="auto">
          <a:xfrm rot="0" flipH="0" flipV="0">
            <a:off x="1907924" y="1825624"/>
            <a:ext cx="4144561" cy="2132155"/>
          </a:xfrm>
          <a:prstGeom prst="roundRect">
            <a:avLst>
              <a:gd name="adj" fmla="val 17869"/>
            </a:avLst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/>
          </a:lnRef>
          <a:fillRef idx="1">
            <a:schemeClr val="lt1">
              <a:alpha val="90000"/>
            </a:schemeClr>
          </a:fillRef>
          <a:effectRef idx="0">
            <a:srgbClr val="000000"/>
          </a:effectRef>
          <a:fontRef idx="minor"/>
        </p:style>
        <p:txBody>
          <a:bodyPr rot="0" vertOverflow="overflow" horzOverflow="overflow" vert="horz" wrap="square" lIns="110489" tIns="110489" rIns="110489" bIns="110489" numCol="1" spcCol="0" rtlCol="0" fromWordArt="0" anchor="ctr" anchorCtr="0" forceAA="0" upright="0" compatLnSpc="0"/>
          <a:p>
            <a:pPr marL="0" marR="0" lvl="0" indent="0" algn="l">
              <a:lnSpc>
                <a:spcPct val="90000"/>
              </a:lnSpc>
              <a:spcBef>
                <a:spcPts val="0"/>
              </a:spcBef>
              <a:spcAft>
                <a:spcPts val="521"/>
              </a:spcAft>
              <a:defRPr/>
            </a:pPr>
            <a:r>
              <a:rPr sz="2400" b="1" i="0" u="none">
                <a:solidFill>
                  <a:schemeClr val="accent5">
                    <a:lumMod val="75000"/>
                  </a:schemeClr>
                </a:solidFill>
                <a:latin typeface="Arial"/>
                <a:ea typeface="Arial"/>
                <a:cs typeface="Arial"/>
              </a:rPr>
              <a:t>St</a:t>
            </a:r>
            <a:r>
              <a:rPr lang="en-US" sz="2400" b="1" i="0" u="none" strike="noStrike" cap="none" spc="0">
                <a:solidFill>
                  <a:schemeClr val="accent5">
                    <a:lumMod val="75000"/>
                  </a:schemeClr>
                </a:solidFill>
                <a:latin typeface="Arial"/>
                <a:ea typeface="Arial"/>
                <a:cs typeface="Arial"/>
              </a:rPr>
              <a:t>reng</a:t>
            </a:r>
            <a:r>
              <a:rPr sz="2400" b="1" i="0" u="none">
                <a:solidFill>
                  <a:schemeClr val="accent5">
                    <a:lumMod val="75000"/>
                  </a:schemeClr>
                </a:solidFill>
                <a:latin typeface="Arial"/>
                <a:ea typeface="Arial"/>
                <a:cs typeface="Arial"/>
              </a:rPr>
              <a:t>ths:</a:t>
            </a:r>
            <a:r>
              <a:rPr sz="8000" b="0" i="0" u="none">
                <a:solidFill>
                  <a:schemeClr val="bg1"/>
                </a:solidFill>
                <a:latin typeface="Arial"/>
                <a:ea typeface="Arial"/>
                <a:cs typeface="Arial"/>
              </a:rPr>
              <a:t> </a:t>
            </a:r>
            <a:br>
              <a:rPr sz="22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</a:br>
            <a: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Strong brand, </a:t>
            </a:r>
            <a:b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</a:br>
            <a: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skilled workforce</a:t>
            </a:r>
            <a:endParaRPr sz="2900"/>
          </a:p>
        </p:txBody>
      </p:sp>
      <p:sp modelId="{E69F5A31-D6FF-4121-AA27-24575BFEA501}">
        <p:nvSpPr>
          <p:cNvPr id="1895478913" name=""/>
          <p:cNvSpPr/>
          <p:nvPr/>
        </p:nvSpPr>
        <p:spPr bwMode="auto">
          <a:xfrm rot="0" flipH="0" flipV="0">
            <a:off x="1087199" y="4044807"/>
            <a:ext cx="4965287" cy="213215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/>
          </a:lnRef>
          <a:fillRef idx="1">
            <a:schemeClr val="lt1">
              <a:alpha val="90000"/>
            </a:schemeClr>
          </a:fillRef>
          <a:effectRef idx="0">
            <a:srgbClr val="000000"/>
          </a:effectRef>
          <a:fontRef idx="minor"/>
        </p:style>
        <p:txBody>
          <a:bodyPr rot="0" vertOverflow="overflow" horzOverflow="overflow" vert="horz" wrap="square" lIns="110489" tIns="110489" rIns="110489" bIns="110489" numCol="1" spcCol="0" rtlCol="0" fromWordArt="0" anchor="ctr" anchorCtr="0" forceAA="0" upright="0" compatLnSpc="0"/>
          <a:p>
            <a:pPr lvl="0" algn="l">
              <a:lnSpc>
                <a:spcPct val="90000"/>
              </a:lnSpc>
              <a:spcAft>
                <a:spcPts val="521"/>
              </a:spcAft>
              <a:defRPr/>
            </a:pPr>
            <a:r>
              <a:rPr sz="2400" b="1" i="0" u="none">
                <a:solidFill>
                  <a:schemeClr val="accent5">
                    <a:lumMod val="75000"/>
                  </a:schemeClr>
                </a:solidFill>
                <a:latin typeface="Arial"/>
                <a:ea typeface="Arial"/>
                <a:cs typeface="Arial"/>
              </a:rPr>
              <a:t>Opportunities: </a:t>
            </a:r>
            <a:b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</a:br>
            <a: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Digital </a:t>
            </a:r>
            <a:b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</a:br>
            <a: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transformation, </a:t>
            </a:r>
            <a:b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</a:br>
            <a: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emerging markets</a:t>
            </a:r>
            <a:endParaRPr sz="2900"/>
          </a:p>
        </p:txBody>
      </p:sp>
      <p:sp modelId="{E69F5A31-D6FF-4121-AA27-24575BFEA501}">
        <p:nvSpPr>
          <p:cNvPr id="1238910293" name=""/>
          <p:cNvSpPr/>
          <p:nvPr/>
        </p:nvSpPr>
        <p:spPr bwMode="auto">
          <a:xfrm rot="0" flipH="0" flipV="0">
            <a:off x="6139513" y="1825624"/>
            <a:ext cx="5027986" cy="213215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lt1">
              <a:alpha val="90000"/>
            </a:schemeClr>
          </a:fillRef>
          <a:effectRef idx="0">
            <a:srgbClr val="000000"/>
          </a:effectRef>
          <a:fontRef idx="minor"/>
        </p:style>
        <p:txBody>
          <a:bodyPr rot="0" vertOverflow="overflow" horzOverflow="overflow" vert="horz" wrap="square" lIns="110487" tIns="110487" rIns="110487" bIns="110487" numCol="1" spcCol="0" rtlCol="0" fromWordArt="0" anchor="ctr" anchorCtr="0" forceAA="0" upright="0" compatLnSpc="0"/>
          <a:p>
            <a:pPr marL="0" marR="0" lvl="0" indent="0" algn="r">
              <a:lnSpc>
                <a:spcPct val="90000"/>
              </a:lnSpc>
              <a:spcBef>
                <a:spcPts val="0"/>
              </a:spcBef>
              <a:spcAft>
                <a:spcPts val="521"/>
              </a:spcAft>
              <a:defRPr/>
            </a:pPr>
            <a:r>
              <a:rPr lang="en-US" sz="2400" b="1" i="0" u="none" strike="noStrike" cap="none" spc="0">
                <a:solidFill>
                  <a:schemeClr val="accent5">
                    <a:lumMod val="75000"/>
                  </a:schemeClr>
                </a:solidFill>
                <a:latin typeface="Arial"/>
                <a:ea typeface="Arial"/>
                <a:cs typeface="Arial"/>
              </a:rPr>
              <a:t>Weakness</a:t>
            </a:r>
            <a:r>
              <a:rPr lang="en-US" sz="2400" b="1" i="0" u="none" strike="noStrike" cap="none" spc="0">
                <a:solidFill>
                  <a:schemeClr val="accent5">
                    <a:lumMod val="75000"/>
                  </a:schemeClr>
                </a:solidFill>
                <a:latin typeface="Arial"/>
                <a:ea typeface="Arial"/>
                <a:cs typeface="Arial"/>
              </a:rPr>
              <a:t>e</a:t>
            </a:r>
            <a:r>
              <a:rPr lang="en-US" sz="2400" b="1" i="0" u="none" strike="noStrike" cap="none" spc="0">
                <a:solidFill>
                  <a:schemeClr val="accent5">
                    <a:lumMod val="75000"/>
                  </a:schemeClr>
                </a:solidFill>
                <a:latin typeface="Arial"/>
                <a:ea typeface="Arial"/>
                <a:cs typeface="Arial"/>
              </a:rPr>
              <a:t>s</a:t>
            </a:r>
            <a:r>
              <a:rPr sz="2400" b="1" i="0" u="none">
                <a:solidFill>
                  <a:schemeClr val="accent5">
                    <a:lumMod val="75000"/>
                  </a:schemeClr>
                </a:solidFill>
                <a:latin typeface="Arial"/>
                <a:ea typeface="Arial"/>
                <a:cs typeface="Arial"/>
              </a:rPr>
              <a:t>:</a:t>
            </a:r>
            <a: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b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</a:br>
            <a: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Limited </a:t>
            </a:r>
            <a:b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</a:br>
            <a: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distribution </a:t>
            </a:r>
            <a:b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</a:br>
            <a: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in new markets</a:t>
            </a:r>
            <a:endParaRPr sz="2900"/>
          </a:p>
        </p:txBody>
      </p:sp>
      <p:grpSp>
        <p:nvGrpSpPr>
          <p:cNvPr id="1566482404" name=""/>
          <p:cNvGrpSpPr/>
          <p:nvPr/>
        </p:nvGrpSpPr>
        <p:grpSpPr bwMode="auto">
          <a:xfrm rot="0" flipH="0" flipV="0">
            <a:off x="4168357" y="2073651"/>
            <a:ext cx="3855285" cy="3855285"/>
            <a:chOff x="0" y="0"/>
            <a:chExt cx="3855285" cy="3855285"/>
          </a:xfrm>
        </p:grpSpPr>
        <p:sp modelId="{B0E4EB08-4A51-4B42-BE28-74A21AE78629}">
          <p:nvSpPr>
            <p:cNvPr id="0" name=""/>
            <p:cNvSpPr/>
            <p:nvPr/>
          </p:nvSpPr>
          <p:spPr bwMode="auto">
            <a:xfrm rot="0" flipH="0" flipV="0">
              <a:off x="0" y="0"/>
              <a:ext cx="1884129" cy="1884129"/>
            </a:xfrm>
            <a:prstGeom prst="pieWedge">
              <a:avLst/>
            </a:prstGeom>
            <a:solidFill>
              <a:schemeClr val="accent5">
                <a:lumMod val="75000"/>
                <a:alpha val="49999"/>
              </a:schemeClr>
            </a:solidFill>
            <a:ln/>
          </p:spPr>
          <p:style>
            <a:lnRef idx="2">
              <a:schemeClr val="lt1"/>
            </a:lnRef>
            <a:fillRef idx="1">
              <a:schemeClr val="accent1"/>
            </a:fillRef>
            <a:effectRef idx="0">
              <a:srgbClr val="000000"/>
            </a:effectRef>
            <a:fontRef idx="minor">
              <a:schemeClr val="lt1"/>
            </a:fontRef>
          </p:style>
          <p:txBody>
            <a:bodyPr rot="0" vertOverflow="overflow" horzOverflow="overflow" vert="horz" wrap="square" lIns="334263" tIns="334263" rIns="334263" bIns="334263" numCol="1" spcCol="0" rtlCol="0" fromWordArt="0" anchor="ctr" anchorCtr="0" forceAA="0" upright="0" compatLnSpc="0"/>
            <a:p>
              <a:pPr algn="ctr">
                <a:lnSpc>
                  <a:spcPct val="90000"/>
                </a:lnSpc>
                <a:spcAft>
                  <a:spcPts val="1973"/>
                </a:spcAft>
                <a:defRPr/>
              </a:pPr>
              <a:r>
                <a:rPr sz="7200" b="1"/>
                <a:t>S</a:t>
              </a:r>
              <a:endParaRPr sz="4700"/>
            </a:p>
          </p:txBody>
        </p:sp>
        <p:sp modelId="{465C937E-3350-4F7D-83C7-68E43694477F}">
          <p:nvSpPr>
            <p:cNvPr id="0" name=""/>
            <p:cNvSpPr/>
            <p:nvPr/>
          </p:nvSpPr>
          <p:spPr bwMode="auto">
            <a:xfrm rot="16199969" flipH="0" flipV="0">
              <a:off x="0" y="1971155"/>
              <a:ext cx="1884129" cy="1884129"/>
            </a:xfrm>
            <a:prstGeom prst="pieWedge">
              <a:avLst/>
            </a:prstGeom>
            <a:solidFill>
              <a:schemeClr val="accent5">
                <a:lumMod val="60000"/>
                <a:lumOff val="40000"/>
                <a:alpha val="49999"/>
              </a:schemeClr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lt1"/>
            </a:lnRef>
            <a:fillRef idx="1">
              <a:schemeClr val="accent1"/>
            </a:fillRef>
            <a:effectRef idx="0">
              <a:srgbClr val="000000"/>
            </a:effectRef>
            <a:fontRef idx="minor">
              <a:schemeClr val="lt1"/>
            </a:fontRef>
          </p:style>
          <p:txBody>
            <a:bodyPr vertOverflow="overflow" horzOverflow="overflow" vert="vert" wrap="square" lIns="334263" tIns="334263" rIns="334263" bIns="334263" numCol="1" spcCol="0" rtlCol="0" fromWordArt="0" anchor="ctr" anchorCtr="0" forceAA="0" upright="0" compatLnSpc="0"/>
            <a:p>
              <a:pPr marL="0" marR="0" indent="0" algn="ctr">
                <a:lnSpc>
                  <a:spcPct val="90000"/>
                </a:lnSpc>
                <a:spcBef>
                  <a:spcPts val="0"/>
                </a:spcBef>
                <a:spcAft>
                  <a:spcPts val="1973"/>
                </a:spcAft>
                <a:defRPr/>
              </a:pPr>
              <a:r>
                <a:rPr lang="en-US" sz="7200" b="1" i="0" u="none" strike="noStrike" cap="none" spc="0">
                  <a:solidFill>
                    <a:schemeClr val="lt1"/>
                  </a:solidFill>
                  <a:latin typeface="Arial"/>
                  <a:ea typeface="Arial"/>
                  <a:cs typeface="Arial"/>
                </a:rPr>
                <a:t>O</a:t>
              </a:r>
              <a:endParaRPr lang="en-US" sz="7200" b="1" i="0" u="none" strike="noStrike" cap="none" spc="0">
                <a:solidFill>
                  <a:schemeClr val="lt1"/>
                </a:solidFill>
                <a:latin typeface="Arial"/>
                <a:cs typeface="Arial"/>
              </a:endParaRPr>
            </a:p>
          </p:txBody>
        </p:sp>
        <p:sp modelId="{BD44251F-D6ED-44B1-97A2-B98AE99C2AF2}">
          <p:nvSpPr>
            <p:cNvPr id="1804877033" name=""/>
            <p:cNvSpPr/>
            <p:nvPr/>
          </p:nvSpPr>
          <p:spPr bwMode="auto">
            <a:xfrm rot="10799989" flipH="0" flipV="0">
              <a:off x="1971155" y="1971155"/>
              <a:ext cx="1884128" cy="1884128"/>
            </a:xfrm>
            <a:prstGeom prst="pieWedge">
              <a:avLst/>
            </a:prstGeom>
            <a:solidFill>
              <a:schemeClr val="accent5">
                <a:alpha val="49999"/>
              </a:schemeClr>
            </a:solidFill>
            <a:ln w="12700" cap="flat" cmpd="sng" algn="ctr">
              <a:noFill/>
              <a:prstDash val="solid"/>
            </a:ln>
          </p:spPr>
          <p:style>
            <a:lnRef idx="2">
              <a:schemeClr val="lt1"/>
            </a:lnRef>
            <a:fillRef idx="1">
              <a:schemeClr val="accent1"/>
            </a:fillRef>
            <a:effectRef idx="0">
              <a:srgbClr val="000000"/>
            </a:effectRef>
            <a:fontRef idx="minor">
              <a:schemeClr val="lt1"/>
            </a:fontRef>
          </p:style>
          <p:txBody>
            <a:bodyPr rot="10800000" vertOverflow="overflow" horzOverflow="overflow" vert="horz" wrap="square" lIns="334263" tIns="334263" rIns="334263" bIns="334263" numCol="1" spcCol="0" rtlCol="0" fromWordArt="0" anchor="ctr" anchorCtr="0" forceAA="0" upright="0" compatLnSpc="0"/>
            <a:p>
              <a:pPr marL="0" marR="0" indent="0" algn="ctr">
                <a:lnSpc>
                  <a:spcPct val="90000"/>
                </a:lnSpc>
                <a:spcBef>
                  <a:spcPts val="0"/>
                </a:spcBef>
                <a:spcAft>
                  <a:spcPts val="1973"/>
                </a:spcAft>
                <a:defRPr/>
              </a:pPr>
              <a:r>
                <a:rPr lang="en-US" sz="7200" b="1" i="0" u="none" strike="noStrike" cap="none" spc="0">
                  <a:solidFill>
                    <a:schemeClr val="lt1"/>
                  </a:solidFill>
                  <a:latin typeface="Arial"/>
                  <a:ea typeface="Arial"/>
                  <a:cs typeface="Arial"/>
                </a:rPr>
                <a:t>T</a:t>
              </a:r>
              <a:endParaRPr sz="4700"/>
            </a:p>
          </p:txBody>
        </p:sp>
        <p:sp modelId="{8C2D7F80-F41B-4478-96E4-365D5D30B1B3}">
          <p:nvSpPr>
            <p:cNvPr id="0" name=""/>
            <p:cNvSpPr/>
            <p:nvPr/>
          </p:nvSpPr>
          <p:spPr bwMode="auto">
            <a:xfrm rot="5399977" flipH="0" flipV="0">
              <a:off x="1971155" y="0"/>
              <a:ext cx="1884129" cy="1884129"/>
            </a:xfrm>
            <a:prstGeom prst="pieWedge">
              <a:avLst/>
            </a:prstGeom>
            <a:solidFill>
              <a:schemeClr val="accent5">
                <a:lumMod val="40000"/>
                <a:lumOff val="60000"/>
                <a:alpha val="49999"/>
              </a:schemeClr>
            </a:solidFill>
            <a:ln/>
          </p:spPr>
          <p:style>
            <a:lnRef idx="2">
              <a:schemeClr val="lt1"/>
            </a:lnRef>
            <a:fillRef idx="1">
              <a:schemeClr val="accent1"/>
            </a:fillRef>
            <a:effectRef idx="0">
              <a:srgbClr val="000000"/>
            </a:effectRef>
            <a:fontRef idx="minor">
              <a:schemeClr val="lt1"/>
            </a:fontRef>
          </p:style>
          <p:txBody>
            <a:bodyPr vertOverflow="overflow" horzOverflow="overflow" vert="vert270" wrap="square" lIns="334263" tIns="334263" rIns="334263" bIns="334263" numCol="1" spcCol="0" rtlCol="0" fromWordArt="0" anchor="ctr" anchorCtr="0" forceAA="0" upright="0" compatLnSpc="0"/>
            <a:p>
              <a:pPr marR="0" algn="ctr">
                <a:lnSpc>
                  <a:spcPct val="90000"/>
                </a:lnSpc>
                <a:spcBef>
                  <a:spcPts val="0"/>
                </a:spcBef>
                <a:spcAft>
                  <a:spcPts val="1973"/>
                </a:spcAft>
                <a:defRPr/>
              </a:pPr>
              <a:r>
                <a:rPr lang="en-US" sz="7200" b="1" i="0" u="none" strike="noStrike" cap="none" spc="0">
                  <a:solidFill>
                    <a:schemeClr val="lt1"/>
                  </a:solidFill>
                  <a:latin typeface="Arial"/>
                  <a:ea typeface="Arial"/>
                  <a:cs typeface="Arial"/>
                </a:rPr>
                <a:t>W</a:t>
              </a:r>
              <a:endParaRPr sz="4700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276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62767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62767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3844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33844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33844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899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53899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53899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527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2527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12527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91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8910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8910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47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895478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1895478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48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" dur="1000"/>
                                        <p:tgtEl>
                                          <p:spTgt spid="156648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82182601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3472060" y="446398"/>
            <a:ext cx="7881735" cy="980874"/>
          </a:xfrm>
        </p:spPr>
        <p:txBody>
          <a:bodyPr/>
          <a:lstStyle/>
          <a:p>
            <a:pPr marL="0" marR="0" indent="0" algn="l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000" b="1" i="0" u="none" strike="noStrike" cap="none" spc="282">
                <a:solidFill>
                  <a:schemeClr val="tx1"/>
                </a:solidFill>
                <a:latin typeface="Arial"/>
                <a:ea typeface="Arial"/>
                <a:cs typeface="Arial"/>
              </a:rPr>
              <a:t>MARKET GROWTH</a:t>
            </a:r>
            <a:endParaRPr sz="3600"/>
          </a:p>
        </p:txBody>
      </p:sp>
      <p:sp>
        <p:nvSpPr>
          <p:cNvPr id="1110439516" name=""/>
          <p:cNvSpPr/>
          <p:nvPr/>
        </p:nvSpPr>
        <p:spPr bwMode="auto">
          <a:xfrm rot="0" flipH="1" flipV="0">
            <a:off x="2350800" y="580078"/>
            <a:ext cx="720000" cy="720000"/>
          </a:xfrm>
          <a:prstGeom prst="ellipse">
            <a:avLst/>
          </a:prstGeom>
          <a:solidFill>
            <a:schemeClr val="accent5">
              <a:alpha val="99999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2310323" name="Content Placeholder 2"/>
          <p:cNvSpPr>
            <a:spLocks noGrp="1"/>
          </p:cNvSpPr>
          <p:nvPr/>
        </p:nvSpPr>
        <p:spPr bwMode="auto">
          <a:xfrm flipH="0" flipV="0">
            <a:off x="2821347" y="5633357"/>
            <a:ext cx="8532450" cy="543605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228600" indent="-228600" algn="l" defTabSz="914400" rtl="0">
              <a:lnSpc>
                <a:spcPct val="90000"/>
              </a:lnSpc>
              <a:spcBef>
                <a:spcPts val="999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9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>
              <a:lnSpc>
                <a:spcPct val="90000"/>
              </a:lnSpc>
              <a:spcBef>
                <a:spcPts val="1416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1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The market is expected to grow steadily at 5–7% annually, driven by innovation and customer demand.</a:t>
            </a:r>
            <a:endParaRPr lang="en-US" sz="26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382732880" name=""/>
          <p:cNvGraphicFramePr>
            <a:graphicFrameLocks xmlns:a="http://schemas.openxmlformats.org/drawingml/2006/main"/>
          </p:cNvGraphicFramePr>
          <p:nvPr/>
        </p:nvGraphicFramePr>
        <p:xfrm>
          <a:off x="2821346" y="1427274"/>
          <a:ext cx="8532443" cy="3974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43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10439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10439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18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82182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882182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06724823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1488915" y="446399"/>
            <a:ext cx="7881733" cy="980874"/>
          </a:xfrm>
        </p:spPr>
        <p:txBody>
          <a:bodyPr/>
          <a:lstStyle/>
          <a:p>
            <a:pPr marL="0" marR="0" indent="0" algn="l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000" b="1" i="0" u="none" strike="noStrike" cap="none" spc="282">
                <a:solidFill>
                  <a:schemeClr val="tx1"/>
                </a:solidFill>
                <a:latin typeface="Arial"/>
                <a:ea typeface="Arial"/>
                <a:cs typeface="Arial"/>
              </a:rPr>
              <a:t>COMPETITIVE LANDSCAPE</a:t>
            </a:r>
            <a:r>
              <a:rPr lang="en-US" sz="4800" b="1" i="0" u="none" strike="noStrike" cap="none" spc="282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endParaRPr sz="3600"/>
          </a:p>
        </p:txBody>
      </p:sp>
      <p:sp>
        <p:nvSpPr>
          <p:cNvPr id="325466589" name=""/>
          <p:cNvSpPr>
            <a:spLocks noChangeAspect="1"/>
          </p:cNvSpPr>
          <p:nvPr/>
        </p:nvSpPr>
        <p:spPr bwMode="auto">
          <a:xfrm rot="0" flipH="1" flipV="0">
            <a:off x="446400" y="580531"/>
            <a:ext cx="720000" cy="720000"/>
          </a:xfrm>
          <a:prstGeom prst="ellipse">
            <a:avLst/>
          </a:prstGeom>
          <a:solidFill>
            <a:schemeClr val="accent5">
              <a:alpha val="99999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78603180" name="Content Placeholder 2"/>
          <p:cNvSpPr>
            <a:spLocks noGrp="1"/>
          </p:cNvSpPr>
          <p:nvPr/>
        </p:nvSpPr>
        <p:spPr bwMode="auto">
          <a:xfrm flipH="0" flipV="0">
            <a:off x="838198" y="5402029"/>
            <a:ext cx="8532450" cy="774932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228600" indent="-228600" algn="l" defTabSz="914400" rtl="0">
              <a:lnSpc>
                <a:spcPct val="90000"/>
              </a:lnSpc>
              <a:spcBef>
                <a:spcPts val="999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9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/>
              <a:buNone/>
              <a:defRPr/>
            </a:pPr>
            <a:r>
              <a:rPr lang="en-US" sz="1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Our Company stands out with a higher market share (25%) thanks to:</a:t>
            </a:r>
            <a:endParaRPr sz="16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spcBef>
                <a:spcPts val="0"/>
              </a:spcBef>
              <a:defRPr/>
            </a:pPr>
            <a:r>
              <a:rPr lang="en-US" sz="1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Excellent customer service</a:t>
            </a:r>
            <a:endParaRPr sz="16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spcBef>
                <a:spcPts val="0"/>
              </a:spcBef>
              <a:defRPr/>
            </a:pPr>
            <a:r>
              <a:rPr lang="en-US" sz="1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Innovative products</a:t>
            </a:r>
            <a:endParaRPr lang="en-US" sz="23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  <p:graphicFrame>
        <p:nvGraphicFramePr>
          <p:cNvPr id="665679917" name=""/>
          <p:cNvGraphicFramePr>
            <a:graphicFrameLocks xmlns:a="http://schemas.openxmlformats.org/drawingml/2006/main"/>
          </p:cNvGraphicFramePr>
          <p:nvPr/>
        </p:nvGraphicFramePr>
        <p:xfrm>
          <a:off x="838198" y="1427273"/>
          <a:ext cx="8532445" cy="37955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466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5466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5466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672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0672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40672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3588435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1300876" y="446398"/>
            <a:ext cx="10052921" cy="980874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marL="0" marR="0" indent="0" algn="l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000" b="1" i="0" u="none" strike="noStrike" cap="none" spc="282">
                <a:solidFill>
                  <a:schemeClr val="tx1"/>
                </a:solidFill>
                <a:latin typeface="Arial"/>
                <a:ea typeface="Arial"/>
                <a:cs typeface="Arial"/>
              </a:rPr>
              <a:t>STRATEGIC INITIATIVES</a:t>
            </a:r>
            <a:endParaRPr sz="3600"/>
          </a:p>
        </p:txBody>
      </p:sp>
      <p:sp>
        <p:nvSpPr>
          <p:cNvPr id="1059177019" name=""/>
          <p:cNvSpPr/>
          <p:nvPr/>
        </p:nvSpPr>
        <p:spPr bwMode="auto">
          <a:xfrm rot="0" flipH="1" flipV="0">
            <a:off x="367199" y="579600"/>
            <a:ext cx="720000" cy="720000"/>
          </a:xfrm>
          <a:prstGeom prst="ellipse">
            <a:avLst/>
          </a:prstGeom>
          <a:solidFill>
            <a:schemeClr val="accent5">
              <a:alpha val="99999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20457009" name=""/>
          <p:cNvGrpSpPr/>
          <p:nvPr/>
        </p:nvGrpSpPr>
        <p:grpSpPr bwMode="auto">
          <a:xfrm flipH="0" flipV="0">
            <a:off x="801135" y="1663849"/>
            <a:ext cx="10589729" cy="3187595"/>
            <a:chOff x="0" y="0"/>
            <a:chExt cx="10589729" cy="3187595"/>
          </a:xfrm>
        </p:grpSpPr>
        <p:grpSp>
          <p:nvGrpSpPr>
            <p:cNvPr id="649313537" name=""/>
            <p:cNvGrpSpPr/>
            <p:nvPr/>
          </p:nvGrpSpPr>
          <p:grpSpPr bwMode="auto">
            <a:xfrm rot="0" flipH="0" flipV="0">
              <a:off x="0" y="698037"/>
              <a:ext cx="10589729" cy="1690073"/>
              <a:chOff x="0" y="0"/>
              <a:chExt cx="10589729" cy="1690073"/>
            </a:xfrm>
          </p:grpSpPr>
          <p:grpSp>
            <p:nvGrpSpPr>
              <p:cNvPr id="551087790" name=""/>
              <p:cNvGrpSpPr/>
              <p:nvPr/>
            </p:nvGrpSpPr>
            <p:grpSpPr bwMode="auto">
              <a:xfrm flipH="0" flipV="0">
                <a:off x="0" y="67659"/>
                <a:ext cx="10589729" cy="1574511"/>
                <a:chOff x="0" y="0"/>
                <a:chExt cx="10589729" cy="1574511"/>
              </a:xfrm>
            </p:grpSpPr>
            <p:grpSp>
              <p:nvGrpSpPr>
                <p:cNvPr id="855501865" name=""/>
                <p:cNvGrpSpPr/>
                <p:nvPr/>
              </p:nvGrpSpPr>
              <p:grpSpPr bwMode="auto">
                <a:xfrm rot="0" flipH="0" flipV="0">
                  <a:off x="0" y="2425"/>
                  <a:ext cx="10589729" cy="1569659"/>
                  <a:chOff x="0" y="0"/>
                  <a:chExt cx="10589729" cy="1569659"/>
                </a:xfrm>
              </p:grpSpPr>
              <p:sp>
                <p:nvSpPr>
                  <p:cNvPr id="2078078988" name=""/>
                  <p:cNvSpPr/>
                  <p:nvPr/>
                </p:nvSpPr>
                <p:spPr bwMode="auto">
                  <a:xfrm rot="0" flipH="0" flipV="1">
                    <a:off x="0" y="0"/>
                    <a:ext cx="1764954" cy="1569659"/>
                  </a:xfrm>
                  <a:prstGeom prst="arc">
                    <a:avLst>
                      <a:gd name="adj1" fmla="val 16200000"/>
                      <a:gd name="adj2" fmla="val 0"/>
                    </a:avLst>
                  </a:prstGeom>
                  <a:ln w="25399" cap="flat" cmpd="sng" algn="ctr">
                    <a:solidFill>
                      <a:schemeClr val="bg2">
                        <a:lumMod val="50196"/>
                      </a:schemeClr>
                    </a:solidFill>
                    <a:prstDash val="solid"/>
                    <a:miter lim="800000"/>
                  </a:ln>
                </p:spPr>
                <p:style>
                  <a:lnRef idx="1">
                    <a:schemeClr val="accent1">
                      <a:shade val="50000"/>
                    </a:schemeClr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sp>
              <p:sp>
                <p:nvSpPr>
                  <p:cNvPr id="628114244" name=""/>
                  <p:cNvSpPr/>
                  <p:nvPr/>
                </p:nvSpPr>
                <p:spPr bwMode="auto">
                  <a:xfrm rot="0" flipH="0" flipV="0">
                    <a:off x="1764954" y="0"/>
                    <a:ext cx="1764954" cy="1569659"/>
                  </a:xfrm>
                  <a:prstGeom prst="arc">
                    <a:avLst>
                      <a:gd name="adj1" fmla="val 16200000"/>
                      <a:gd name="adj2" fmla="val 0"/>
                    </a:avLst>
                  </a:prstGeom>
                  <a:ln w="25399" cap="flat" cmpd="sng" algn="ctr">
                    <a:solidFill>
                      <a:schemeClr val="bg2">
                        <a:lumMod val="50196"/>
                      </a:schemeClr>
                    </a:solidFill>
                    <a:prstDash val="solid"/>
                    <a:miter lim="800000"/>
                  </a:ln>
                </p:spPr>
                <p:style>
                  <a:lnRef idx="1">
                    <a:schemeClr val="accent1">
                      <a:shade val="50000"/>
                    </a:schemeClr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sp>
              <p:sp>
                <p:nvSpPr>
                  <p:cNvPr id="759562885" name=""/>
                  <p:cNvSpPr/>
                  <p:nvPr/>
                </p:nvSpPr>
                <p:spPr bwMode="auto">
                  <a:xfrm rot="0" flipH="0" flipV="1">
                    <a:off x="3529909" y="0"/>
                    <a:ext cx="1764954" cy="1569659"/>
                  </a:xfrm>
                  <a:prstGeom prst="arc">
                    <a:avLst>
                      <a:gd name="adj1" fmla="val 16200000"/>
                      <a:gd name="adj2" fmla="val 0"/>
                    </a:avLst>
                  </a:prstGeom>
                  <a:ln w="25399" cap="flat" cmpd="sng" algn="ctr">
                    <a:solidFill>
                      <a:schemeClr val="bg2">
                        <a:lumMod val="50196"/>
                      </a:schemeClr>
                    </a:solidFill>
                    <a:prstDash val="solid"/>
                    <a:miter lim="800000"/>
                  </a:ln>
                </p:spPr>
                <p:style>
                  <a:lnRef idx="1">
                    <a:schemeClr val="accent1">
                      <a:shade val="50000"/>
                    </a:schemeClr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sp>
              <p:sp>
                <p:nvSpPr>
                  <p:cNvPr id="1424745000" name=""/>
                  <p:cNvSpPr/>
                  <p:nvPr/>
                </p:nvSpPr>
                <p:spPr bwMode="auto">
                  <a:xfrm rot="0" flipH="1" flipV="1">
                    <a:off x="3529909" y="0"/>
                    <a:ext cx="1764954" cy="1569659"/>
                  </a:xfrm>
                  <a:prstGeom prst="arc">
                    <a:avLst>
                      <a:gd name="adj1" fmla="val 16200000"/>
                      <a:gd name="adj2" fmla="val 0"/>
                    </a:avLst>
                  </a:prstGeom>
                  <a:ln w="25399" cap="flat" cmpd="sng" algn="ctr">
                    <a:solidFill>
                      <a:schemeClr val="bg2">
                        <a:lumMod val="50196"/>
                      </a:schemeClr>
                    </a:solidFill>
                    <a:prstDash val="solid"/>
                    <a:miter lim="800000"/>
                  </a:ln>
                </p:spPr>
                <p:style>
                  <a:lnRef idx="1">
                    <a:schemeClr val="accent1">
                      <a:shade val="50000"/>
                    </a:schemeClr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sp>
              <p:sp>
                <p:nvSpPr>
                  <p:cNvPr id="1691367689" name=""/>
                  <p:cNvSpPr/>
                  <p:nvPr/>
                </p:nvSpPr>
                <p:spPr bwMode="auto">
                  <a:xfrm rot="0" flipH="1" flipV="0">
                    <a:off x="1764954" y="0"/>
                    <a:ext cx="1764954" cy="1569659"/>
                  </a:xfrm>
                  <a:prstGeom prst="arc">
                    <a:avLst>
                      <a:gd name="adj1" fmla="val 16200000"/>
                      <a:gd name="adj2" fmla="val 0"/>
                    </a:avLst>
                  </a:prstGeom>
                  <a:ln w="25399" cap="flat" cmpd="sng" algn="ctr">
                    <a:solidFill>
                      <a:schemeClr val="bg2">
                        <a:lumMod val="50196"/>
                      </a:schemeClr>
                    </a:solidFill>
                    <a:prstDash val="solid"/>
                    <a:miter lim="800000"/>
                  </a:ln>
                </p:spPr>
                <p:style>
                  <a:lnRef idx="1">
                    <a:schemeClr val="accent1">
                      <a:shade val="50000"/>
                    </a:schemeClr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sp>
              <p:sp>
                <p:nvSpPr>
                  <p:cNvPr id="1398874897" name=""/>
                  <p:cNvSpPr/>
                  <p:nvPr/>
                </p:nvSpPr>
                <p:spPr bwMode="auto">
                  <a:xfrm rot="0" flipH="0" flipV="0">
                    <a:off x="5294863" y="0"/>
                    <a:ext cx="1764954" cy="1569659"/>
                  </a:xfrm>
                  <a:prstGeom prst="arc">
                    <a:avLst>
                      <a:gd name="adj1" fmla="val 16200000"/>
                      <a:gd name="adj2" fmla="val 0"/>
                    </a:avLst>
                  </a:prstGeom>
                  <a:ln w="25399" cap="flat" cmpd="sng" algn="ctr">
                    <a:solidFill>
                      <a:schemeClr val="bg2">
                        <a:lumMod val="50196"/>
                      </a:schemeClr>
                    </a:solidFill>
                    <a:prstDash val="solid"/>
                    <a:miter lim="800000"/>
                  </a:ln>
                </p:spPr>
                <p:style>
                  <a:lnRef idx="1">
                    <a:schemeClr val="accent1">
                      <a:shade val="50000"/>
                    </a:schemeClr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sp>
              <p:sp>
                <p:nvSpPr>
                  <p:cNvPr id="2066573781" name=""/>
                  <p:cNvSpPr/>
                  <p:nvPr/>
                </p:nvSpPr>
                <p:spPr bwMode="auto">
                  <a:xfrm rot="0" flipH="0" flipV="1">
                    <a:off x="7059819" y="0"/>
                    <a:ext cx="1764954" cy="1569659"/>
                  </a:xfrm>
                  <a:prstGeom prst="arc">
                    <a:avLst>
                      <a:gd name="adj1" fmla="val 16200000"/>
                      <a:gd name="adj2" fmla="val 0"/>
                    </a:avLst>
                  </a:prstGeom>
                  <a:ln w="25399" cap="flat" cmpd="sng" algn="ctr">
                    <a:solidFill>
                      <a:schemeClr val="bg2">
                        <a:lumMod val="50196"/>
                      </a:schemeClr>
                    </a:solidFill>
                    <a:prstDash val="solid"/>
                    <a:miter lim="800000"/>
                  </a:ln>
                </p:spPr>
                <p:style>
                  <a:lnRef idx="1">
                    <a:schemeClr val="accent1">
                      <a:shade val="50000"/>
                    </a:schemeClr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sp>
              <p:sp>
                <p:nvSpPr>
                  <p:cNvPr id="1760754445" name=""/>
                  <p:cNvSpPr/>
                  <p:nvPr/>
                </p:nvSpPr>
                <p:spPr bwMode="auto">
                  <a:xfrm rot="0" flipH="1" flipV="1">
                    <a:off x="7059819" y="0"/>
                    <a:ext cx="1764954" cy="1569659"/>
                  </a:xfrm>
                  <a:prstGeom prst="arc">
                    <a:avLst>
                      <a:gd name="adj1" fmla="val 16200000"/>
                      <a:gd name="adj2" fmla="val 0"/>
                    </a:avLst>
                  </a:prstGeom>
                  <a:ln w="25399" cap="flat" cmpd="sng" algn="ctr">
                    <a:solidFill>
                      <a:schemeClr val="bg2">
                        <a:lumMod val="50196"/>
                      </a:schemeClr>
                    </a:solidFill>
                    <a:prstDash val="solid"/>
                    <a:miter lim="800000"/>
                  </a:ln>
                </p:spPr>
                <p:style>
                  <a:lnRef idx="1">
                    <a:schemeClr val="accent1">
                      <a:shade val="50000"/>
                    </a:schemeClr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sp>
              <p:sp>
                <p:nvSpPr>
                  <p:cNvPr id="1813404177" name=""/>
                  <p:cNvSpPr/>
                  <p:nvPr/>
                </p:nvSpPr>
                <p:spPr bwMode="auto">
                  <a:xfrm rot="0" flipH="1" flipV="0">
                    <a:off x="5294863" y="0"/>
                    <a:ext cx="1764954" cy="1569659"/>
                  </a:xfrm>
                  <a:prstGeom prst="arc">
                    <a:avLst>
                      <a:gd name="adj1" fmla="val 16200000"/>
                      <a:gd name="adj2" fmla="val 0"/>
                    </a:avLst>
                  </a:prstGeom>
                  <a:ln w="25399" cap="flat" cmpd="sng" algn="ctr">
                    <a:solidFill>
                      <a:schemeClr val="bg2">
                        <a:lumMod val="50196"/>
                      </a:schemeClr>
                    </a:solidFill>
                    <a:prstDash val="solid"/>
                    <a:miter lim="800000"/>
                  </a:ln>
                </p:spPr>
                <p:style>
                  <a:lnRef idx="1">
                    <a:schemeClr val="accent1">
                      <a:shade val="50000"/>
                    </a:schemeClr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sp>
              <p:sp>
                <p:nvSpPr>
                  <p:cNvPr id="1138831163" name=""/>
                  <p:cNvSpPr/>
                  <p:nvPr/>
                </p:nvSpPr>
                <p:spPr bwMode="auto">
                  <a:xfrm rot="0" flipH="1" flipV="0">
                    <a:off x="8824774" y="0"/>
                    <a:ext cx="1764954" cy="1569659"/>
                  </a:xfrm>
                  <a:prstGeom prst="arc">
                    <a:avLst>
                      <a:gd name="adj1" fmla="val 16200000"/>
                      <a:gd name="adj2" fmla="val 0"/>
                    </a:avLst>
                  </a:prstGeom>
                  <a:ln w="25399" cap="flat" cmpd="sng" algn="ctr">
                    <a:solidFill>
                      <a:schemeClr val="bg2">
                        <a:lumMod val="50196"/>
                      </a:schemeClr>
                    </a:solidFill>
                    <a:prstDash val="solid"/>
                    <a:miter lim="800000"/>
                  </a:ln>
                </p:spPr>
                <p:style>
                  <a:lnRef idx="1">
                    <a:schemeClr val="accent1">
                      <a:shade val="50000"/>
                    </a:schemeClr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sp>
            </p:grpSp>
            <p:cxnSp>
              <p:nvCxnSpPr>
                <p:cNvPr id="718456425" name=""/>
                <p:cNvCxnSpPr/>
                <p:nvPr/>
              </p:nvCxnSpPr>
              <p:spPr bwMode="auto">
                <a:xfrm rot="5399942" flipH="0" flipV="1">
                  <a:off x="4218057" y="1381304"/>
                  <a:ext cx="381561" cy="0"/>
                </a:xfrm>
                <a:prstGeom prst="line">
                  <a:avLst/>
                </a:prstGeom>
                <a:ln w="25399" cap="flat" cmpd="sng" algn="ctr">
                  <a:solidFill>
                    <a:schemeClr val="bg2">
                      <a:lumMod val="50196"/>
                    </a:schemeClr>
                  </a:solidFill>
                  <a:prstDash val="solid"/>
                  <a:miter lim="800000"/>
                </a:ln>
              </p:spPr>
              <p:style>
                <a:lnRef idx="1">
                  <a:schemeClr val="accent1">
                    <a:shade val="50000"/>
                  </a:schemeClr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7467910" name=""/>
                <p:cNvCxnSpPr/>
                <p:nvPr/>
              </p:nvCxnSpPr>
              <p:spPr bwMode="auto">
                <a:xfrm rot="5399942" flipH="0" flipV="1">
                  <a:off x="692089" y="1381304"/>
                  <a:ext cx="381561" cy="0"/>
                </a:xfrm>
                <a:prstGeom prst="line">
                  <a:avLst/>
                </a:prstGeom>
                <a:ln w="25399" cap="flat" cmpd="sng" algn="ctr">
                  <a:solidFill>
                    <a:schemeClr val="bg2">
                      <a:lumMod val="50196"/>
                    </a:schemeClr>
                  </a:solidFill>
                  <a:prstDash val="solid"/>
                  <a:miter lim="800000"/>
                </a:ln>
              </p:spPr>
              <p:style>
                <a:lnRef idx="1">
                  <a:schemeClr val="accent1">
                    <a:shade val="50000"/>
                  </a:schemeClr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687395" name=""/>
                <p:cNvCxnSpPr/>
                <p:nvPr/>
              </p:nvCxnSpPr>
              <p:spPr bwMode="auto">
                <a:xfrm rot="5399942" flipH="0" flipV="1">
                  <a:off x="7744420" y="1383730"/>
                  <a:ext cx="381561" cy="0"/>
                </a:xfrm>
                <a:prstGeom prst="line">
                  <a:avLst/>
                </a:prstGeom>
                <a:ln w="25399" cap="flat" cmpd="sng" algn="ctr">
                  <a:solidFill>
                    <a:schemeClr val="bg2">
                      <a:lumMod val="50196"/>
                    </a:schemeClr>
                  </a:solidFill>
                  <a:prstDash val="solid"/>
                  <a:miter lim="800000"/>
                </a:ln>
              </p:spPr>
              <p:style>
                <a:lnRef idx="1">
                  <a:schemeClr val="accent1">
                    <a:shade val="50000"/>
                  </a:schemeClr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5814354" name=""/>
                <p:cNvCxnSpPr/>
                <p:nvPr/>
              </p:nvCxnSpPr>
              <p:spPr bwMode="auto">
                <a:xfrm rot="5399942" flipH="0" flipV="0">
                  <a:off x="5996153" y="182114"/>
                  <a:ext cx="364229" cy="0"/>
                </a:xfrm>
                <a:prstGeom prst="line">
                  <a:avLst/>
                </a:prstGeom>
                <a:ln w="25399" cap="flat" cmpd="sng" algn="ctr">
                  <a:solidFill>
                    <a:schemeClr val="bg2">
                      <a:lumMod val="50196"/>
                    </a:schemeClr>
                  </a:solidFill>
                  <a:prstDash val="solid"/>
                  <a:miter lim="800000"/>
                </a:ln>
              </p:spPr>
              <p:style>
                <a:lnRef idx="1">
                  <a:schemeClr val="accent1">
                    <a:shade val="50000"/>
                  </a:schemeClr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9376630" name=""/>
                <p:cNvCxnSpPr/>
                <p:nvPr/>
              </p:nvCxnSpPr>
              <p:spPr bwMode="auto">
                <a:xfrm rot="5399942" flipH="0" flipV="0">
                  <a:off x="2467908" y="183326"/>
                  <a:ext cx="361803" cy="0"/>
                </a:xfrm>
                <a:prstGeom prst="line">
                  <a:avLst/>
                </a:prstGeom>
                <a:ln w="25399" cap="flat" cmpd="sng" algn="ctr">
                  <a:solidFill>
                    <a:schemeClr val="bg2">
                      <a:lumMod val="50196"/>
                    </a:schemeClr>
                  </a:solidFill>
                  <a:prstDash val="solid"/>
                  <a:miter lim="800000"/>
                </a:ln>
              </p:spPr>
              <p:style>
                <a:lnRef idx="1">
                  <a:schemeClr val="accent1">
                    <a:shade val="50000"/>
                  </a:schemeClr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364296" name=""/>
                <p:cNvCxnSpPr/>
                <p:nvPr/>
              </p:nvCxnSpPr>
              <p:spPr bwMode="auto">
                <a:xfrm rot="5399942" flipH="0" flipV="0">
                  <a:off x="9522514" y="184540"/>
                  <a:ext cx="364229" cy="0"/>
                </a:xfrm>
                <a:prstGeom prst="line">
                  <a:avLst/>
                </a:prstGeom>
                <a:ln w="25399" cap="flat" cmpd="sng" algn="ctr">
                  <a:solidFill>
                    <a:schemeClr val="bg2">
                      <a:lumMod val="50196"/>
                    </a:schemeClr>
                  </a:solidFill>
                  <a:prstDash val="solid"/>
                  <a:miter lim="800000"/>
                </a:ln>
              </p:spPr>
              <p:style>
                <a:lnRef idx="1">
                  <a:schemeClr val="accent1">
                    <a:shade val="50000"/>
                  </a:schemeClr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71273739" name=""/>
              <p:cNvGrpSpPr/>
              <p:nvPr/>
            </p:nvGrpSpPr>
            <p:grpSpPr bwMode="auto">
              <a:xfrm flipH="0" flipV="0">
                <a:off x="246285" y="0"/>
                <a:ext cx="10090448" cy="1690073"/>
                <a:chOff x="0" y="0"/>
                <a:chExt cx="10090448" cy="1690073"/>
              </a:xfrm>
            </p:grpSpPr>
            <p:grpSp>
              <p:nvGrpSpPr>
                <p:cNvPr id="514920191" name=""/>
                <p:cNvGrpSpPr/>
                <p:nvPr/>
              </p:nvGrpSpPr>
              <p:grpSpPr bwMode="auto">
                <a:xfrm rot="0" flipH="0" flipV="0">
                  <a:off x="1772444" y="431889"/>
                  <a:ext cx="8318003" cy="1258183"/>
                  <a:chOff x="0" y="0"/>
                  <a:chExt cx="8318003" cy="1258183"/>
                </a:xfrm>
              </p:grpSpPr>
              <p:sp>
                <p:nvSpPr>
                  <p:cNvPr id="88210701" name=""/>
                  <p:cNvSpPr/>
                  <p:nvPr/>
                </p:nvSpPr>
                <p:spPr bwMode="auto">
                  <a:xfrm rot="0" flipH="0" flipV="0">
                    <a:off x="0" y="0"/>
                    <a:ext cx="1258183" cy="1258183"/>
                  </a:xfrm>
                  <a:prstGeom prst="ellipse">
                    <a:avLst/>
                  </a:prstGeom>
                  <a:solidFill>
                    <a:schemeClr val="bg1"/>
                  </a:solidFill>
                  <a:ln w="25399" cap="flat" cmpd="sng" algn="ctr">
                    <a:solidFill>
                      <a:schemeClr val="bg2">
                        <a:lumMod val="50196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117216857" name=""/>
                  <p:cNvSpPr/>
                  <p:nvPr/>
                </p:nvSpPr>
                <p:spPr bwMode="auto">
                  <a:xfrm rot="0" flipH="0" flipV="0">
                    <a:off x="3529908" y="0"/>
                    <a:ext cx="1258183" cy="1258183"/>
                  </a:xfrm>
                  <a:prstGeom prst="ellipse">
                    <a:avLst/>
                  </a:prstGeom>
                  <a:solidFill>
                    <a:schemeClr val="bg1"/>
                  </a:solidFill>
                  <a:ln w="25399" cap="flat" cmpd="sng" algn="ctr">
                    <a:solidFill>
                      <a:schemeClr val="bg2">
                        <a:lumMod val="50196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4920893" name=""/>
                  <p:cNvSpPr/>
                  <p:nvPr/>
                </p:nvSpPr>
                <p:spPr bwMode="auto">
                  <a:xfrm rot="0" flipH="0" flipV="0">
                    <a:off x="7059819" y="0"/>
                    <a:ext cx="1258183" cy="1258183"/>
                  </a:xfrm>
                  <a:prstGeom prst="ellipse">
                    <a:avLst/>
                  </a:prstGeom>
                  <a:solidFill>
                    <a:schemeClr val="bg1"/>
                  </a:solidFill>
                  <a:ln w="25399" cap="flat" cmpd="sng" algn="ctr">
                    <a:solidFill>
                      <a:schemeClr val="bg2">
                        <a:lumMod val="50196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</p:grpSp>
            <p:grpSp>
              <p:nvGrpSpPr>
                <p:cNvPr id="370708626" name=""/>
                <p:cNvGrpSpPr/>
                <p:nvPr/>
              </p:nvGrpSpPr>
              <p:grpSpPr bwMode="auto">
                <a:xfrm rot="0" flipH="0" flipV="0">
                  <a:off x="0" y="0"/>
                  <a:ext cx="8318001" cy="1258183"/>
                  <a:chOff x="0" y="0"/>
                  <a:chExt cx="8318001" cy="1258183"/>
                </a:xfrm>
              </p:grpSpPr>
              <p:sp>
                <p:nvSpPr>
                  <p:cNvPr id="314526824" name=""/>
                  <p:cNvSpPr/>
                  <p:nvPr/>
                </p:nvSpPr>
                <p:spPr bwMode="auto">
                  <a:xfrm rot="0" flipH="0" flipV="0">
                    <a:off x="0" y="0"/>
                    <a:ext cx="1258183" cy="1258183"/>
                  </a:xfrm>
                  <a:prstGeom prst="ellipse">
                    <a:avLst/>
                  </a:prstGeom>
                  <a:solidFill>
                    <a:schemeClr val="bg1"/>
                  </a:solidFill>
                  <a:ln w="25399" cap="flat" cmpd="sng" algn="ctr">
                    <a:solidFill>
                      <a:schemeClr val="bg2">
                        <a:lumMod val="50196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1490148693" name=""/>
                  <p:cNvSpPr/>
                  <p:nvPr/>
                </p:nvSpPr>
                <p:spPr bwMode="auto">
                  <a:xfrm rot="0" flipH="0" flipV="0">
                    <a:off x="3529908" y="0"/>
                    <a:ext cx="1258183" cy="1258183"/>
                  </a:xfrm>
                  <a:prstGeom prst="ellipse">
                    <a:avLst/>
                  </a:prstGeom>
                  <a:solidFill>
                    <a:schemeClr val="bg1"/>
                  </a:solidFill>
                  <a:ln w="25399" cap="flat" cmpd="sng" algn="ctr">
                    <a:solidFill>
                      <a:schemeClr val="bg2">
                        <a:lumMod val="50196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876337700" name=""/>
                  <p:cNvSpPr/>
                  <p:nvPr/>
                </p:nvSpPr>
                <p:spPr bwMode="auto">
                  <a:xfrm rot="0" flipH="0" flipV="0">
                    <a:off x="7059818" y="0"/>
                    <a:ext cx="1258183" cy="1258183"/>
                  </a:xfrm>
                  <a:prstGeom prst="ellipse">
                    <a:avLst/>
                  </a:prstGeom>
                  <a:solidFill>
                    <a:schemeClr val="bg1"/>
                  </a:solidFill>
                  <a:ln w="25399" cap="flat" cmpd="sng" algn="ctr">
                    <a:solidFill>
                      <a:schemeClr val="bg2">
                        <a:lumMod val="50196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</p:grpSp>
          </p:grpSp>
        </p:grpSp>
        <p:grpSp>
          <p:nvGrpSpPr>
            <p:cNvPr id="401269391" name=""/>
            <p:cNvGrpSpPr/>
            <p:nvPr/>
          </p:nvGrpSpPr>
          <p:grpSpPr bwMode="auto">
            <a:xfrm rot="0" flipH="0" flipV="0">
              <a:off x="43580" y="0"/>
              <a:ext cx="10497543" cy="3187595"/>
              <a:chOff x="0" y="0"/>
              <a:chExt cx="10497543" cy="3187595"/>
            </a:xfrm>
          </p:grpSpPr>
          <p:sp>
            <p:nvSpPr>
              <p:cNvPr id="1127096458" name=""/>
              <p:cNvSpPr txBox="1"/>
              <p:nvPr/>
            </p:nvSpPr>
            <p:spPr bwMode="auto">
              <a:xfrm rot="0" flipH="0" flipV="0">
                <a:off x="2078738" y="98309"/>
                <a:ext cx="1052553" cy="51851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marL="0" algn="ctr">
                  <a:defRPr/>
                </a:pPr>
                <a:r>
                  <a:rPr sz="2800" b="1">
                    <a:solidFill>
                      <a:schemeClr val="bg2"/>
                    </a:solidFill>
                    <a:latin typeface="Open Sans"/>
                    <a:ea typeface="Open Sans"/>
                    <a:cs typeface="Open Sans"/>
                  </a:rPr>
                  <a:t>0</a:t>
                </a:r>
                <a:r>
                  <a:rPr lang="ru-RU" sz="2800" b="1">
                    <a:solidFill>
                      <a:schemeClr val="bg2"/>
                    </a:solidFill>
                    <a:latin typeface="Open Sans"/>
                    <a:ea typeface="Open Sans"/>
                    <a:cs typeface="Open Sans"/>
                  </a:rPr>
                  <a:t>2</a:t>
                </a:r>
                <a:endParaRPr sz="2400" b="1">
                  <a:solidFill>
                    <a:schemeClr val="bg2"/>
                  </a:solidFill>
                  <a:latin typeface="Arial Black"/>
                  <a:cs typeface="Arial Black"/>
                </a:endParaRPr>
              </a:p>
            </p:txBody>
          </p:sp>
          <p:sp>
            <p:nvSpPr>
              <p:cNvPr id="1172853742" name=""/>
              <p:cNvSpPr txBox="1"/>
              <p:nvPr/>
            </p:nvSpPr>
            <p:spPr bwMode="auto">
              <a:xfrm rot="0" flipH="0" flipV="0">
                <a:off x="5608452" y="98309"/>
                <a:ext cx="1052947" cy="51851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marL="0" algn="ctr">
                  <a:defRPr/>
                </a:pPr>
                <a:r>
                  <a:rPr sz="2800" b="1">
                    <a:solidFill>
                      <a:schemeClr val="bg2"/>
                    </a:solidFill>
                    <a:latin typeface="Open Sans"/>
                    <a:ea typeface="Open Sans"/>
                    <a:cs typeface="Open Sans"/>
                  </a:rPr>
                  <a:t>0</a:t>
                </a:r>
                <a:r>
                  <a:rPr lang="ru-RU" sz="2800" b="1">
                    <a:solidFill>
                      <a:schemeClr val="bg2"/>
                    </a:solidFill>
                    <a:latin typeface="Open Sans"/>
                    <a:ea typeface="Open Sans"/>
                    <a:cs typeface="Open Sans"/>
                  </a:rPr>
                  <a:t>4</a:t>
                </a:r>
                <a:endParaRPr sz="2400" b="1">
                  <a:solidFill>
                    <a:schemeClr val="bg2"/>
                  </a:solidFill>
                  <a:latin typeface="Arial Black"/>
                  <a:cs typeface="Arial Black"/>
                </a:endParaRPr>
              </a:p>
            </p:txBody>
          </p:sp>
          <p:sp>
            <p:nvSpPr>
              <p:cNvPr id="102286262" name=""/>
              <p:cNvSpPr txBox="1"/>
              <p:nvPr/>
            </p:nvSpPr>
            <p:spPr bwMode="auto">
              <a:xfrm rot="0" flipH="0" flipV="0">
                <a:off x="9138165" y="98309"/>
                <a:ext cx="1053341" cy="518519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marL="0" algn="ctr">
                  <a:defRPr/>
                </a:pPr>
                <a:r>
                  <a:rPr sz="2800" b="1">
                    <a:solidFill>
                      <a:schemeClr val="bg2"/>
                    </a:solidFill>
                    <a:latin typeface="Open Sans"/>
                    <a:ea typeface="Open Sans"/>
                    <a:cs typeface="Open Sans"/>
                  </a:rPr>
                  <a:t>0</a:t>
                </a:r>
                <a:r>
                  <a:rPr lang="ru-RU" sz="2800" b="1">
                    <a:solidFill>
                      <a:schemeClr val="bg2"/>
                    </a:solidFill>
                    <a:latin typeface="Open Sans"/>
                    <a:ea typeface="Open Sans"/>
                    <a:cs typeface="Open Sans"/>
                  </a:rPr>
                  <a:t>6</a:t>
                </a:r>
                <a:endParaRPr sz="2400" b="1">
                  <a:solidFill>
                    <a:schemeClr val="bg2">
                      <a:lumMod val="50000"/>
                    </a:schemeClr>
                  </a:solidFill>
                  <a:latin typeface="Arial Black"/>
                  <a:cs typeface="Arial Black"/>
                </a:endParaRPr>
              </a:p>
            </p:txBody>
          </p:sp>
          <p:sp>
            <p:nvSpPr>
              <p:cNvPr id="33826094" name=""/>
              <p:cNvSpPr txBox="1"/>
              <p:nvPr/>
            </p:nvSpPr>
            <p:spPr bwMode="auto">
              <a:xfrm rot="0" flipH="0" flipV="0">
                <a:off x="3843496" y="2462764"/>
                <a:ext cx="1052947" cy="51851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marL="0" algn="ctr">
                  <a:defRPr/>
                </a:pPr>
                <a:r>
                  <a:rPr sz="2800" b="1">
                    <a:solidFill>
                      <a:schemeClr val="bg2"/>
                    </a:solidFill>
                    <a:latin typeface="Open Sans"/>
                    <a:ea typeface="Open Sans"/>
                    <a:cs typeface="Open Sans"/>
                  </a:rPr>
                  <a:t>0</a:t>
                </a:r>
                <a:r>
                  <a:rPr lang="ru-RU" sz="2800" b="1">
                    <a:solidFill>
                      <a:schemeClr val="bg2"/>
                    </a:solidFill>
                    <a:latin typeface="Open Sans"/>
                    <a:ea typeface="Open Sans"/>
                    <a:cs typeface="Open Sans"/>
                  </a:rPr>
                  <a:t>3</a:t>
                </a:r>
                <a:endParaRPr sz="2400" b="1">
                  <a:solidFill>
                    <a:schemeClr val="bg2"/>
                  </a:solidFill>
                  <a:latin typeface="Arial Black"/>
                  <a:cs typeface="Arial Black"/>
                </a:endParaRPr>
              </a:p>
            </p:txBody>
          </p:sp>
          <p:sp>
            <p:nvSpPr>
              <p:cNvPr id="1864203484" name=""/>
              <p:cNvSpPr txBox="1"/>
              <p:nvPr/>
            </p:nvSpPr>
            <p:spPr bwMode="auto">
              <a:xfrm rot="0" flipH="0" flipV="0">
                <a:off x="313587" y="2462764"/>
                <a:ext cx="1052947" cy="51851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marL="0" algn="ctr">
                  <a:defRPr/>
                </a:pPr>
                <a:r>
                  <a:rPr sz="2800" b="1">
                    <a:solidFill>
                      <a:schemeClr val="bg2"/>
                    </a:solidFill>
                    <a:latin typeface="Open Sans"/>
                    <a:ea typeface="Open Sans"/>
                    <a:cs typeface="Open Sans"/>
                  </a:rPr>
                  <a:t>0</a:t>
                </a:r>
                <a:r>
                  <a:rPr lang="ru-RU" sz="2800" b="1">
                    <a:solidFill>
                      <a:schemeClr val="bg2"/>
                    </a:solidFill>
                    <a:latin typeface="Open Sans"/>
                    <a:ea typeface="Open Sans"/>
                    <a:cs typeface="Open Sans"/>
                  </a:rPr>
                  <a:t>1</a:t>
                </a:r>
                <a:endParaRPr sz="2400" b="1">
                  <a:solidFill>
                    <a:schemeClr val="bg2"/>
                  </a:solidFill>
                  <a:latin typeface="Arial Black"/>
                  <a:cs typeface="Arial Black"/>
                </a:endParaRPr>
              </a:p>
            </p:txBody>
          </p:sp>
          <p:sp>
            <p:nvSpPr>
              <p:cNvPr id="1645356692" name=""/>
              <p:cNvSpPr txBox="1"/>
              <p:nvPr/>
            </p:nvSpPr>
            <p:spPr bwMode="auto">
              <a:xfrm rot="0" flipH="0" flipV="0">
                <a:off x="7373210" y="2462764"/>
                <a:ext cx="1053341" cy="51851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marL="0" algn="ctr">
                  <a:defRPr/>
                </a:pPr>
                <a:r>
                  <a:rPr sz="2800" b="1">
                    <a:solidFill>
                      <a:schemeClr val="bg2"/>
                    </a:solidFill>
                    <a:latin typeface="Open Sans"/>
                    <a:ea typeface="Open Sans"/>
                    <a:cs typeface="Open Sans"/>
                  </a:rPr>
                  <a:t>0</a:t>
                </a:r>
                <a:r>
                  <a:rPr lang="ru-RU" sz="2800" b="1">
                    <a:solidFill>
                      <a:schemeClr val="bg2"/>
                    </a:solidFill>
                    <a:latin typeface="Open Sans"/>
                    <a:ea typeface="Open Sans"/>
                    <a:cs typeface="Open Sans"/>
                  </a:rPr>
                  <a:t>5</a:t>
                </a:r>
                <a:endParaRPr sz="2400" b="1">
                  <a:solidFill>
                    <a:schemeClr val="bg2"/>
                  </a:solidFill>
                  <a:latin typeface="Arial Black"/>
                  <a:cs typeface="Arial Black"/>
                </a:endParaRPr>
              </a:p>
            </p:txBody>
          </p:sp>
          <p:sp>
            <p:nvSpPr>
              <p:cNvPr id="2080207249" name=""/>
              <p:cNvSpPr txBox="1"/>
              <p:nvPr/>
            </p:nvSpPr>
            <p:spPr bwMode="auto">
              <a:xfrm rot="0" flipH="0" flipV="0">
                <a:off x="7262525" y="1126655"/>
                <a:ext cx="1264062" cy="36611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marL="0" algn="ctr">
                  <a:defRPr/>
                </a:pPr>
                <a:r>
                  <a:rPr lang="en-US" sz="1800" b="1" i="0" u="none" strike="noStrike" cap="none" spc="0">
                    <a:solidFill>
                      <a:schemeClr val="bg2">
                        <a:lumMod val="50000"/>
                      </a:schemeClr>
                    </a:solidFill>
                    <a:latin typeface="Asana Math"/>
                    <a:ea typeface="Asana Math"/>
                    <a:cs typeface="Asana Math"/>
                  </a:rPr>
                  <a:t>202</a:t>
                </a:r>
                <a:r>
                  <a:rPr lang="ru-RU" sz="1800" b="1" i="0" u="none" strike="noStrike" cap="none" spc="0">
                    <a:solidFill>
                      <a:schemeClr val="bg2">
                        <a:lumMod val="50000"/>
                      </a:schemeClr>
                    </a:solidFill>
                    <a:latin typeface="Asana Math"/>
                    <a:ea typeface="Asana Math"/>
                    <a:cs typeface="Asana Math"/>
                  </a:rPr>
                  <a:t>9</a:t>
                </a:r>
                <a:endParaRPr b="1">
                  <a:solidFill>
                    <a:schemeClr val="bg2">
                      <a:lumMod val="50000"/>
                    </a:schemeClr>
                  </a:solidFill>
                  <a:latin typeface="Arial Black"/>
                  <a:cs typeface="Arial Black"/>
                </a:endParaRPr>
              </a:p>
            </p:txBody>
          </p:sp>
          <p:sp>
            <p:nvSpPr>
              <p:cNvPr id="731043224" name=""/>
              <p:cNvSpPr txBox="1"/>
              <p:nvPr/>
            </p:nvSpPr>
            <p:spPr bwMode="auto">
              <a:xfrm rot="0" flipH="0" flipV="0">
                <a:off x="3732615" y="1126655"/>
                <a:ext cx="1266033" cy="36611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marL="0" algn="ctr">
                  <a:defRPr/>
                </a:pPr>
                <a:r>
                  <a:rPr lang="en-US" sz="1800" b="1" i="0" u="none" strike="noStrike" cap="none" spc="0">
                    <a:solidFill>
                      <a:schemeClr val="bg2">
                        <a:lumMod val="50000"/>
                      </a:schemeClr>
                    </a:solidFill>
                    <a:latin typeface="Asana Math"/>
                    <a:ea typeface="Asana Math"/>
                    <a:cs typeface="Asana Math"/>
                  </a:rPr>
                  <a:t>20</a:t>
                </a:r>
                <a:r>
                  <a:rPr lang="ru-RU" sz="1800" b="1" i="0" u="none" strike="noStrike" cap="none" spc="0">
                    <a:solidFill>
                      <a:schemeClr val="bg2">
                        <a:lumMod val="50000"/>
                      </a:schemeClr>
                    </a:solidFill>
                    <a:latin typeface="Asana Math"/>
                    <a:ea typeface="Asana Math"/>
                    <a:cs typeface="Asana Math"/>
                  </a:rPr>
                  <a:t>27</a:t>
                </a:r>
                <a:endParaRPr b="1">
                  <a:solidFill>
                    <a:schemeClr val="bg2">
                      <a:lumMod val="50000"/>
                    </a:schemeClr>
                  </a:solidFill>
                  <a:latin typeface="Arial Black"/>
                  <a:cs typeface="Arial Black"/>
                </a:endParaRPr>
              </a:p>
            </p:txBody>
          </p:sp>
          <p:sp>
            <p:nvSpPr>
              <p:cNvPr id="1994522698" name=""/>
              <p:cNvSpPr txBox="1"/>
              <p:nvPr/>
            </p:nvSpPr>
            <p:spPr bwMode="auto">
              <a:xfrm rot="0" flipH="0" flipV="0">
                <a:off x="202705" y="1126655"/>
                <a:ext cx="1268004" cy="36611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marL="0" algn="ctr">
                  <a:defRPr/>
                </a:pPr>
                <a:r>
                  <a:rPr lang="ru-RU" sz="1800" b="1" i="0" u="none" strike="noStrike" cap="none" spc="0">
                    <a:solidFill>
                      <a:schemeClr val="bg2">
                        <a:lumMod val="50000"/>
                      </a:schemeClr>
                    </a:solidFill>
                    <a:latin typeface="Asana Math"/>
                    <a:ea typeface="Asana Math"/>
                    <a:cs typeface="Asana Math"/>
                  </a:rPr>
                  <a:t>2025</a:t>
                </a:r>
                <a:endParaRPr b="1">
                  <a:solidFill>
                    <a:schemeClr val="bg2">
                      <a:lumMod val="50000"/>
                    </a:schemeClr>
                  </a:solidFill>
                  <a:latin typeface="Arial Black"/>
                  <a:cs typeface="Arial Black"/>
                </a:endParaRPr>
              </a:p>
            </p:txBody>
          </p:sp>
          <p:sp>
            <p:nvSpPr>
              <p:cNvPr id="1709309521" name=""/>
              <p:cNvSpPr txBox="1"/>
              <p:nvPr/>
            </p:nvSpPr>
            <p:spPr bwMode="auto">
              <a:xfrm rot="0" flipH="0" flipV="0">
                <a:off x="9032212" y="1558547"/>
                <a:ext cx="1263668" cy="36611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marL="0" algn="ctr">
                  <a:defRPr/>
                </a:pPr>
                <a:r>
                  <a:rPr lang="en-US" sz="1800" b="1" i="0" u="none" strike="noStrike" cap="none" spc="0">
                    <a:solidFill>
                      <a:schemeClr val="bg2">
                        <a:lumMod val="50000"/>
                      </a:schemeClr>
                    </a:solidFill>
                    <a:latin typeface="Asana Math"/>
                    <a:ea typeface="Asana Math"/>
                    <a:cs typeface="Asana Math"/>
                  </a:rPr>
                  <a:t>203</a:t>
                </a:r>
                <a:r>
                  <a:rPr lang="ru-RU" sz="1800" b="1" i="0" u="none" strike="noStrike" cap="none" spc="0">
                    <a:solidFill>
                      <a:schemeClr val="bg2">
                        <a:lumMod val="50000"/>
                      </a:schemeClr>
                    </a:solidFill>
                    <a:latin typeface="Asana Math"/>
                    <a:ea typeface="Asana Math"/>
                    <a:cs typeface="Asana Math"/>
                  </a:rPr>
                  <a:t>0</a:t>
                </a:r>
                <a:endParaRPr b="1">
                  <a:solidFill>
                    <a:schemeClr val="bg2">
                      <a:lumMod val="50000"/>
                    </a:schemeClr>
                  </a:solidFill>
                  <a:latin typeface="Arial Black"/>
                  <a:cs typeface="Arial Black"/>
                </a:endParaRPr>
              </a:p>
            </p:txBody>
          </p:sp>
          <p:sp>
            <p:nvSpPr>
              <p:cNvPr id="1064277476" name=""/>
              <p:cNvSpPr txBox="1"/>
              <p:nvPr/>
            </p:nvSpPr>
            <p:spPr bwMode="auto">
              <a:xfrm rot="0" flipH="0" flipV="0">
                <a:off x="5504667" y="1558547"/>
                <a:ext cx="1264850" cy="36611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marL="0" algn="ctr">
                  <a:defRPr/>
                </a:pPr>
                <a:r>
                  <a:rPr lang="en-US" sz="1800" b="1" i="0" u="none" strike="noStrike" cap="none" spc="0">
                    <a:solidFill>
                      <a:schemeClr val="bg2">
                        <a:lumMod val="50000"/>
                      </a:schemeClr>
                    </a:solidFill>
                    <a:latin typeface="Asana Math"/>
                    <a:ea typeface="Asana Math"/>
                    <a:cs typeface="Asana Math"/>
                  </a:rPr>
                  <a:t>20</a:t>
                </a:r>
                <a:r>
                  <a:rPr lang="ru-RU" sz="1800" b="1" i="0" u="none" strike="noStrike" cap="none" spc="0">
                    <a:solidFill>
                      <a:schemeClr val="bg2">
                        <a:lumMod val="50000"/>
                      </a:schemeClr>
                    </a:solidFill>
                    <a:latin typeface="Asana Math"/>
                    <a:ea typeface="Asana Math"/>
                    <a:cs typeface="Asana Math"/>
                  </a:rPr>
                  <a:t>28</a:t>
                </a:r>
                <a:endParaRPr b="1">
                  <a:solidFill>
                    <a:schemeClr val="bg2">
                      <a:lumMod val="50000"/>
                    </a:schemeClr>
                  </a:solidFill>
                  <a:latin typeface="Arial Black"/>
                  <a:cs typeface="Arial Black"/>
                </a:endParaRPr>
              </a:p>
            </p:txBody>
          </p:sp>
          <p:sp>
            <p:nvSpPr>
              <p:cNvPr id="523186451" name=""/>
              <p:cNvSpPr txBox="1"/>
              <p:nvPr/>
            </p:nvSpPr>
            <p:spPr bwMode="auto">
              <a:xfrm rot="0" flipH="0" flipV="0">
                <a:off x="1974756" y="1558547"/>
                <a:ext cx="1267610" cy="36611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marL="0" algn="ctr">
                  <a:defRPr/>
                </a:pPr>
                <a:r>
                  <a:rPr lang="en-US" sz="1800" b="1" i="0" u="none" strike="noStrike" cap="none" spc="0">
                    <a:solidFill>
                      <a:schemeClr val="bg2">
                        <a:lumMod val="50000"/>
                      </a:schemeClr>
                    </a:solidFill>
                    <a:latin typeface="Asana Math"/>
                    <a:ea typeface="Asana Math"/>
                    <a:cs typeface="Asana Math"/>
                  </a:rPr>
                  <a:t>20</a:t>
                </a:r>
                <a:r>
                  <a:rPr lang="ru-RU" sz="1800" b="1" i="0" u="none" strike="noStrike" cap="none" spc="0">
                    <a:solidFill>
                      <a:schemeClr val="bg2">
                        <a:lumMod val="50000"/>
                      </a:schemeClr>
                    </a:solidFill>
                    <a:latin typeface="Asana Math"/>
                    <a:ea typeface="Asana Math"/>
                    <a:cs typeface="Asana Math"/>
                  </a:rPr>
                  <a:t>26</a:t>
                </a:r>
                <a:endParaRPr b="1">
                  <a:solidFill>
                    <a:schemeClr val="bg2">
                      <a:lumMod val="50000"/>
                    </a:schemeClr>
                  </a:solidFill>
                  <a:latin typeface="Arial Black"/>
                  <a:cs typeface="Arial Black"/>
                </a:endParaRPr>
              </a:p>
            </p:txBody>
          </p:sp>
          <p:sp>
            <p:nvSpPr>
              <p:cNvPr id="664735472" name=""/>
              <p:cNvSpPr txBox="1"/>
              <p:nvPr/>
            </p:nvSpPr>
            <p:spPr bwMode="auto">
              <a:xfrm rot="0" flipH="0" flipV="0">
                <a:off x="8825700" y="2592875"/>
                <a:ext cx="1671842" cy="42707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algn="ctr">
                  <a:defRPr/>
                </a:pPr>
                <a:r>
                  <a:rPr lang="en-US" sz="1100" b="1" i="0" u="none" strike="noStrike" cap="none" spc="0">
                    <a:solidFill>
                      <a:schemeClr val="tx1"/>
                    </a:solidFill>
                    <a:latin typeface="Open Sans"/>
                    <a:ea typeface="Open Sans"/>
                    <a:cs typeface="Open Sans"/>
                  </a:rPr>
                  <a:t>Achieve market leadership</a:t>
                </a:r>
                <a:endParaRPr sz="1800" b="1">
                  <a:solidFill>
                    <a:schemeClr val="tx1"/>
                  </a:solidFill>
                  <a:latin typeface="Open Sans"/>
                  <a:cs typeface="Open Sans"/>
                </a:endParaRPr>
              </a:p>
            </p:txBody>
          </p:sp>
          <p:sp>
            <p:nvSpPr>
              <p:cNvPr id="406594201" name=""/>
              <p:cNvSpPr txBox="1"/>
              <p:nvPr/>
            </p:nvSpPr>
            <p:spPr bwMode="auto">
              <a:xfrm rot="0" flipH="0" flipV="0">
                <a:off x="0" y="0"/>
                <a:ext cx="1671448" cy="42707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algn="ctr">
                  <a:defRPr/>
                </a:pPr>
                <a:r>
                  <a:rPr lang="en-US" sz="1100" b="1" i="0" u="none" strike="noStrike" cap="none" spc="0">
                    <a:solidFill>
                      <a:schemeClr val="tx1"/>
                    </a:solidFill>
                    <a:latin typeface="Open Sans"/>
                    <a:ea typeface="Open Sans"/>
                    <a:cs typeface="Open Sans"/>
                  </a:rPr>
                  <a:t>Launch digital platform</a:t>
                </a:r>
                <a:endParaRPr sz="1800" b="1">
                  <a:solidFill>
                    <a:schemeClr val="tx1"/>
                  </a:solidFill>
                  <a:latin typeface="Open Sans"/>
                  <a:cs typeface="Open Sans"/>
                </a:endParaRPr>
              </a:p>
            </p:txBody>
          </p:sp>
          <p:sp>
            <p:nvSpPr>
              <p:cNvPr id="1668424689" name=""/>
              <p:cNvSpPr txBox="1"/>
              <p:nvPr/>
            </p:nvSpPr>
            <p:spPr bwMode="auto">
              <a:xfrm rot="0" flipH="0" flipV="0">
                <a:off x="1772444" y="2592875"/>
                <a:ext cx="1671448" cy="25943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algn="ctr">
                  <a:defRPr/>
                </a:pPr>
                <a:r>
                  <a:rPr lang="en-US" sz="1100" b="1" i="0" u="none" strike="noStrike" cap="none" spc="0">
                    <a:solidFill>
                      <a:schemeClr val="tx1"/>
                    </a:solidFill>
                    <a:latin typeface="Open Sans"/>
                    <a:ea typeface="Open Sans"/>
                    <a:cs typeface="Open Sans"/>
                  </a:rPr>
                  <a:t>Enter new markets</a:t>
                </a:r>
                <a:endParaRPr sz="1800" b="1">
                  <a:solidFill>
                    <a:schemeClr val="tx1"/>
                  </a:solidFill>
                  <a:latin typeface="Open Sans"/>
                  <a:cs typeface="Open Sans"/>
                </a:endParaRPr>
              </a:p>
            </p:txBody>
          </p:sp>
          <p:sp>
            <p:nvSpPr>
              <p:cNvPr id="1089766620" name=""/>
              <p:cNvSpPr txBox="1"/>
              <p:nvPr/>
            </p:nvSpPr>
            <p:spPr bwMode="auto">
              <a:xfrm rot="0" flipH="0" flipV="0">
                <a:off x="3525119" y="0"/>
                <a:ext cx="1671448" cy="42707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algn="ctr">
                  <a:defRPr/>
                </a:pPr>
                <a:r>
                  <a:rPr lang="en-US" sz="1100" b="1" i="0" u="none" strike="noStrike" cap="none" spc="0">
                    <a:solidFill>
                      <a:schemeClr val="tx1"/>
                    </a:solidFill>
                    <a:latin typeface="Open Sans"/>
                    <a:ea typeface="Open Sans"/>
                    <a:cs typeface="Open Sans"/>
                  </a:rPr>
                  <a:t>Expand product portfolio</a:t>
                </a:r>
                <a:endParaRPr sz="1800" b="1">
                  <a:solidFill>
                    <a:schemeClr val="tx1"/>
                  </a:solidFill>
                  <a:latin typeface="Open Sans"/>
                  <a:cs typeface="Open Sans"/>
                </a:endParaRPr>
              </a:p>
            </p:txBody>
          </p:sp>
          <p:sp>
            <p:nvSpPr>
              <p:cNvPr id="50457293" name=""/>
              <p:cNvSpPr txBox="1"/>
              <p:nvPr/>
            </p:nvSpPr>
            <p:spPr bwMode="auto">
              <a:xfrm rot="0" flipH="0" flipV="0">
                <a:off x="7053255" y="0"/>
                <a:ext cx="1671448" cy="594720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algn="ctr">
                  <a:defRPr/>
                </a:pPr>
                <a:r>
                  <a:rPr lang="en-US" sz="1100" b="1" i="0" u="none" strike="noStrike" cap="none" spc="0">
                    <a:solidFill>
                      <a:schemeClr val="tx1"/>
                    </a:solidFill>
                    <a:latin typeface="Open Sans"/>
                    <a:ea typeface="Open Sans"/>
                    <a:cs typeface="Open Sans"/>
                  </a:rPr>
                  <a:t>Optimize operational efficiency</a:t>
                </a:r>
                <a:endParaRPr sz="1800" b="1">
                  <a:solidFill>
                    <a:schemeClr val="tx1"/>
                  </a:solidFill>
                  <a:latin typeface="Open Sans"/>
                  <a:cs typeface="Open Sans"/>
                </a:endParaRPr>
              </a:p>
            </p:txBody>
          </p:sp>
          <p:sp>
            <p:nvSpPr>
              <p:cNvPr id="1085488056" name=""/>
              <p:cNvSpPr txBox="1"/>
              <p:nvPr/>
            </p:nvSpPr>
            <p:spPr bwMode="auto">
              <a:xfrm rot="0" flipH="0" flipV="0">
                <a:off x="5297565" y="2592875"/>
                <a:ext cx="1671448" cy="594720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algn="ctr">
                  <a:defRPr/>
                </a:pPr>
                <a:r>
                  <a:rPr lang="en-US" sz="1100" b="1" i="0" u="none" strike="noStrike" cap="none" spc="0">
                    <a:solidFill>
                      <a:schemeClr val="tx1"/>
                    </a:solidFill>
                    <a:latin typeface="Open Sans"/>
                    <a:ea typeface="Open Sans"/>
                    <a:cs typeface="Open Sans"/>
                  </a:rPr>
                  <a:t>Strengthen sustainability programs</a:t>
                </a:r>
                <a:endParaRPr sz="1800" b="1">
                  <a:solidFill>
                    <a:schemeClr val="tx1"/>
                  </a:solidFill>
                  <a:latin typeface="Open Sans"/>
                  <a:cs typeface="Open Sans"/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177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59177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59177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58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0358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0358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15634586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3472059" y="446397"/>
            <a:ext cx="7881735" cy="980874"/>
          </a:xfrm>
        </p:spPr>
        <p:txBody>
          <a:bodyPr/>
          <a:lstStyle/>
          <a:p>
            <a:pPr marL="0" marR="0" indent="0" algn="l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000" b="1" i="0" u="none" strike="noStrike" cap="none" spc="281">
                <a:solidFill>
                  <a:schemeClr val="tx1"/>
                </a:solidFill>
                <a:latin typeface="Arial"/>
                <a:ea typeface="Arial"/>
                <a:cs typeface="Arial"/>
              </a:rPr>
              <a:t>FINANCIAL PROJECTIONS</a:t>
            </a:r>
            <a:endParaRPr sz="3600"/>
          </a:p>
        </p:txBody>
      </p:sp>
      <p:sp>
        <p:nvSpPr>
          <p:cNvPr id="452243284" name=""/>
          <p:cNvSpPr/>
          <p:nvPr/>
        </p:nvSpPr>
        <p:spPr bwMode="auto">
          <a:xfrm rot="0" flipH="1" flipV="0">
            <a:off x="2350800" y="580077"/>
            <a:ext cx="720000" cy="720000"/>
          </a:xfrm>
          <a:prstGeom prst="ellipse">
            <a:avLst/>
          </a:prstGeom>
          <a:solidFill>
            <a:schemeClr val="accent5">
              <a:alpha val="99999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73106347" name="Content Placeholder 2"/>
          <p:cNvSpPr>
            <a:spLocks noGrp="1"/>
          </p:cNvSpPr>
          <p:nvPr/>
        </p:nvSpPr>
        <p:spPr bwMode="auto">
          <a:xfrm flipH="0" flipV="0">
            <a:off x="2821347" y="5633356"/>
            <a:ext cx="8532450" cy="543604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228600" indent="-228600" algn="l" defTabSz="914400" rtl="0">
              <a:lnSpc>
                <a:spcPct val="90000"/>
              </a:lnSpc>
              <a:spcBef>
                <a:spcPts val="998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>
              <a:lnSpc>
                <a:spcPct val="90000"/>
              </a:lnSpc>
              <a:spcBef>
                <a:spcPts val="498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>
              <a:lnSpc>
                <a:spcPct val="90000"/>
              </a:lnSpc>
              <a:spcBef>
                <a:spcPts val="498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>
              <a:lnSpc>
                <a:spcPct val="90000"/>
              </a:lnSpc>
              <a:spcBef>
                <a:spcPts val="498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>
              <a:lnSpc>
                <a:spcPct val="90000"/>
              </a:lnSpc>
              <a:spcBef>
                <a:spcPts val="498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8" indent="-228600" algn="l" defTabSz="914400" rtl="0">
              <a:lnSpc>
                <a:spcPct val="90000"/>
              </a:lnSpc>
              <a:spcBef>
                <a:spcPts val="498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>
              <a:lnSpc>
                <a:spcPct val="90000"/>
              </a:lnSpc>
              <a:spcBef>
                <a:spcPts val="498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>
              <a:lnSpc>
                <a:spcPct val="90000"/>
              </a:lnSpc>
              <a:spcBef>
                <a:spcPts val="498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>
              <a:lnSpc>
                <a:spcPct val="90000"/>
              </a:lnSpc>
              <a:spcBef>
                <a:spcPts val="498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>
              <a:lnSpc>
                <a:spcPct val="90000"/>
              </a:lnSpc>
              <a:spcBef>
                <a:spcPts val="1415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1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Revenue is projected to grow from €50M in 2025 to €100M in 2030</a:t>
            </a:r>
            <a:r>
              <a:rPr lang="en-US" sz="1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supported by increasing profit margins reaching </a:t>
            </a:r>
            <a:r>
              <a:rPr lang="en-US" sz="1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15%</a:t>
            </a:r>
            <a:r>
              <a:rPr lang="en-US" sz="1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and growing market share from </a:t>
            </a:r>
            <a:r>
              <a:rPr lang="en-US" sz="1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10% to 20%</a:t>
            </a:r>
            <a:r>
              <a:rPr lang="en-US" sz="1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.</a:t>
            </a:r>
            <a:endParaRPr lang="en-US" sz="26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621395606" name=""/>
          <p:cNvGraphicFramePr>
            <a:graphicFrameLocks xmlns:a="http://schemas.openxmlformats.org/drawingml/2006/main"/>
          </p:cNvGraphicFramePr>
          <p:nvPr/>
        </p:nvGraphicFramePr>
        <p:xfrm>
          <a:off x="2821347" y="1427272"/>
          <a:ext cx="8140699" cy="2573019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{5FD0F851-EC5A-4D38-B0AD-8093EC10F338}</a:tableStyleId>
              </a:tblPr>
              <a:tblGrid>
                <a:gridCol w="1350000"/>
                <a:gridCol w="2340000"/>
                <a:gridCol w="2430000"/>
                <a:gridCol w="2399748"/>
              </a:tblGrid>
              <a:tr h="546813">
                <a:tc>
                  <a:txBody>
                    <a:bodyPr/>
                    <a:p>
                      <a:pPr algn="ctr">
                        <a:defRPr/>
                      </a:pPr>
                      <a:endParaRPr sz="1200"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6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Revenue</a:t>
                      </a:r>
                      <a:r>
                        <a:rPr lang="en-US" sz="1600" b="0" i="0" u="none" strike="noStrike" cap="none" spc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(€M)</a:t>
                      </a:r>
                      <a:r>
                        <a:rPr sz="16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6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Profit Margin (%)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6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Market Share (%)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anchor="ctr"/>
                </a:tc>
              </a:tr>
              <a:tr h="583512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600"/>
                        <a:t>2025</a:t>
                      </a:r>
                      <a:endParaRPr sz="1600"/>
                    </a:p>
                  </a:txBody>
                  <a:tcPr anchor="ctr"/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600" b="0" i="0" u="none" strike="noStrike" cap="none" spc="0">
                          <a:solidFill/>
                          <a:latin typeface="Arial"/>
                          <a:ea typeface="Arial"/>
                          <a:cs typeface="Arial"/>
                        </a:rPr>
                        <a:t>€50M</a:t>
                      </a:r>
                      <a:endParaRPr lang="en-US" sz="1600" b="0" i="0" u="none" strike="noStrike" cap="none" spc="0">
                        <a:solidFill/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600" b="0" i="0" u="none" strike="noStrike" cap="none" spc="0">
                          <a:solidFill/>
                          <a:latin typeface="Arial"/>
                          <a:ea typeface="Arial"/>
                          <a:cs typeface="Arial"/>
                        </a:rPr>
                        <a:t>5%</a:t>
                      </a:r>
                      <a:endParaRPr lang="en-US" sz="1600" b="0" i="0" u="none" strike="noStrike" cap="none" spc="0">
                        <a:solidFill/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6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10%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anchor="ctr"/>
                </a:tc>
              </a:tr>
              <a:tr h="546813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600"/>
                        <a:t>2026</a:t>
                      </a:r>
                      <a:endParaRPr sz="1600"/>
                    </a:p>
                  </a:txBody>
                  <a:tcPr anchor="ctr"/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600" b="0" i="0" u="none" strike="noStrike" cap="none" spc="0">
                          <a:solidFill/>
                          <a:latin typeface="Arial"/>
                          <a:ea typeface="Arial"/>
                          <a:cs typeface="Arial"/>
                        </a:rPr>
                        <a:t>€60M</a:t>
                      </a:r>
                      <a:endParaRPr lang="en-US" sz="1600" b="0" i="0" u="none" strike="noStrike" cap="none" spc="0">
                        <a:solidFill/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600" b="0" i="0" u="none" strike="noStrike" cap="none" spc="0">
                          <a:solidFill/>
                          <a:latin typeface="Arial"/>
                          <a:ea typeface="Arial"/>
                          <a:cs typeface="Arial"/>
                        </a:rPr>
                        <a:t>7%</a:t>
                      </a:r>
                      <a:endParaRPr lang="en-US" sz="1600" b="0" i="0" u="none" strike="noStrike" cap="none" spc="0">
                        <a:solidFill/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6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12%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anchor="ctr"/>
                </a:tc>
              </a:tr>
              <a:tr h="546813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600"/>
                        <a:t>2027</a:t>
                      </a:r>
                      <a:endParaRPr sz="1600"/>
                    </a:p>
                  </a:txBody>
                  <a:tcPr anchor="ctr"/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600" b="0" i="0" u="none" strike="noStrike" cap="none" spc="0">
                          <a:solidFill/>
                          <a:latin typeface="Arial"/>
                          <a:ea typeface="Arial"/>
                          <a:cs typeface="Arial"/>
                        </a:rPr>
                        <a:t>€70M</a:t>
                      </a:r>
                      <a:endParaRPr lang="en-US" sz="1600" b="0" i="0" u="none" strike="noStrike" cap="none" spc="0">
                        <a:solidFill/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600" b="0" i="0" u="none" strike="noStrike" cap="none" spc="0">
                          <a:solidFill/>
                          <a:latin typeface="Arial"/>
                          <a:ea typeface="Arial"/>
                          <a:cs typeface="Arial"/>
                        </a:rPr>
                        <a:t>9%</a:t>
                      </a:r>
                      <a:endParaRPr lang="en-US" sz="1600" b="0" i="0" u="none" strike="noStrike" cap="none" spc="0">
                        <a:solidFill/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6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14%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anchor="ctr"/>
                </a:tc>
              </a:tr>
              <a:tr h="546813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600"/>
                        <a:t>2028</a:t>
                      </a:r>
                      <a:endParaRPr sz="1600"/>
                    </a:p>
                  </a:txBody>
                  <a:tcPr anchor="ctr"/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600" b="0" i="0" u="none" strike="noStrike" cap="none" spc="0">
                          <a:solidFill/>
                          <a:latin typeface="Arial"/>
                          <a:ea typeface="Arial"/>
                          <a:cs typeface="Arial"/>
                        </a:rPr>
                        <a:t>€80M</a:t>
                      </a:r>
                      <a:endParaRPr lang="en-US" sz="1600" b="0" i="0" u="none" strike="noStrike" cap="none" spc="0">
                        <a:solidFill/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600" b="0" i="0" u="none" strike="noStrike" cap="none" spc="0">
                          <a:solidFill/>
                          <a:latin typeface="Arial"/>
                          <a:ea typeface="Arial"/>
                          <a:cs typeface="Arial"/>
                        </a:rPr>
                        <a:t>11%</a:t>
                      </a:r>
                      <a:endParaRPr lang="en-US" sz="1600" b="0" i="0" u="none" strike="noStrike" cap="none" spc="0">
                        <a:solidFill/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6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15%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anchor="ctr"/>
                </a:tc>
              </a:tr>
              <a:tr h="546813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600"/>
                        <a:t>2029</a:t>
                      </a:r>
                      <a:endParaRPr sz="1600"/>
                    </a:p>
                  </a:txBody>
                  <a:tcPr anchor="ctr"/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600" b="0" i="0" u="none" strike="noStrike" cap="none" spc="0">
                          <a:solidFill/>
                          <a:latin typeface="Arial"/>
                          <a:ea typeface="Arial"/>
                          <a:cs typeface="Arial"/>
                        </a:rPr>
                        <a:t>€90M</a:t>
                      </a:r>
                      <a:endParaRPr lang="en-US" sz="1600" b="0" i="0" u="none" strike="noStrike" cap="none" spc="0">
                        <a:solidFill/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600" b="0" i="0" u="none" strike="noStrike" cap="none" spc="0">
                          <a:solidFill/>
                          <a:latin typeface="Arial"/>
                          <a:ea typeface="Arial"/>
                          <a:cs typeface="Arial"/>
                        </a:rPr>
                        <a:t>13%</a:t>
                      </a:r>
                      <a:endParaRPr lang="en-US" sz="1600" b="0" i="0" u="none" strike="noStrike" cap="none" spc="0">
                        <a:solidFill/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6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17%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anchor="ctr"/>
                </a:tc>
              </a:tr>
              <a:tr h="546813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600"/>
                        <a:t>2030</a:t>
                      </a:r>
                      <a:endParaRPr sz="1600"/>
                    </a:p>
                  </a:txBody>
                  <a:tcPr anchor="ctr"/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600" b="0" i="0" u="none" strike="noStrike" cap="none" spc="0">
                          <a:solidFill/>
                          <a:latin typeface="Arial"/>
                          <a:ea typeface="Arial"/>
                          <a:cs typeface="Arial"/>
                        </a:rPr>
                        <a:t>€100M</a:t>
                      </a:r>
                      <a:endParaRPr lang="en-US" sz="1600" b="0" i="0" u="none" strike="noStrike" cap="none" spc="0">
                        <a:solidFill/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600" b="0" i="0" u="none" strike="noStrike" cap="none" spc="0">
                          <a:solidFill/>
                          <a:latin typeface="Arial"/>
                          <a:ea typeface="Arial"/>
                          <a:cs typeface="Arial"/>
                        </a:rPr>
                        <a:t>1</a:t>
                      </a:r>
                      <a:r>
                        <a:rPr lang="en-US" sz="1600" b="0" i="0" u="none" strike="noStrike" cap="none" spc="0">
                          <a:solidFill/>
                          <a:latin typeface="Arial"/>
                          <a:ea typeface="Arial"/>
                          <a:cs typeface="Arial"/>
                        </a:rPr>
                        <a:t>5%</a:t>
                      </a:r>
                      <a:endParaRPr lang="en-US" sz="1600" b="0" i="0" u="none" strike="noStrike" cap="none" spc="0">
                        <a:solidFill/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6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20%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24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52243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2243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63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1563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15634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New Office">
        <a:dk1>
          <a:sysClr val="windowText" lastClr="000000"/>
        </a:dk1>
        <a:lt1>
          <a:sysClr val="window" lastClr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4472C4"/>
        </a:accent5>
        <a:accent6>
          <a:srgbClr val="70AD47"/>
        </a:accent6>
        <a:hlink>
          <a:srgbClr val="0563C1"/>
        </a:hlink>
        <a:folHlink>
          <a:srgbClr val="954F72"/>
        </a:folHlink>
      </a:clrScheme>
    </a:extraClrScheme>
  </a:extraClrSchemeLst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ONLYOFFICE/9.0.0.172</Application>
  <PresentationFormat>On-screen Show (4:3)</PresentationFormat>
  <Paragraphs>0</Paragraphs>
  <Slides>12</Slides>
  <Notes>12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10</cp:revision>
  <dcterms:modified xsi:type="dcterms:W3CDTF">2025-07-22T14:42:03Z</dcterms:modified>
</cp:coreProperties>
</file>