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>
      <a:defRPr lang="es-A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4665990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02199646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65045135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3076E22-F57C-B688-9998-6262A74CDD59}" type="slidenum">
              <a:rPr lang="en-US"/>
              <a:t/>
            </a:fld>
            <a:endParaRPr lang="en-US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accent1">
            <a:lumMod val="20000"/>
            <a:lumOff val="8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26703493" name=""/>
          <p:cNvGrpSpPr/>
          <p:nvPr/>
        </p:nvGrpSpPr>
        <p:grpSpPr bwMode="auto">
          <a:xfrm>
            <a:off x="9737605" y="3832342"/>
            <a:ext cx="2122897" cy="260187"/>
            <a:chOff x="0" y="0"/>
            <a:chExt cx="2122897" cy="260187"/>
          </a:xfrm>
        </p:grpSpPr>
        <p:sp>
          <p:nvSpPr>
            <p:cNvPr id="154270423" name=""/>
            <p:cNvSpPr/>
            <p:nvPr/>
          </p:nvSpPr>
          <p:spPr bwMode="auto">
            <a:xfrm rot="0" flipH="0" flipV="0">
              <a:off x="0" y="501"/>
              <a:ext cx="589885" cy="258697"/>
            </a:xfrm>
            <a:prstGeom prst="rect">
              <a:avLst/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907395822" name=""/>
            <p:cNvSpPr/>
            <p:nvPr/>
          </p:nvSpPr>
          <p:spPr bwMode="auto">
            <a:xfrm rot="0" flipH="0" flipV="0">
              <a:off x="579326" y="987"/>
              <a:ext cx="687599" cy="259199"/>
            </a:xfrm>
            <a:prstGeom prst="homePlate">
              <a:avLst>
                <a:gd name="adj" fmla="val 50000"/>
              </a:avLst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794600740" name=""/>
            <p:cNvSpPr/>
            <p:nvPr/>
          </p:nvSpPr>
          <p:spPr bwMode="auto">
            <a:xfrm rot="0" flipH="0" flipV="0">
              <a:off x="1204897" y="987"/>
              <a:ext cx="306000" cy="259199"/>
            </a:xfrm>
            <a:prstGeom prst="chevron">
              <a:avLst>
                <a:gd name="adj" fmla="val 50000"/>
              </a:avLst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070619156" name=""/>
            <p:cNvSpPr/>
            <p:nvPr/>
          </p:nvSpPr>
          <p:spPr bwMode="auto">
            <a:xfrm rot="0" flipH="0" flipV="0">
              <a:off x="1510897" y="987"/>
              <a:ext cx="306000" cy="259199"/>
            </a:xfrm>
            <a:prstGeom prst="chevron">
              <a:avLst>
                <a:gd name="adj" fmla="val 50000"/>
              </a:avLst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974808289" name=""/>
            <p:cNvSpPr/>
            <p:nvPr/>
          </p:nvSpPr>
          <p:spPr bwMode="auto">
            <a:xfrm rot="0" flipH="0" flipV="0">
              <a:off x="1816897" y="0"/>
              <a:ext cx="306000" cy="259199"/>
            </a:xfrm>
            <a:prstGeom prst="chevron">
              <a:avLst>
                <a:gd name="adj" fmla="val 50000"/>
              </a:avLst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</p:grpSp>
      <p:sp>
        <p:nvSpPr>
          <p:cNvPr id="177064093" name=""/>
          <p:cNvSpPr txBox="1"/>
          <p:nvPr/>
        </p:nvSpPr>
        <p:spPr bwMode="auto">
          <a:xfrm flipH="0" flipV="0">
            <a:off x="0" y="510642"/>
            <a:ext cx="12229701" cy="518519"/>
          </a:xfrm>
          <a:prstGeom prst="rect">
            <a:avLst/>
          </a:prstGeom>
          <a:noFill/>
          <a:ln>
            <a:noFill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540000" marR="0" algn="l">
              <a:spcAft>
                <a:spcPts val="0"/>
              </a:spcAft>
              <a:defRPr/>
            </a:pPr>
            <a:r>
              <a:rPr lang="en-US" sz="2800" b="0" i="0" u="none" strike="noStrike" cap="none" spc="0">
                <a:solidFill>
                  <a:schemeClr val="tx1"/>
                </a:solidFill>
                <a:latin typeface="Franklin Gothic Medium"/>
                <a:ea typeface="Franklin Gothic Medium"/>
                <a:cs typeface="Franklin Gothic Medium"/>
              </a:rPr>
              <a:t>LÍNEA DEL TIEMPO</a:t>
            </a:r>
            <a:endParaRPr>
              <a:solidFill>
                <a:schemeClr val="tx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665649764" name=""/>
          <p:cNvSpPr txBox="1"/>
          <p:nvPr/>
        </p:nvSpPr>
        <p:spPr bwMode="auto">
          <a:xfrm rot="0" flipH="0" flipV="0">
            <a:off x="0" y="1000131"/>
            <a:ext cx="1223582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540000" algn="l">
              <a:defRPr/>
            </a:pPr>
            <a:r>
              <a:rPr lang="es-AR" sz="1600" b="0" i="0" u="none" strike="noStrike" cap="none" spc="0">
                <a:solidFill>
                  <a:schemeClr val="tx1"/>
                </a:solidFill>
                <a:latin typeface="Franklin Gothic Medium"/>
                <a:ea typeface="Franklin Gothic Medium"/>
                <a:cs typeface="Franklin Gothic Medium"/>
              </a:rPr>
              <a:t>Para sustituir este texto por el suyo, haga clic en él y empiece a escribir.</a:t>
            </a:r>
            <a:endParaRPr sz="1600" b="0">
              <a:solidFill>
                <a:schemeClr val="tx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494831983" name=""/>
          <p:cNvSpPr/>
          <p:nvPr/>
        </p:nvSpPr>
        <p:spPr bwMode="auto">
          <a:xfrm rot="0" flipH="0" flipV="0">
            <a:off x="0" y="3832844"/>
            <a:ext cx="1035873" cy="25869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5578808" name=""/>
          <p:cNvSpPr/>
          <p:nvPr/>
        </p:nvSpPr>
        <p:spPr bwMode="auto">
          <a:xfrm rot="0" flipH="1" flipV="0">
            <a:off x="1035873" y="3832844"/>
            <a:ext cx="1459809" cy="25869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68743907" name=""/>
          <p:cNvSpPr/>
          <p:nvPr/>
        </p:nvSpPr>
        <p:spPr bwMode="auto">
          <a:xfrm rot="0" flipH="1" flipV="0">
            <a:off x="2495683" y="3832844"/>
            <a:ext cx="1459809" cy="25869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483478" name=""/>
          <p:cNvSpPr/>
          <p:nvPr/>
        </p:nvSpPr>
        <p:spPr bwMode="auto">
          <a:xfrm rot="0" flipH="0" flipV="0">
            <a:off x="3955493" y="3832844"/>
            <a:ext cx="1459809" cy="258697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013149482" name=""/>
          <p:cNvSpPr/>
          <p:nvPr/>
        </p:nvSpPr>
        <p:spPr bwMode="auto">
          <a:xfrm rot="0" flipH="0" flipV="0">
            <a:off x="5371529" y="3832844"/>
            <a:ext cx="1459809" cy="258697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639348130" name=""/>
          <p:cNvSpPr/>
          <p:nvPr/>
        </p:nvSpPr>
        <p:spPr bwMode="auto">
          <a:xfrm rot="0" flipH="0" flipV="0">
            <a:off x="6831339" y="3832844"/>
            <a:ext cx="1459809" cy="258697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39895462" name=""/>
          <p:cNvSpPr/>
          <p:nvPr/>
        </p:nvSpPr>
        <p:spPr bwMode="auto">
          <a:xfrm rot="0" flipH="0" flipV="0">
            <a:off x="8291148" y="3832844"/>
            <a:ext cx="1459809" cy="258697"/>
          </a:xfrm>
          <a:prstGeom prst="rect">
            <a:avLst/>
          </a:prstGeom>
          <a:solidFill>
            <a:srgbClr val="B05BA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1569912419" name=""/>
          <p:cNvGrpSpPr/>
          <p:nvPr/>
        </p:nvGrpSpPr>
        <p:grpSpPr bwMode="auto">
          <a:xfrm rot="0" flipH="0" flipV="0">
            <a:off x="813649" y="3766199"/>
            <a:ext cx="9108547" cy="393462"/>
            <a:chOff x="0" y="0"/>
            <a:chExt cx="9108547" cy="393462"/>
          </a:xfrm>
        </p:grpSpPr>
        <p:sp>
          <p:nvSpPr>
            <p:cNvPr id="1342750274" name=""/>
            <p:cNvSpPr/>
            <p:nvPr/>
          </p:nvSpPr>
          <p:spPr bwMode="auto">
            <a:xfrm rot="0" flipH="0" flipV="0">
              <a:off x="1452513" y="0"/>
              <a:ext cx="393462" cy="393462"/>
            </a:xfrm>
            <a:prstGeom prst="ellipse">
              <a:avLst/>
            </a:prstGeom>
            <a:solidFill>
              <a:srgbClr val="F6AE39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2094425364" name=""/>
            <p:cNvSpPr/>
            <p:nvPr/>
          </p:nvSpPr>
          <p:spPr bwMode="auto">
            <a:xfrm rot="0" flipH="0" flipV="0">
              <a:off x="0" y="0"/>
              <a:ext cx="393462" cy="393462"/>
            </a:xfrm>
            <a:prstGeom prst="ellipse">
              <a:avLst/>
            </a:prstGeom>
            <a:solidFill>
              <a:schemeClr val="accent1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892695161" name=""/>
            <p:cNvSpPr/>
            <p:nvPr/>
          </p:nvSpPr>
          <p:spPr bwMode="auto">
            <a:xfrm rot="0" flipH="0" flipV="0">
              <a:off x="4357542" y="0"/>
              <a:ext cx="393462" cy="393462"/>
            </a:xfrm>
            <a:prstGeom prst="ellipse">
              <a:avLst/>
            </a:prstGeom>
            <a:solidFill>
              <a:schemeClr val="accent4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52890179" name=""/>
            <p:cNvSpPr/>
            <p:nvPr/>
          </p:nvSpPr>
          <p:spPr bwMode="auto">
            <a:xfrm rot="0" flipH="0" flipV="0">
              <a:off x="2905028" y="0"/>
              <a:ext cx="393462" cy="393462"/>
            </a:xfrm>
            <a:prstGeom prst="ellipse">
              <a:avLst/>
            </a:prstGeom>
            <a:solidFill>
              <a:schemeClr val="accent3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947175770" name=""/>
            <p:cNvSpPr/>
            <p:nvPr/>
          </p:nvSpPr>
          <p:spPr bwMode="auto">
            <a:xfrm rot="0" flipH="0" flipV="0">
              <a:off x="5810056" y="0"/>
              <a:ext cx="393462" cy="393462"/>
            </a:xfrm>
            <a:prstGeom prst="ellipse">
              <a:avLst/>
            </a:prstGeom>
            <a:solidFill>
              <a:schemeClr val="accent5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058253985" name=""/>
            <p:cNvSpPr/>
            <p:nvPr/>
          </p:nvSpPr>
          <p:spPr bwMode="auto">
            <a:xfrm rot="0" flipH="0" flipV="0">
              <a:off x="8715084" y="0"/>
              <a:ext cx="393462" cy="393462"/>
            </a:xfrm>
            <a:prstGeom prst="ellipse">
              <a:avLst/>
            </a:prstGeom>
            <a:solidFill>
              <a:srgbClr val="B05BA4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006234309" name=""/>
            <p:cNvSpPr/>
            <p:nvPr/>
          </p:nvSpPr>
          <p:spPr bwMode="auto">
            <a:xfrm rot="0" flipH="0" flipV="0">
              <a:off x="7262570" y="0"/>
              <a:ext cx="393462" cy="393462"/>
            </a:xfrm>
            <a:prstGeom prst="ellipse">
              <a:avLst/>
            </a:prstGeom>
            <a:solidFill>
              <a:schemeClr val="accent6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</p:grpSp>
      <p:sp>
        <p:nvSpPr>
          <p:cNvPr id="121790899" name=""/>
          <p:cNvSpPr/>
          <p:nvPr/>
        </p:nvSpPr>
        <p:spPr bwMode="auto">
          <a:xfrm rot="18998948" flipH="0" flipV="0">
            <a:off x="1969212" y="4717672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F6AE3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998775847" name=""/>
          <p:cNvSpPr/>
          <p:nvPr/>
        </p:nvSpPr>
        <p:spPr bwMode="auto">
          <a:xfrm rot="18998948" flipH="0" flipV="0">
            <a:off x="4875167" y="4717672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D092A7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794927557" name=""/>
          <p:cNvSpPr/>
          <p:nvPr/>
        </p:nvSpPr>
        <p:spPr bwMode="auto">
          <a:xfrm rot="18998948" flipH="0" flipV="0">
            <a:off x="7781123" y="4717672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809EC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5059252" name=""/>
          <p:cNvSpPr/>
          <p:nvPr/>
        </p:nvSpPr>
        <p:spPr bwMode="auto">
          <a:xfrm rot="8159972" flipH="0" flipV="0">
            <a:off x="518552" y="2224531"/>
            <a:ext cx="983657" cy="983657"/>
          </a:xfrm>
          <a:prstGeom prst="teardrop">
            <a:avLst>
              <a:gd name="adj" fmla="val 10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21638" name=""/>
          <p:cNvSpPr/>
          <p:nvPr/>
        </p:nvSpPr>
        <p:spPr bwMode="auto">
          <a:xfrm rot="8159972" flipH="0" flipV="0">
            <a:off x="3423580" y="2224531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34776044" name=""/>
          <p:cNvSpPr/>
          <p:nvPr/>
        </p:nvSpPr>
        <p:spPr bwMode="auto">
          <a:xfrm rot="8159972" flipH="0" flipV="0">
            <a:off x="6328608" y="2224531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9C85C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439831821" name=""/>
          <p:cNvSpPr/>
          <p:nvPr/>
        </p:nvSpPr>
        <p:spPr bwMode="auto">
          <a:xfrm rot="8159972" flipH="0" flipV="0">
            <a:off x="9233637" y="2224531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B05BA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63497058" name=""/>
          <p:cNvSpPr/>
          <p:nvPr/>
        </p:nvSpPr>
        <p:spPr bwMode="auto">
          <a:xfrm rot="0" flipH="0" flipV="0">
            <a:off x="600523" y="2306502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1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09412389" name=""/>
          <p:cNvSpPr/>
          <p:nvPr/>
        </p:nvSpPr>
        <p:spPr bwMode="auto">
          <a:xfrm rot="0" flipH="0" flipV="0">
            <a:off x="3505551" y="2306502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70200566" name=""/>
          <p:cNvSpPr/>
          <p:nvPr/>
        </p:nvSpPr>
        <p:spPr bwMode="auto">
          <a:xfrm rot="0" flipH="0" flipV="0">
            <a:off x="6410580" y="2306502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5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6689150" name=""/>
          <p:cNvSpPr/>
          <p:nvPr/>
        </p:nvSpPr>
        <p:spPr bwMode="auto">
          <a:xfrm rot="0" flipH="0" flipV="0">
            <a:off x="9315608" y="2306502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98912563" name=""/>
          <p:cNvSpPr/>
          <p:nvPr/>
        </p:nvSpPr>
        <p:spPr bwMode="auto">
          <a:xfrm rot="0" flipH="0" flipV="0">
            <a:off x="2051184" y="4797955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8771225" name=""/>
          <p:cNvSpPr/>
          <p:nvPr/>
        </p:nvSpPr>
        <p:spPr bwMode="auto">
          <a:xfrm rot="0" flipH="0" flipV="0">
            <a:off x="4957139" y="4797955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4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982115699" name=""/>
          <p:cNvSpPr/>
          <p:nvPr/>
        </p:nvSpPr>
        <p:spPr bwMode="auto">
          <a:xfrm rot="0" flipH="0" flipV="0">
            <a:off x="7863094" y="4797955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05042060" name=""/>
          <p:cNvSpPr/>
          <p:nvPr/>
        </p:nvSpPr>
        <p:spPr bwMode="auto">
          <a:xfrm rot="0" flipH="0" flipV="0">
            <a:off x="5170264" y="5011080"/>
            <a:ext cx="393462" cy="393462"/>
          </a:xfrm>
          <a:prstGeom prst="heart">
            <a:avLst/>
          </a:prstGeom>
          <a:gradFill>
            <a:gsLst>
              <a:gs pos="0">
                <a:schemeClr val="accent4"/>
              </a:gs>
              <a:gs pos="100000">
                <a:schemeClr val="accent4">
                  <a:lumMod val="75000"/>
                </a:schemeClr>
              </a:gs>
            </a:gsLst>
            <a:lin ang="0" scaled="1"/>
          </a:gradFill>
          <a:ln w="12699" cap="flat" cmpd="sng" algn="ctr">
            <a:solidFill>
              <a:schemeClr val="accent4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735652740" name=""/>
          <p:cNvSpPr/>
          <p:nvPr/>
        </p:nvSpPr>
        <p:spPr bwMode="auto">
          <a:xfrm rot="0" flipH="0" flipV="0">
            <a:off x="6623706" y="2519628"/>
            <a:ext cx="393462" cy="393462"/>
          </a:xfrm>
          <a:prstGeom prst="smileyFace">
            <a:avLst>
              <a:gd name="adj" fmla="val 4653"/>
            </a:avLst>
          </a:prstGeom>
          <a:gradFill>
            <a:gsLst>
              <a:gs pos="0">
                <a:schemeClr val="accent5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 w="12699" cap="flat" cmpd="sng" algn="ctr">
            <a:solidFill>
              <a:srgbClr val="7153A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363929521" name=""/>
          <p:cNvSpPr/>
          <p:nvPr/>
        </p:nvSpPr>
        <p:spPr bwMode="auto">
          <a:xfrm rot="0" flipH="0" flipV="0">
            <a:off x="813649" y="2519628"/>
            <a:ext cx="393462" cy="393462"/>
          </a:xfrm>
          <a:prstGeom prst="noSmoking">
            <a:avLst>
              <a:gd name="adj" fmla="val 18750"/>
            </a:avLst>
          </a:prstGeom>
          <a:ln w="12699" cap="flat" cmpd="sng" algn="ctr">
            <a:solidFill>
              <a:srgbClr val="7C926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7213928" name=""/>
          <p:cNvSpPr/>
          <p:nvPr/>
        </p:nvSpPr>
        <p:spPr bwMode="auto">
          <a:xfrm rot="0" flipH="0" flipV="1">
            <a:off x="7983774" y="5002257"/>
            <a:ext cx="578353" cy="414486"/>
          </a:xfrm>
          <a:prstGeom prst="cloud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</a:gradFill>
          <a:ln w="126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09452960" name=""/>
          <p:cNvSpPr/>
          <p:nvPr/>
        </p:nvSpPr>
        <p:spPr bwMode="auto">
          <a:xfrm rot="0" flipH="0" flipV="0">
            <a:off x="3659969" y="2453600"/>
            <a:ext cx="510879" cy="501239"/>
          </a:xfrm>
          <a:prstGeom prst="sun">
            <a:avLst>
              <a:gd name="adj" fmla="val 25000"/>
            </a:avLst>
          </a:prstGeom>
          <a:gradFill>
            <a:gsLst>
              <a:gs pos="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0" scaled="1"/>
          </a:gradFill>
          <a:ln w="12699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54732792" name=""/>
          <p:cNvSpPr/>
          <p:nvPr/>
        </p:nvSpPr>
        <p:spPr bwMode="auto">
          <a:xfrm rot="0" flipH="0" flipV="0">
            <a:off x="9528734" y="2519628"/>
            <a:ext cx="393462" cy="393462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BD79B4"/>
          </a:solidFill>
          <a:ln w="12699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1932073760" name=""/>
          <p:cNvGrpSpPr/>
          <p:nvPr/>
        </p:nvGrpSpPr>
        <p:grpSpPr bwMode="auto">
          <a:xfrm rot="0" flipH="0" flipV="0">
            <a:off x="7424529" y="2306502"/>
            <a:ext cx="1395598" cy="840116"/>
            <a:chOff x="0" y="0"/>
            <a:chExt cx="1395598" cy="840116"/>
          </a:xfrm>
        </p:grpSpPr>
        <p:sp>
          <p:nvSpPr>
            <p:cNvPr id="1182285580" name=""/>
            <p:cNvSpPr txBox="1"/>
            <p:nvPr/>
          </p:nvSpPr>
          <p:spPr bwMode="auto">
            <a:xfrm rot="0" flipH="0" flipV="0">
              <a:off x="306" y="0"/>
              <a:ext cx="139529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1792753735" name=""/>
            <p:cNvSpPr txBox="1"/>
            <p:nvPr/>
          </p:nvSpPr>
          <p:spPr bwMode="auto">
            <a:xfrm rot="0" flipH="0" flipV="0">
              <a:off x="0" y="336836"/>
              <a:ext cx="139288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929083137" name=""/>
          <p:cNvGrpSpPr/>
          <p:nvPr/>
        </p:nvGrpSpPr>
        <p:grpSpPr bwMode="auto">
          <a:xfrm rot="0" flipH="0" flipV="0">
            <a:off x="4523121" y="2306502"/>
            <a:ext cx="1395598" cy="840116"/>
            <a:chOff x="0" y="0"/>
            <a:chExt cx="1395598" cy="840116"/>
          </a:xfrm>
        </p:grpSpPr>
        <p:sp>
          <p:nvSpPr>
            <p:cNvPr id="1433502613" name=""/>
            <p:cNvSpPr txBox="1"/>
            <p:nvPr/>
          </p:nvSpPr>
          <p:spPr bwMode="auto">
            <a:xfrm rot="0" flipH="0" flipV="0">
              <a:off x="306" y="0"/>
              <a:ext cx="139529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920613201" name=""/>
            <p:cNvSpPr txBox="1"/>
            <p:nvPr/>
          </p:nvSpPr>
          <p:spPr bwMode="auto">
            <a:xfrm rot="0" flipH="0" flipV="0">
              <a:off x="0" y="336836"/>
              <a:ext cx="139288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540511944" name=""/>
          <p:cNvGrpSpPr/>
          <p:nvPr/>
        </p:nvGrpSpPr>
        <p:grpSpPr bwMode="auto">
          <a:xfrm rot="0" flipH="0" flipV="0">
            <a:off x="1619128" y="2306502"/>
            <a:ext cx="1395598" cy="840116"/>
            <a:chOff x="0" y="0"/>
            <a:chExt cx="1395598" cy="840116"/>
          </a:xfrm>
        </p:grpSpPr>
        <p:sp>
          <p:nvSpPr>
            <p:cNvPr id="1407192617" name=""/>
            <p:cNvSpPr txBox="1"/>
            <p:nvPr/>
          </p:nvSpPr>
          <p:spPr bwMode="auto">
            <a:xfrm rot="0" flipH="0" flipV="0">
              <a:off x="306" y="0"/>
              <a:ext cx="139529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1727493903" name=""/>
            <p:cNvSpPr txBox="1"/>
            <p:nvPr/>
          </p:nvSpPr>
          <p:spPr bwMode="auto">
            <a:xfrm rot="0" flipH="0" flipV="0">
              <a:off x="0" y="336836"/>
              <a:ext cx="139288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</p:grpSp>
      <p:sp>
        <p:nvSpPr>
          <p:cNvPr id="2027924703" name=""/>
          <p:cNvSpPr>
            <a:spLocks noChangeAspect="1"/>
          </p:cNvSpPr>
          <p:nvPr/>
        </p:nvSpPr>
        <p:spPr bwMode="auto">
          <a:xfrm rot="0" flipH="0" flipV="0">
            <a:off x="2352839" y="5012769"/>
            <a:ext cx="216404" cy="393462"/>
          </a:xfrm>
          <a:prstGeom prst="moon">
            <a:avLst>
              <a:gd name="adj" fmla="val 50000"/>
            </a:avLst>
          </a:prstGeom>
          <a:solidFill>
            <a:schemeClr val="accent2"/>
          </a:solidFill>
          <a:ln w="12699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784349932" name=""/>
          <p:cNvGrpSpPr/>
          <p:nvPr/>
        </p:nvGrpSpPr>
        <p:grpSpPr bwMode="auto">
          <a:xfrm rot="0" flipH="0" flipV="0">
            <a:off x="8880053" y="4810199"/>
            <a:ext cx="1395598" cy="840116"/>
            <a:chOff x="0" y="0"/>
            <a:chExt cx="1395598" cy="840116"/>
          </a:xfrm>
        </p:grpSpPr>
        <p:sp>
          <p:nvSpPr>
            <p:cNvPr id="409438863" name=""/>
            <p:cNvSpPr txBox="1"/>
            <p:nvPr/>
          </p:nvSpPr>
          <p:spPr bwMode="auto">
            <a:xfrm rot="0" flipH="0" flipV="0">
              <a:off x="306" y="0"/>
              <a:ext cx="139529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252321512" name=""/>
            <p:cNvSpPr txBox="1"/>
            <p:nvPr/>
          </p:nvSpPr>
          <p:spPr bwMode="auto">
            <a:xfrm rot="0" flipH="0" flipV="0">
              <a:off x="0" y="336836"/>
              <a:ext cx="139288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281496973" name=""/>
          <p:cNvGrpSpPr/>
          <p:nvPr/>
        </p:nvGrpSpPr>
        <p:grpSpPr bwMode="auto">
          <a:xfrm rot="0" flipH="0" flipV="0">
            <a:off x="5978644" y="4810199"/>
            <a:ext cx="1395598" cy="840116"/>
            <a:chOff x="0" y="0"/>
            <a:chExt cx="1395598" cy="840116"/>
          </a:xfrm>
        </p:grpSpPr>
        <p:sp>
          <p:nvSpPr>
            <p:cNvPr id="929490722" name=""/>
            <p:cNvSpPr txBox="1"/>
            <p:nvPr/>
          </p:nvSpPr>
          <p:spPr bwMode="auto">
            <a:xfrm rot="0" flipH="0" flipV="0">
              <a:off x="306" y="0"/>
              <a:ext cx="139529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429286779" name=""/>
            <p:cNvSpPr txBox="1"/>
            <p:nvPr/>
          </p:nvSpPr>
          <p:spPr bwMode="auto">
            <a:xfrm rot="0" flipH="0" flipV="0">
              <a:off x="0" y="336836"/>
              <a:ext cx="139288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419093581" name=""/>
          <p:cNvGrpSpPr/>
          <p:nvPr/>
        </p:nvGrpSpPr>
        <p:grpSpPr bwMode="auto">
          <a:xfrm rot="0" flipH="0" flipV="0">
            <a:off x="3067596" y="4810199"/>
            <a:ext cx="1395598" cy="840116"/>
            <a:chOff x="0" y="0"/>
            <a:chExt cx="1395598" cy="840116"/>
          </a:xfrm>
        </p:grpSpPr>
        <p:sp>
          <p:nvSpPr>
            <p:cNvPr id="1060987947" name=""/>
            <p:cNvSpPr txBox="1"/>
            <p:nvPr/>
          </p:nvSpPr>
          <p:spPr bwMode="auto">
            <a:xfrm rot="0" flipH="0" flipV="0">
              <a:off x="306" y="0"/>
              <a:ext cx="139529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1921118278" name=""/>
            <p:cNvSpPr txBox="1"/>
            <p:nvPr/>
          </p:nvSpPr>
          <p:spPr bwMode="auto">
            <a:xfrm rot="0" flipH="0" flipV="0">
              <a:off x="0" y="336836"/>
              <a:ext cx="139288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1173502159" name=""/>
          <p:cNvGrpSpPr/>
          <p:nvPr/>
        </p:nvGrpSpPr>
        <p:grpSpPr bwMode="auto">
          <a:xfrm rot="0" flipH="0" flipV="0">
            <a:off x="10346682" y="2306502"/>
            <a:ext cx="1395598" cy="840116"/>
            <a:chOff x="0" y="0"/>
            <a:chExt cx="1395598" cy="840116"/>
          </a:xfrm>
        </p:grpSpPr>
        <p:sp>
          <p:nvSpPr>
            <p:cNvPr id="1429098428" name=""/>
            <p:cNvSpPr txBox="1"/>
            <p:nvPr/>
          </p:nvSpPr>
          <p:spPr bwMode="auto">
            <a:xfrm rot="0" flipH="0" flipV="0">
              <a:off x="306" y="0"/>
              <a:ext cx="139529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1831820105" name=""/>
            <p:cNvSpPr txBox="1"/>
            <p:nvPr/>
          </p:nvSpPr>
          <p:spPr bwMode="auto">
            <a:xfrm rot="0" flipH="0" flipV="0">
              <a:off x="0" y="336836"/>
              <a:ext cx="139288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tx1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tx1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2047136325" name=""/>
          <p:cNvGrpSpPr/>
          <p:nvPr/>
        </p:nvGrpSpPr>
        <p:grpSpPr bwMode="auto">
          <a:xfrm flipH="0" flipV="0">
            <a:off x="0" y="6770913"/>
            <a:ext cx="12204824" cy="90000"/>
            <a:chOff x="0" y="0"/>
            <a:chExt cx="12204824" cy="90000"/>
          </a:xfrm>
        </p:grpSpPr>
        <p:sp>
          <p:nvSpPr>
            <p:cNvPr id="498668671" name=""/>
            <p:cNvSpPr/>
            <p:nvPr/>
          </p:nvSpPr>
          <p:spPr bwMode="auto">
            <a:xfrm rot="0" flipH="1" flipV="0">
              <a:off x="1531622" y="0"/>
              <a:ext cx="1529391" cy="9000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10525273" name=""/>
            <p:cNvSpPr/>
            <p:nvPr/>
          </p:nvSpPr>
          <p:spPr bwMode="auto">
            <a:xfrm rot="0" flipH="1" flipV="0">
              <a:off x="3063246" y="0"/>
              <a:ext cx="1529391" cy="90000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70822743" name=""/>
            <p:cNvSpPr/>
            <p:nvPr/>
          </p:nvSpPr>
          <p:spPr bwMode="auto">
            <a:xfrm rot="0" flipH="0" flipV="0">
              <a:off x="4594869" y="0"/>
              <a:ext cx="1529391" cy="90000"/>
            </a:xfrm>
            <a:prstGeom prst="rect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41936258" name=""/>
            <p:cNvSpPr/>
            <p:nvPr/>
          </p:nvSpPr>
          <p:spPr bwMode="auto">
            <a:xfrm rot="0" flipH="0" flipV="0">
              <a:off x="6080564" y="0"/>
              <a:ext cx="1529391" cy="900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75571189" name=""/>
            <p:cNvSpPr/>
            <p:nvPr/>
          </p:nvSpPr>
          <p:spPr bwMode="auto">
            <a:xfrm rot="0" flipH="0" flipV="0">
              <a:off x="7612187" y="0"/>
              <a:ext cx="1529391" cy="9000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73302818" name=""/>
            <p:cNvSpPr/>
            <p:nvPr/>
          </p:nvSpPr>
          <p:spPr bwMode="auto">
            <a:xfrm rot="0" flipH="0" flipV="0">
              <a:off x="9143810" y="0"/>
              <a:ext cx="1529391" cy="90000"/>
            </a:xfrm>
            <a:prstGeom prst="rect">
              <a:avLst/>
            </a:prstGeom>
            <a:solidFill>
              <a:srgbClr val="B05BA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71304782" name=""/>
            <p:cNvSpPr/>
            <p:nvPr/>
          </p:nvSpPr>
          <p:spPr bwMode="auto">
            <a:xfrm rot="0" flipH="0" flipV="0">
              <a:off x="10675433" y="0"/>
              <a:ext cx="1529391" cy="90000"/>
            </a:xfrm>
            <a:prstGeom prst="rect">
              <a:avLst/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90824693" name=""/>
            <p:cNvSpPr/>
            <p:nvPr/>
          </p:nvSpPr>
          <p:spPr bwMode="auto">
            <a:xfrm rot="0" flipH="1" flipV="0">
              <a:off x="0" y="0"/>
              <a:ext cx="1529391" cy="90000"/>
            </a:xfrm>
            <a:prstGeom prst="rect">
              <a:avLst/>
            </a:prstGeom>
            <a:solidFill>
              <a:srgbClr val="A5B592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grpSp>
        <p:nvGrpSpPr>
          <p:cNvPr id="1132395672" name=""/>
          <p:cNvGrpSpPr/>
          <p:nvPr/>
        </p:nvGrpSpPr>
        <p:grpSpPr bwMode="auto">
          <a:xfrm flipH="0" flipV="0">
            <a:off x="-11257" y="2643"/>
            <a:ext cx="12204824" cy="90000"/>
            <a:chOff x="0" y="0"/>
            <a:chExt cx="12204824" cy="90000"/>
          </a:xfrm>
        </p:grpSpPr>
        <p:sp>
          <p:nvSpPr>
            <p:cNvPr id="1580051150" name=""/>
            <p:cNvSpPr/>
            <p:nvPr/>
          </p:nvSpPr>
          <p:spPr bwMode="auto">
            <a:xfrm rot="0" flipH="1" flipV="0">
              <a:off x="1531622" y="0"/>
              <a:ext cx="1529391" cy="9000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738183" name=""/>
            <p:cNvSpPr/>
            <p:nvPr/>
          </p:nvSpPr>
          <p:spPr bwMode="auto">
            <a:xfrm rot="0" flipH="1" flipV="0">
              <a:off x="3063246" y="0"/>
              <a:ext cx="1529391" cy="90000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85150716" name=""/>
            <p:cNvSpPr/>
            <p:nvPr/>
          </p:nvSpPr>
          <p:spPr bwMode="auto">
            <a:xfrm rot="0" flipH="0" flipV="0">
              <a:off x="4594869" y="0"/>
              <a:ext cx="1529391" cy="90000"/>
            </a:xfrm>
            <a:prstGeom prst="rect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77141074" name=""/>
            <p:cNvSpPr/>
            <p:nvPr/>
          </p:nvSpPr>
          <p:spPr bwMode="auto">
            <a:xfrm rot="0" flipH="0" flipV="0">
              <a:off x="6080564" y="0"/>
              <a:ext cx="1529391" cy="900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4520504" name=""/>
            <p:cNvSpPr/>
            <p:nvPr/>
          </p:nvSpPr>
          <p:spPr bwMode="auto">
            <a:xfrm rot="0" flipH="0" flipV="0">
              <a:off x="7612187" y="0"/>
              <a:ext cx="1529391" cy="9000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1779972" name=""/>
            <p:cNvSpPr/>
            <p:nvPr/>
          </p:nvSpPr>
          <p:spPr bwMode="auto">
            <a:xfrm rot="0" flipH="0" flipV="0">
              <a:off x="9143810" y="0"/>
              <a:ext cx="1529391" cy="90000"/>
            </a:xfrm>
            <a:prstGeom prst="rect">
              <a:avLst/>
            </a:prstGeom>
            <a:solidFill>
              <a:srgbClr val="B05BA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6655963" name=""/>
            <p:cNvSpPr/>
            <p:nvPr/>
          </p:nvSpPr>
          <p:spPr bwMode="auto">
            <a:xfrm rot="0" flipH="0" flipV="0">
              <a:off x="10675433" y="0"/>
              <a:ext cx="1529391" cy="90000"/>
            </a:xfrm>
            <a:prstGeom prst="rect">
              <a:avLst/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35634824" name=""/>
            <p:cNvSpPr/>
            <p:nvPr/>
          </p:nvSpPr>
          <p:spPr bwMode="auto">
            <a:xfrm rot="0" flipH="1" flipV="0">
              <a:off x="0" y="0"/>
              <a:ext cx="1529391" cy="90000"/>
            </a:xfrm>
            <a:prstGeom prst="rect">
              <a:avLst/>
            </a:prstGeom>
            <a:solidFill>
              <a:srgbClr val="A5B592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tx2">
            <a:lumMod val="5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93508882" name=""/>
          <p:cNvGrpSpPr/>
          <p:nvPr/>
        </p:nvGrpSpPr>
        <p:grpSpPr bwMode="auto">
          <a:xfrm>
            <a:off x="9737605" y="3832342"/>
            <a:ext cx="2122897" cy="260187"/>
            <a:chOff x="0" y="0"/>
            <a:chExt cx="2122897" cy="260187"/>
          </a:xfrm>
        </p:grpSpPr>
        <p:sp>
          <p:nvSpPr>
            <p:cNvPr id="1922946999" name=""/>
            <p:cNvSpPr/>
            <p:nvPr/>
          </p:nvSpPr>
          <p:spPr bwMode="auto">
            <a:xfrm rot="0" flipH="0" flipV="0">
              <a:off x="0" y="501"/>
              <a:ext cx="589885" cy="258697"/>
            </a:xfrm>
            <a:prstGeom prst="rect">
              <a:avLst/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089430769" name=""/>
            <p:cNvSpPr/>
            <p:nvPr/>
          </p:nvSpPr>
          <p:spPr bwMode="auto">
            <a:xfrm rot="0" flipH="0" flipV="0">
              <a:off x="579326" y="987"/>
              <a:ext cx="687599" cy="259199"/>
            </a:xfrm>
            <a:prstGeom prst="homePlate">
              <a:avLst>
                <a:gd name="adj" fmla="val 50000"/>
              </a:avLst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487702987" name=""/>
            <p:cNvSpPr/>
            <p:nvPr/>
          </p:nvSpPr>
          <p:spPr bwMode="auto">
            <a:xfrm rot="0" flipH="0" flipV="0">
              <a:off x="1204897" y="987"/>
              <a:ext cx="306000" cy="259199"/>
            </a:xfrm>
            <a:prstGeom prst="chevron">
              <a:avLst>
                <a:gd name="adj" fmla="val 50000"/>
              </a:avLst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184496745" name=""/>
            <p:cNvSpPr/>
            <p:nvPr/>
          </p:nvSpPr>
          <p:spPr bwMode="auto">
            <a:xfrm rot="0" flipH="0" flipV="0">
              <a:off x="1510897" y="987"/>
              <a:ext cx="306000" cy="259199"/>
            </a:xfrm>
            <a:prstGeom prst="chevron">
              <a:avLst>
                <a:gd name="adj" fmla="val 50000"/>
              </a:avLst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688169395" name=""/>
            <p:cNvSpPr/>
            <p:nvPr/>
          </p:nvSpPr>
          <p:spPr bwMode="auto">
            <a:xfrm rot="0" flipH="0" flipV="0">
              <a:off x="1816897" y="0"/>
              <a:ext cx="306000" cy="259199"/>
            </a:xfrm>
            <a:prstGeom prst="chevron">
              <a:avLst>
                <a:gd name="adj" fmla="val 50000"/>
              </a:avLst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</p:grpSp>
      <p:sp>
        <p:nvSpPr>
          <p:cNvPr id="610665223" name=""/>
          <p:cNvSpPr txBox="1"/>
          <p:nvPr/>
        </p:nvSpPr>
        <p:spPr bwMode="auto">
          <a:xfrm flipH="0" flipV="0">
            <a:off x="0" y="510642"/>
            <a:ext cx="12230421" cy="518519"/>
          </a:xfrm>
          <a:prstGeom prst="rect">
            <a:avLst/>
          </a:prstGeom>
          <a:noFill/>
          <a:ln>
            <a:noFill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540000" marR="0" algn="l">
              <a:spcAft>
                <a:spcPts val="0"/>
              </a:spcAft>
              <a:defRPr/>
            </a:pPr>
            <a:r>
              <a:rPr lang="en-US" sz="2800" b="0" i="0" u="none" strike="noStrike" cap="none" spc="0">
                <a:solidFill>
                  <a:schemeClr val="bg2"/>
                </a:solidFill>
                <a:latin typeface="Franklin Gothic Medium"/>
                <a:ea typeface="Franklin Gothic Medium"/>
                <a:cs typeface="Franklin Gothic Medium"/>
              </a:rPr>
              <a:t>LÍNEA DEL TIEMPO</a:t>
            </a:r>
            <a:endParaRPr>
              <a:solidFill>
                <a:schemeClr val="bg2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421632844" name=""/>
          <p:cNvSpPr txBox="1"/>
          <p:nvPr/>
        </p:nvSpPr>
        <p:spPr bwMode="auto">
          <a:xfrm rot="0" flipH="0" flipV="0">
            <a:off x="0" y="1000131"/>
            <a:ext cx="1223654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540000" algn="l">
              <a:defRPr/>
            </a:pPr>
            <a:r>
              <a:rPr lang="es-AR" sz="1600" b="0" i="0" u="none" strike="noStrike" cap="none" spc="0">
                <a:solidFill>
                  <a:schemeClr val="bg2"/>
                </a:solidFill>
                <a:latin typeface="Franklin Gothic Medium"/>
                <a:ea typeface="Franklin Gothic Medium"/>
                <a:cs typeface="Franklin Gothic Medium"/>
              </a:rPr>
              <a:t>Para sustituir este texto por el suyo, haga clic en él y empiece a escribir.</a:t>
            </a:r>
            <a:endParaRPr sz="1600" b="0">
              <a:solidFill>
                <a:schemeClr val="bg2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268908977" name=""/>
          <p:cNvSpPr/>
          <p:nvPr/>
        </p:nvSpPr>
        <p:spPr bwMode="auto">
          <a:xfrm rot="0" flipH="0" flipV="0">
            <a:off x="0" y="3832844"/>
            <a:ext cx="1035873" cy="25869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825391" name=""/>
          <p:cNvSpPr/>
          <p:nvPr/>
        </p:nvSpPr>
        <p:spPr bwMode="auto">
          <a:xfrm rot="0" flipH="1" flipV="0">
            <a:off x="1035873" y="3832844"/>
            <a:ext cx="1459809" cy="25869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063185144" name=""/>
          <p:cNvSpPr/>
          <p:nvPr/>
        </p:nvSpPr>
        <p:spPr bwMode="auto">
          <a:xfrm rot="0" flipH="1" flipV="0">
            <a:off x="2495683" y="3832844"/>
            <a:ext cx="1459809" cy="25869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828304703" name=""/>
          <p:cNvSpPr/>
          <p:nvPr/>
        </p:nvSpPr>
        <p:spPr bwMode="auto">
          <a:xfrm rot="0" flipH="0" flipV="0">
            <a:off x="3955493" y="3832844"/>
            <a:ext cx="1459809" cy="258697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59559824" name=""/>
          <p:cNvSpPr/>
          <p:nvPr/>
        </p:nvSpPr>
        <p:spPr bwMode="auto">
          <a:xfrm rot="0" flipH="0" flipV="0">
            <a:off x="5371529" y="3832844"/>
            <a:ext cx="1459809" cy="258697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674612912" name=""/>
          <p:cNvSpPr/>
          <p:nvPr/>
        </p:nvSpPr>
        <p:spPr bwMode="auto">
          <a:xfrm rot="0" flipH="0" flipV="0">
            <a:off x="6831339" y="3832844"/>
            <a:ext cx="1459809" cy="258697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01178438" name=""/>
          <p:cNvSpPr/>
          <p:nvPr/>
        </p:nvSpPr>
        <p:spPr bwMode="auto">
          <a:xfrm rot="0" flipH="0" flipV="0">
            <a:off x="8291148" y="3832844"/>
            <a:ext cx="1459809" cy="258697"/>
          </a:xfrm>
          <a:prstGeom prst="rect">
            <a:avLst/>
          </a:prstGeom>
          <a:solidFill>
            <a:srgbClr val="B05BA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1148665998" name=""/>
          <p:cNvGrpSpPr/>
          <p:nvPr/>
        </p:nvGrpSpPr>
        <p:grpSpPr bwMode="auto">
          <a:xfrm rot="0" flipH="0" flipV="0">
            <a:off x="813649" y="3766199"/>
            <a:ext cx="9108547" cy="393462"/>
            <a:chOff x="0" y="0"/>
            <a:chExt cx="9108547" cy="393462"/>
          </a:xfrm>
        </p:grpSpPr>
        <p:sp>
          <p:nvSpPr>
            <p:cNvPr id="1318705873" name=""/>
            <p:cNvSpPr/>
            <p:nvPr/>
          </p:nvSpPr>
          <p:spPr bwMode="auto">
            <a:xfrm rot="0" flipH="0" flipV="0">
              <a:off x="1452513" y="0"/>
              <a:ext cx="393462" cy="393462"/>
            </a:xfrm>
            <a:prstGeom prst="ellipse">
              <a:avLst/>
            </a:prstGeom>
            <a:solidFill>
              <a:srgbClr val="F6AE39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296452641" name=""/>
            <p:cNvSpPr/>
            <p:nvPr/>
          </p:nvSpPr>
          <p:spPr bwMode="auto">
            <a:xfrm rot="0" flipH="0" flipV="0">
              <a:off x="0" y="0"/>
              <a:ext cx="393462" cy="393462"/>
            </a:xfrm>
            <a:prstGeom prst="ellipse">
              <a:avLst/>
            </a:prstGeom>
            <a:solidFill>
              <a:schemeClr val="accent1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748942270" name=""/>
            <p:cNvSpPr/>
            <p:nvPr/>
          </p:nvSpPr>
          <p:spPr bwMode="auto">
            <a:xfrm rot="0" flipH="0" flipV="0">
              <a:off x="4357542" y="0"/>
              <a:ext cx="393462" cy="393462"/>
            </a:xfrm>
            <a:prstGeom prst="ellipse">
              <a:avLst/>
            </a:prstGeom>
            <a:solidFill>
              <a:schemeClr val="accent4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562170473" name=""/>
            <p:cNvSpPr/>
            <p:nvPr/>
          </p:nvSpPr>
          <p:spPr bwMode="auto">
            <a:xfrm rot="0" flipH="0" flipV="0">
              <a:off x="2905028" y="0"/>
              <a:ext cx="393462" cy="393462"/>
            </a:xfrm>
            <a:prstGeom prst="ellipse">
              <a:avLst/>
            </a:prstGeom>
            <a:solidFill>
              <a:schemeClr val="accent3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888679966" name=""/>
            <p:cNvSpPr/>
            <p:nvPr/>
          </p:nvSpPr>
          <p:spPr bwMode="auto">
            <a:xfrm rot="0" flipH="0" flipV="0">
              <a:off x="5810056" y="0"/>
              <a:ext cx="393462" cy="393462"/>
            </a:xfrm>
            <a:prstGeom prst="ellipse">
              <a:avLst/>
            </a:prstGeom>
            <a:solidFill>
              <a:schemeClr val="accent5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409765483" name=""/>
            <p:cNvSpPr/>
            <p:nvPr/>
          </p:nvSpPr>
          <p:spPr bwMode="auto">
            <a:xfrm rot="0" flipH="0" flipV="0">
              <a:off x="8715084" y="0"/>
              <a:ext cx="393462" cy="393462"/>
            </a:xfrm>
            <a:prstGeom prst="ellipse">
              <a:avLst/>
            </a:prstGeom>
            <a:solidFill>
              <a:srgbClr val="B05BA4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67936396" name=""/>
            <p:cNvSpPr/>
            <p:nvPr/>
          </p:nvSpPr>
          <p:spPr bwMode="auto">
            <a:xfrm rot="0" flipH="0" flipV="0">
              <a:off x="7262570" y="0"/>
              <a:ext cx="393462" cy="393462"/>
            </a:xfrm>
            <a:prstGeom prst="ellipse">
              <a:avLst/>
            </a:prstGeom>
            <a:solidFill>
              <a:schemeClr val="accent6"/>
            </a:solidFill>
            <a:ln w="152399" cap="flat" cmpd="sng" algn="ctr">
              <a:solidFill>
                <a:schemeClr val="bg1">
                  <a:lumMod val="9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</p:grpSp>
      <p:sp>
        <p:nvSpPr>
          <p:cNvPr id="80739146" name=""/>
          <p:cNvSpPr/>
          <p:nvPr/>
        </p:nvSpPr>
        <p:spPr bwMode="auto">
          <a:xfrm rot="18998948" flipH="0" flipV="0">
            <a:off x="1969212" y="4717672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F6AE3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054463584" name=""/>
          <p:cNvSpPr/>
          <p:nvPr/>
        </p:nvSpPr>
        <p:spPr bwMode="auto">
          <a:xfrm rot="18998948" flipH="0" flipV="0">
            <a:off x="4875167" y="4717672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D092A7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07338426" name=""/>
          <p:cNvSpPr/>
          <p:nvPr/>
        </p:nvSpPr>
        <p:spPr bwMode="auto">
          <a:xfrm rot="18998948" flipH="0" flipV="0">
            <a:off x="7781123" y="4717672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809EC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945661988" name=""/>
          <p:cNvSpPr/>
          <p:nvPr/>
        </p:nvSpPr>
        <p:spPr bwMode="auto">
          <a:xfrm rot="8159972" flipH="0" flipV="0">
            <a:off x="518552" y="2224531"/>
            <a:ext cx="983657" cy="983657"/>
          </a:xfrm>
          <a:prstGeom prst="teardrop">
            <a:avLst>
              <a:gd name="adj" fmla="val 10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5367142" name=""/>
          <p:cNvSpPr/>
          <p:nvPr/>
        </p:nvSpPr>
        <p:spPr bwMode="auto">
          <a:xfrm rot="8159972" flipH="0" flipV="0">
            <a:off x="3423580" y="2224531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985726237" name=""/>
          <p:cNvSpPr/>
          <p:nvPr/>
        </p:nvSpPr>
        <p:spPr bwMode="auto">
          <a:xfrm rot="8159972" flipH="0" flipV="0">
            <a:off x="6328608" y="2224531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9C85C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210574" name=""/>
          <p:cNvSpPr/>
          <p:nvPr/>
        </p:nvSpPr>
        <p:spPr bwMode="auto">
          <a:xfrm rot="8159972" flipH="0" flipV="0">
            <a:off x="9233637" y="2224531"/>
            <a:ext cx="983657" cy="983657"/>
          </a:xfrm>
          <a:prstGeom prst="teardrop">
            <a:avLst>
              <a:gd name="adj" fmla="val 100000"/>
            </a:avLst>
          </a:prstGeom>
          <a:solidFill>
            <a:srgbClr val="B05BA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0996660" name=""/>
          <p:cNvSpPr/>
          <p:nvPr/>
        </p:nvSpPr>
        <p:spPr bwMode="auto">
          <a:xfrm rot="0" flipH="0" flipV="0">
            <a:off x="600523" y="2306502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1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527844815" name=""/>
          <p:cNvSpPr/>
          <p:nvPr/>
        </p:nvSpPr>
        <p:spPr bwMode="auto">
          <a:xfrm rot="0" flipH="0" flipV="0">
            <a:off x="3505551" y="2306502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9197294" name=""/>
          <p:cNvSpPr/>
          <p:nvPr/>
        </p:nvSpPr>
        <p:spPr bwMode="auto">
          <a:xfrm rot="0" flipH="0" flipV="0">
            <a:off x="6410580" y="2306502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5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62331377" name=""/>
          <p:cNvSpPr/>
          <p:nvPr/>
        </p:nvSpPr>
        <p:spPr bwMode="auto">
          <a:xfrm rot="0" flipH="0" flipV="0">
            <a:off x="9315608" y="2306502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81122668" name=""/>
          <p:cNvSpPr/>
          <p:nvPr/>
        </p:nvSpPr>
        <p:spPr bwMode="auto">
          <a:xfrm rot="0" flipH="0" flipV="0">
            <a:off x="2051184" y="4797955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931387790" name=""/>
          <p:cNvSpPr/>
          <p:nvPr/>
        </p:nvSpPr>
        <p:spPr bwMode="auto">
          <a:xfrm rot="0" flipH="0" flipV="0">
            <a:off x="4957139" y="4797955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4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1907059" name=""/>
          <p:cNvSpPr/>
          <p:nvPr/>
        </p:nvSpPr>
        <p:spPr bwMode="auto">
          <a:xfrm rot="0" flipH="0" flipV="0">
            <a:off x="7863094" y="4797955"/>
            <a:ext cx="819714" cy="8197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6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97980311" name=""/>
          <p:cNvSpPr/>
          <p:nvPr/>
        </p:nvSpPr>
        <p:spPr bwMode="auto">
          <a:xfrm rot="0" flipH="0" flipV="0">
            <a:off x="5170264" y="5011080"/>
            <a:ext cx="393462" cy="393462"/>
          </a:xfrm>
          <a:prstGeom prst="heart">
            <a:avLst/>
          </a:prstGeom>
          <a:gradFill>
            <a:gsLst>
              <a:gs pos="0">
                <a:schemeClr val="accent4"/>
              </a:gs>
              <a:gs pos="100000">
                <a:schemeClr val="accent4">
                  <a:lumMod val="75000"/>
                </a:schemeClr>
              </a:gs>
            </a:gsLst>
            <a:lin ang="0" scaled="1"/>
          </a:gradFill>
          <a:ln w="12699" cap="flat" cmpd="sng" algn="ctr">
            <a:solidFill>
              <a:schemeClr val="accent4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857352457" name=""/>
          <p:cNvSpPr/>
          <p:nvPr/>
        </p:nvSpPr>
        <p:spPr bwMode="auto">
          <a:xfrm rot="0" flipH="0" flipV="0">
            <a:off x="6623706" y="2519628"/>
            <a:ext cx="393462" cy="393462"/>
          </a:xfrm>
          <a:prstGeom prst="smileyFace">
            <a:avLst>
              <a:gd name="adj" fmla="val 4653"/>
            </a:avLst>
          </a:prstGeom>
          <a:gradFill>
            <a:gsLst>
              <a:gs pos="0">
                <a:schemeClr val="accent5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 w="12699" cap="flat" cmpd="sng" algn="ctr">
            <a:solidFill>
              <a:srgbClr val="7153A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812142174" name=""/>
          <p:cNvSpPr/>
          <p:nvPr/>
        </p:nvSpPr>
        <p:spPr bwMode="auto">
          <a:xfrm rot="0" flipH="0" flipV="0">
            <a:off x="813649" y="2519628"/>
            <a:ext cx="393462" cy="393462"/>
          </a:xfrm>
          <a:prstGeom prst="noSmoking">
            <a:avLst>
              <a:gd name="adj" fmla="val 18750"/>
            </a:avLst>
          </a:prstGeom>
          <a:ln w="12699" cap="flat" cmpd="sng" algn="ctr">
            <a:solidFill>
              <a:srgbClr val="7C926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549146974" name=""/>
          <p:cNvSpPr/>
          <p:nvPr/>
        </p:nvSpPr>
        <p:spPr bwMode="auto">
          <a:xfrm rot="0" flipH="0" flipV="1">
            <a:off x="7983774" y="5002257"/>
            <a:ext cx="578353" cy="414486"/>
          </a:xfrm>
          <a:prstGeom prst="cloud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</a:gradFill>
          <a:ln w="126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36594791" name=""/>
          <p:cNvSpPr/>
          <p:nvPr/>
        </p:nvSpPr>
        <p:spPr bwMode="auto">
          <a:xfrm rot="0" flipH="0" flipV="0">
            <a:off x="3659969" y="2453600"/>
            <a:ext cx="510879" cy="501239"/>
          </a:xfrm>
          <a:prstGeom prst="sun">
            <a:avLst>
              <a:gd name="adj" fmla="val 25000"/>
            </a:avLst>
          </a:prstGeom>
          <a:gradFill>
            <a:gsLst>
              <a:gs pos="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0" scaled="1"/>
          </a:gradFill>
          <a:ln w="12699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75583569" name=""/>
          <p:cNvSpPr/>
          <p:nvPr/>
        </p:nvSpPr>
        <p:spPr bwMode="auto">
          <a:xfrm rot="0" flipH="0" flipV="0">
            <a:off x="9528734" y="2519628"/>
            <a:ext cx="393462" cy="393462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BD79B4"/>
          </a:solidFill>
          <a:ln w="12699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1077689108" name=""/>
          <p:cNvGrpSpPr/>
          <p:nvPr/>
        </p:nvGrpSpPr>
        <p:grpSpPr bwMode="auto">
          <a:xfrm rot="0" flipH="0" flipV="0">
            <a:off x="7424529" y="2306502"/>
            <a:ext cx="1397038" cy="840116"/>
            <a:chOff x="0" y="0"/>
            <a:chExt cx="1397038" cy="840116"/>
          </a:xfrm>
        </p:grpSpPr>
        <p:sp>
          <p:nvSpPr>
            <p:cNvPr id="253355436" name=""/>
            <p:cNvSpPr txBox="1"/>
            <p:nvPr/>
          </p:nvSpPr>
          <p:spPr bwMode="auto">
            <a:xfrm rot="0" flipH="0" flipV="0">
              <a:off x="306" y="0"/>
              <a:ext cx="139673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1644990005" name=""/>
            <p:cNvSpPr txBox="1"/>
            <p:nvPr/>
          </p:nvSpPr>
          <p:spPr bwMode="auto">
            <a:xfrm rot="0" flipH="0" flipV="0">
              <a:off x="0" y="336836"/>
              <a:ext cx="139432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658868831" name=""/>
          <p:cNvGrpSpPr/>
          <p:nvPr/>
        </p:nvGrpSpPr>
        <p:grpSpPr bwMode="auto">
          <a:xfrm rot="0" flipH="0" flipV="0">
            <a:off x="4523120" y="2306502"/>
            <a:ext cx="1397038" cy="840116"/>
            <a:chOff x="0" y="0"/>
            <a:chExt cx="1397038" cy="840116"/>
          </a:xfrm>
        </p:grpSpPr>
        <p:sp>
          <p:nvSpPr>
            <p:cNvPr id="1647797138" name=""/>
            <p:cNvSpPr txBox="1"/>
            <p:nvPr/>
          </p:nvSpPr>
          <p:spPr bwMode="auto">
            <a:xfrm rot="0" flipH="0" flipV="0">
              <a:off x="306" y="0"/>
              <a:ext cx="139673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1161846825" name=""/>
            <p:cNvSpPr txBox="1"/>
            <p:nvPr/>
          </p:nvSpPr>
          <p:spPr bwMode="auto">
            <a:xfrm rot="0" flipH="0" flipV="0">
              <a:off x="0" y="336836"/>
              <a:ext cx="139432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1911849046" name=""/>
          <p:cNvGrpSpPr/>
          <p:nvPr/>
        </p:nvGrpSpPr>
        <p:grpSpPr bwMode="auto">
          <a:xfrm rot="0" flipH="0" flipV="0">
            <a:off x="1619128" y="2306502"/>
            <a:ext cx="1397038" cy="840116"/>
            <a:chOff x="0" y="0"/>
            <a:chExt cx="1397038" cy="840116"/>
          </a:xfrm>
        </p:grpSpPr>
        <p:sp>
          <p:nvSpPr>
            <p:cNvPr id="1217991703" name=""/>
            <p:cNvSpPr txBox="1"/>
            <p:nvPr/>
          </p:nvSpPr>
          <p:spPr bwMode="auto">
            <a:xfrm rot="0" flipH="0" flipV="0">
              <a:off x="306" y="0"/>
              <a:ext cx="139673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784098344" name=""/>
            <p:cNvSpPr txBox="1"/>
            <p:nvPr/>
          </p:nvSpPr>
          <p:spPr bwMode="auto">
            <a:xfrm rot="0" flipH="0" flipV="0">
              <a:off x="0" y="336836"/>
              <a:ext cx="139432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</p:grpSp>
      <p:sp>
        <p:nvSpPr>
          <p:cNvPr id="368404847" name=""/>
          <p:cNvSpPr>
            <a:spLocks noChangeAspect="1"/>
          </p:cNvSpPr>
          <p:nvPr/>
        </p:nvSpPr>
        <p:spPr bwMode="auto">
          <a:xfrm rot="0" flipH="0" flipV="0">
            <a:off x="2352839" y="5012769"/>
            <a:ext cx="216404" cy="393462"/>
          </a:xfrm>
          <a:prstGeom prst="moon">
            <a:avLst>
              <a:gd name="adj" fmla="val 50000"/>
            </a:avLst>
          </a:prstGeom>
          <a:solidFill>
            <a:schemeClr val="accent2"/>
          </a:solidFill>
          <a:ln w="12699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1419130149" name=""/>
          <p:cNvGrpSpPr/>
          <p:nvPr/>
        </p:nvGrpSpPr>
        <p:grpSpPr bwMode="auto">
          <a:xfrm rot="0" flipH="0" flipV="0">
            <a:off x="8880053" y="4810199"/>
            <a:ext cx="1397038" cy="840116"/>
            <a:chOff x="0" y="0"/>
            <a:chExt cx="1397038" cy="840116"/>
          </a:xfrm>
        </p:grpSpPr>
        <p:sp>
          <p:nvSpPr>
            <p:cNvPr id="1360577227" name=""/>
            <p:cNvSpPr txBox="1"/>
            <p:nvPr/>
          </p:nvSpPr>
          <p:spPr bwMode="auto">
            <a:xfrm rot="0" flipH="0" flipV="0">
              <a:off x="306" y="0"/>
              <a:ext cx="139673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1023343334" name=""/>
            <p:cNvSpPr txBox="1"/>
            <p:nvPr/>
          </p:nvSpPr>
          <p:spPr bwMode="auto">
            <a:xfrm rot="0" flipH="0" flipV="0">
              <a:off x="0" y="336836"/>
              <a:ext cx="139432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1455735526" name=""/>
          <p:cNvGrpSpPr/>
          <p:nvPr/>
        </p:nvGrpSpPr>
        <p:grpSpPr bwMode="auto">
          <a:xfrm rot="0" flipH="0" flipV="0">
            <a:off x="5978644" y="4810199"/>
            <a:ext cx="1397038" cy="840116"/>
            <a:chOff x="0" y="0"/>
            <a:chExt cx="1397038" cy="840116"/>
          </a:xfrm>
        </p:grpSpPr>
        <p:sp>
          <p:nvSpPr>
            <p:cNvPr id="1658963630" name=""/>
            <p:cNvSpPr txBox="1"/>
            <p:nvPr/>
          </p:nvSpPr>
          <p:spPr bwMode="auto">
            <a:xfrm rot="0" flipH="0" flipV="0">
              <a:off x="306" y="0"/>
              <a:ext cx="139673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1449138834" name=""/>
            <p:cNvSpPr txBox="1"/>
            <p:nvPr/>
          </p:nvSpPr>
          <p:spPr bwMode="auto">
            <a:xfrm rot="0" flipH="0" flipV="0">
              <a:off x="0" y="336836"/>
              <a:ext cx="139432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763343126" name=""/>
          <p:cNvGrpSpPr/>
          <p:nvPr/>
        </p:nvGrpSpPr>
        <p:grpSpPr bwMode="auto">
          <a:xfrm rot="0" flipH="0" flipV="0">
            <a:off x="3067596" y="4810199"/>
            <a:ext cx="1397038" cy="840116"/>
            <a:chOff x="0" y="0"/>
            <a:chExt cx="1397038" cy="840116"/>
          </a:xfrm>
        </p:grpSpPr>
        <p:sp>
          <p:nvSpPr>
            <p:cNvPr id="112935521" name=""/>
            <p:cNvSpPr txBox="1"/>
            <p:nvPr/>
          </p:nvSpPr>
          <p:spPr bwMode="auto">
            <a:xfrm rot="0" flipH="0" flipV="0">
              <a:off x="306" y="0"/>
              <a:ext cx="139673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892712192" name=""/>
            <p:cNvSpPr txBox="1"/>
            <p:nvPr/>
          </p:nvSpPr>
          <p:spPr bwMode="auto">
            <a:xfrm rot="0" flipH="0" flipV="0">
              <a:off x="0" y="336836"/>
              <a:ext cx="139432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40084031" name=""/>
          <p:cNvGrpSpPr/>
          <p:nvPr/>
        </p:nvGrpSpPr>
        <p:grpSpPr bwMode="auto">
          <a:xfrm rot="0" flipH="0" flipV="0">
            <a:off x="10346682" y="2306502"/>
            <a:ext cx="1397038" cy="840116"/>
            <a:chOff x="0" y="0"/>
            <a:chExt cx="1397038" cy="840116"/>
          </a:xfrm>
        </p:grpSpPr>
        <p:sp>
          <p:nvSpPr>
            <p:cNvPr id="291371842" name=""/>
            <p:cNvSpPr txBox="1"/>
            <p:nvPr/>
          </p:nvSpPr>
          <p:spPr bwMode="auto">
            <a:xfrm rot="0" flipH="0" flipV="0">
              <a:off x="306" y="0"/>
              <a:ext cx="1396732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18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Texto aquí</a:t>
              </a:r>
              <a:endParaRPr lang="es-AR" sz="16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425350925" name=""/>
            <p:cNvSpPr txBox="1"/>
            <p:nvPr/>
          </p:nvSpPr>
          <p:spPr bwMode="auto">
            <a:xfrm rot="0" flipH="0" flipV="0">
              <a:off x="0" y="336836"/>
              <a:ext cx="1394324" cy="50327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>
                <a:defRPr/>
              </a:pPr>
              <a:r>
                <a:rPr lang="es-AR" sz="900" b="0" i="0" u="none" strike="noStrike" cap="none" spc="0">
                  <a:solidFill>
                    <a:schemeClr val="bg2"/>
                  </a:solidFill>
                  <a:latin typeface="Franklin Gothic Medium"/>
                  <a:ea typeface="Franklin Gothic Medium"/>
                  <a:cs typeface="Franklin Gothic Medium"/>
                </a:rPr>
                <a:t>Para sustituir este texto por el suyo, haga clic en él y empiece a escribir.</a:t>
              </a:r>
              <a:endParaRPr lang="es-AR" sz="1400" b="0">
                <a:solidFill>
                  <a:schemeClr val="bg2"/>
                </a:solidFill>
                <a:latin typeface="Franklin Gothic Medium"/>
                <a:cs typeface="Franklin Gothic Medium"/>
              </a:endParaRPr>
            </a:p>
          </p:txBody>
        </p:sp>
      </p:grpSp>
      <p:grpSp>
        <p:nvGrpSpPr>
          <p:cNvPr id="1869749160" name=""/>
          <p:cNvGrpSpPr/>
          <p:nvPr/>
        </p:nvGrpSpPr>
        <p:grpSpPr bwMode="auto">
          <a:xfrm flipH="0" flipV="0">
            <a:off x="0" y="6770913"/>
            <a:ext cx="12204824" cy="90000"/>
            <a:chOff x="0" y="0"/>
            <a:chExt cx="12204824" cy="90000"/>
          </a:xfrm>
        </p:grpSpPr>
        <p:sp>
          <p:nvSpPr>
            <p:cNvPr id="1408368295" name=""/>
            <p:cNvSpPr/>
            <p:nvPr/>
          </p:nvSpPr>
          <p:spPr bwMode="auto">
            <a:xfrm rot="0" flipH="1" flipV="0">
              <a:off x="1531622" y="0"/>
              <a:ext cx="1529391" cy="9000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35347176" name=""/>
            <p:cNvSpPr/>
            <p:nvPr/>
          </p:nvSpPr>
          <p:spPr bwMode="auto">
            <a:xfrm rot="0" flipH="1" flipV="0">
              <a:off x="3063246" y="0"/>
              <a:ext cx="1529391" cy="90000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08231883" name=""/>
            <p:cNvSpPr/>
            <p:nvPr/>
          </p:nvSpPr>
          <p:spPr bwMode="auto">
            <a:xfrm rot="0" flipH="0" flipV="0">
              <a:off x="4594869" y="0"/>
              <a:ext cx="1529391" cy="90000"/>
            </a:xfrm>
            <a:prstGeom prst="rect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88415845" name=""/>
            <p:cNvSpPr/>
            <p:nvPr/>
          </p:nvSpPr>
          <p:spPr bwMode="auto">
            <a:xfrm rot="0" flipH="0" flipV="0">
              <a:off x="6080564" y="0"/>
              <a:ext cx="1529391" cy="900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33222844" name=""/>
            <p:cNvSpPr/>
            <p:nvPr/>
          </p:nvSpPr>
          <p:spPr bwMode="auto">
            <a:xfrm rot="0" flipH="0" flipV="0">
              <a:off x="7612187" y="0"/>
              <a:ext cx="1529391" cy="9000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5571863" name=""/>
            <p:cNvSpPr/>
            <p:nvPr/>
          </p:nvSpPr>
          <p:spPr bwMode="auto">
            <a:xfrm rot="0" flipH="0" flipV="0">
              <a:off x="9143810" y="0"/>
              <a:ext cx="1529391" cy="90000"/>
            </a:xfrm>
            <a:prstGeom prst="rect">
              <a:avLst/>
            </a:prstGeom>
            <a:solidFill>
              <a:srgbClr val="B05BA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52923303" name=""/>
            <p:cNvSpPr/>
            <p:nvPr/>
          </p:nvSpPr>
          <p:spPr bwMode="auto">
            <a:xfrm rot="0" flipH="0" flipV="0">
              <a:off x="10675433" y="0"/>
              <a:ext cx="1529391" cy="90000"/>
            </a:xfrm>
            <a:prstGeom prst="rect">
              <a:avLst/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22090095" name=""/>
            <p:cNvSpPr/>
            <p:nvPr/>
          </p:nvSpPr>
          <p:spPr bwMode="auto">
            <a:xfrm rot="0" flipH="1" flipV="0">
              <a:off x="0" y="0"/>
              <a:ext cx="1529391" cy="90000"/>
            </a:xfrm>
            <a:prstGeom prst="rect">
              <a:avLst/>
            </a:prstGeom>
            <a:solidFill>
              <a:srgbClr val="A5B592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grpSp>
        <p:nvGrpSpPr>
          <p:cNvPr id="801447165" name=""/>
          <p:cNvGrpSpPr/>
          <p:nvPr/>
        </p:nvGrpSpPr>
        <p:grpSpPr bwMode="auto">
          <a:xfrm flipH="0" flipV="0">
            <a:off x="-11257" y="2643"/>
            <a:ext cx="12204824" cy="90000"/>
            <a:chOff x="0" y="0"/>
            <a:chExt cx="12204824" cy="90000"/>
          </a:xfrm>
        </p:grpSpPr>
        <p:sp>
          <p:nvSpPr>
            <p:cNvPr id="446360740" name=""/>
            <p:cNvSpPr/>
            <p:nvPr/>
          </p:nvSpPr>
          <p:spPr bwMode="auto">
            <a:xfrm rot="0" flipH="1" flipV="0">
              <a:off x="1531622" y="0"/>
              <a:ext cx="1529391" cy="9000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5188131" name=""/>
            <p:cNvSpPr/>
            <p:nvPr/>
          </p:nvSpPr>
          <p:spPr bwMode="auto">
            <a:xfrm rot="0" flipH="1" flipV="0">
              <a:off x="3063246" y="0"/>
              <a:ext cx="1529391" cy="90000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76605223" name=""/>
            <p:cNvSpPr/>
            <p:nvPr/>
          </p:nvSpPr>
          <p:spPr bwMode="auto">
            <a:xfrm rot="0" flipH="0" flipV="0">
              <a:off x="4594869" y="0"/>
              <a:ext cx="1529391" cy="90000"/>
            </a:xfrm>
            <a:prstGeom prst="rect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2475997" name=""/>
            <p:cNvSpPr/>
            <p:nvPr/>
          </p:nvSpPr>
          <p:spPr bwMode="auto">
            <a:xfrm rot="0" flipH="0" flipV="0">
              <a:off x="6080564" y="0"/>
              <a:ext cx="1529391" cy="900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21427311" name=""/>
            <p:cNvSpPr/>
            <p:nvPr/>
          </p:nvSpPr>
          <p:spPr bwMode="auto">
            <a:xfrm rot="0" flipH="0" flipV="0">
              <a:off x="7612187" y="0"/>
              <a:ext cx="1529391" cy="9000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70201229" name=""/>
            <p:cNvSpPr/>
            <p:nvPr/>
          </p:nvSpPr>
          <p:spPr bwMode="auto">
            <a:xfrm rot="0" flipH="0" flipV="0">
              <a:off x="9143810" y="0"/>
              <a:ext cx="1529391" cy="90000"/>
            </a:xfrm>
            <a:prstGeom prst="rect">
              <a:avLst/>
            </a:prstGeom>
            <a:solidFill>
              <a:srgbClr val="B05BA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6460994" name=""/>
            <p:cNvSpPr/>
            <p:nvPr/>
          </p:nvSpPr>
          <p:spPr bwMode="auto">
            <a:xfrm rot="0" flipH="0" flipV="0">
              <a:off x="10675433" y="0"/>
              <a:ext cx="1529391" cy="90000"/>
            </a:xfrm>
            <a:prstGeom prst="rect">
              <a:avLst/>
            </a:prstGeom>
            <a:solidFill>
              <a:srgbClr val="D092A7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5778285" name=""/>
            <p:cNvSpPr/>
            <p:nvPr/>
          </p:nvSpPr>
          <p:spPr bwMode="auto">
            <a:xfrm rot="0" flipH="1" flipV="0">
              <a:off x="0" y="0"/>
              <a:ext cx="1529391" cy="90000"/>
            </a:xfrm>
            <a:prstGeom prst="rect">
              <a:avLst/>
            </a:prstGeom>
            <a:solidFill>
              <a:srgbClr val="A5B592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Paper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ONLYOFFICE/8.2.1.38</Application>
  <DocSecurity>0</DocSecurity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8</cp:revision>
  <dcterms:modified xsi:type="dcterms:W3CDTF">2024-11-17T21:46:16Z</dcterms:modified>
  <cp:category/>
  <cp:contentStatus/>
  <cp:version/>
</cp:coreProperties>
</file>