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es-A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6223536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161821271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212767616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3C3A3AD-BDD7-B0F3-38C5-AC6E78D0FDAD}" type="slidenum">
              <a:rPr lang="en-US"/>
              <a:t/>
            </a:fld>
            <a:endParaRPr lang="en-US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4">
            <a:lumMod val="60000"/>
            <a:lumOff val="4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9309248" name=""/>
          <p:cNvSpPr/>
          <p:nvPr/>
        </p:nvSpPr>
        <p:spPr bwMode="auto">
          <a:xfrm rot="0" flipH="0" flipV="0">
            <a:off x="1003" y="5245459"/>
            <a:ext cx="12205748" cy="188903"/>
          </a:xfrm>
          <a:prstGeom prst="rect">
            <a:avLst/>
          </a:prstGeom>
          <a:gradFill>
            <a:gsLst>
              <a:gs pos="0">
                <a:schemeClr val="accent6"/>
              </a:gs>
              <a:gs pos="20000">
                <a:schemeClr val="accent5"/>
              </a:gs>
              <a:gs pos="40000">
                <a:schemeClr val="accent4"/>
              </a:gs>
              <a:gs pos="60000">
                <a:schemeClr val="accent3"/>
              </a:gs>
              <a:gs pos="80000">
                <a:schemeClr val="accent2"/>
              </a:gs>
              <a:gs pos="100000">
                <a:schemeClr val="accent1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45957857" name=""/>
          <p:cNvSpPr txBox="1"/>
          <p:nvPr/>
        </p:nvSpPr>
        <p:spPr bwMode="auto">
          <a:xfrm flipH="0" flipV="0">
            <a:off x="0" y="391581"/>
            <a:ext cx="12226102" cy="518519"/>
          </a:xfrm>
          <a:prstGeom prst="rect">
            <a:avLst/>
          </a:prstGeom>
          <a:noFill/>
          <a:ln>
            <a:noFill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432000" marR="0" algn="l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LÍNEA DEL TIEMPO</a:t>
            </a:r>
            <a:endParaRPr>
              <a:solidFill>
                <a:schemeClr val="tx1"/>
              </a:solidFill>
              <a:latin typeface="DejaVu Sans Mono"/>
              <a:cs typeface="DejaVu Sans Mono"/>
            </a:endParaRPr>
          </a:p>
        </p:txBody>
      </p:sp>
      <p:cxnSp>
        <p:nvCxnSpPr>
          <p:cNvPr id="1167328397" name=""/>
          <p:cNvCxnSpPr>
            <a:cxnSpLocks/>
          </p:cNvCxnSpPr>
          <p:nvPr/>
        </p:nvCxnSpPr>
        <p:spPr bwMode="auto">
          <a:xfrm rot="0" flipH="0" flipV="1">
            <a:off x="529570" y="861391"/>
            <a:ext cx="11132849" cy="0"/>
          </a:xfrm>
          <a:prstGeom prst="line">
            <a:avLst/>
          </a:prstGeom>
          <a:ln w="25399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0885121" name=""/>
          <p:cNvSpPr txBox="1"/>
          <p:nvPr/>
        </p:nvSpPr>
        <p:spPr bwMode="auto">
          <a:xfrm rot="0" flipH="0" flipV="0">
            <a:off x="1042671" y="5679307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EF8558"/>
                </a:solidFill>
                <a:latin typeface="Comic Sans MS"/>
                <a:ea typeface="Comic Sans MS"/>
                <a:cs typeface="Comic Sans MS"/>
              </a:rPr>
              <a:t>2024</a:t>
            </a:r>
            <a:endParaRPr lang="es-AR" b="1">
              <a:solidFill>
                <a:srgbClr val="EF8558"/>
              </a:solidFill>
              <a:latin typeface="Comic Sans MS"/>
              <a:cs typeface="Comic Sans MS"/>
            </a:endParaRPr>
          </a:p>
        </p:txBody>
      </p:sp>
      <p:sp>
        <p:nvSpPr>
          <p:cNvPr id="1042741836" name=""/>
          <p:cNvSpPr txBox="1"/>
          <p:nvPr/>
        </p:nvSpPr>
        <p:spPr bwMode="auto">
          <a:xfrm rot="0" flipH="0" flipV="0">
            <a:off x="779481" y="2353848"/>
            <a:ext cx="152929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381420503" name=""/>
          <p:cNvSpPr txBox="1"/>
          <p:nvPr/>
        </p:nvSpPr>
        <p:spPr bwMode="auto">
          <a:xfrm rot="0" flipH="0" flipV="0">
            <a:off x="779145" y="2723677"/>
            <a:ext cx="152664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795750261" name=""/>
          <p:cNvSpPr txBox="1"/>
          <p:nvPr/>
        </p:nvSpPr>
        <p:spPr bwMode="auto">
          <a:xfrm rot="0" flipH="0" flipV="0">
            <a:off x="2867394" y="5679307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E18C76"/>
                </a:solidFill>
                <a:latin typeface="Comic Sans MS"/>
                <a:ea typeface="Comic Sans MS"/>
                <a:cs typeface="Comic Sans MS"/>
              </a:rPr>
              <a:t>2025</a:t>
            </a:r>
            <a:endParaRPr lang="es-AR" b="1">
              <a:solidFill>
                <a:srgbClr val="E18C76"/>
              </a:solidFill>
              <a:latin typeface="Comic Sans MS"/>
              <a:cs typeface="Comic Sans MS"/>
            </a:endParaRPr>
          </a:p>
        </p:txBody>
      </p:sp>
      <p:sp>
        <p:nvSpPr>
          <p:cNvPr id="1228508916" name=""/>
          <p:cNvSpPr txBox="1"/>
          <p:nvPr/>
        </p:nvSpPr>
        <p:spPr bwMode="auto">
          <a:xfrm rot="0" flipH="0" flipV="0">
            <a:off x="2604024" y="2353848"/>
            <a:ext cx="152929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800183098" name=""/>
          <p:cNvSpPr txBox="1"/>
          <p:nvPr/>
        </p:nvSpPr>
        <p:spPr bwMode="auto">
          <a:xfrm rot="0" flipH="0" flipV="0">
            <a:off x="2603688" y="2723677"/>
            <a:ext cx="152664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425205395" name=""/>
          <p:cNvSpPr txBox="1"/>
          <p:nvPr/>
        </p:nvSpPr>
        <p:spPr bwMode="auto">
          <a:xfrm rot="0" flipH="0" flipV="0">
            <a:off x="4691757" y="5679307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F3A538"/>
                </a:solidFill>
                <a:latin typeface="Comic Sans MS"/>
                <a:ea typeface="Comic Sans MS"/>
                <a:cs typeface="Comic Sans MS"/>
              </a:rPr>
              <a:t>2026</a:t>
            </a:r>
            <a:endParaRPr lang="es-AR" b="1">
              <a:solidFill>
                <a:srgbClr val="F6AE39"/>
              </a:solidFill>
              <a:latin typeface="Comic Sans MS"/>
              <a:cs typeface="Comic Sans MS"/>
            </a:endParaRPr>
          </a:p>
        </p:txBody>
      </p:sp>
      <p:sp>
        <p:nvSpPr>
          <p:cNvPr id="841180500" name=""/>
          <p:cNvSpPr txBox="1"/>
          <p:nvPr/>
        </p:nvSpPr>
        <p:spPr bwMode="auto">
          <a:xfrm rot="0" flipH="0" flipV="0">
            <a:off x="4428567" y="2353848"/>
            <a:ext cx="152929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789182929" name=""/>
          <p:cNvSpPr txBox="1"/>
          <p:nvPr/>
        </p:nvSpPr>
        <p:spPr bwMode="auto">
          <a:xfrm rot="0" flipH="0" flipV="0">
            <a:off x="4428231" y="2723677"/>
            <a:ext cx="152664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95741287" name=""/>
          <p:cNvSpPr txBox="1"/>
          <p:nvPr/>
        </p:nvSpPr>
        <p:spPr bwMode="auto">
          <a:xfrm rot="0" flipH="0" flipV="0">
            <a:off x="6516300" y="5679307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E68237"/>
                </a:solidFill>
                <a:latin typeface="Comic Sans MS"/>
                <a:ea typeface="Comic Sans MS"/>
                <a:cs typeface="Comic Sans MS"/>
              </a:rPr>
              <a:t>2027</a:t>
            </a:r>
            <a:endParaRPr lang="es-AR" b="1">
              <a:solidFill>
                <a:srgbClr val="E68237"/>
              </a:solidFill>
              <a:latin typeface="Comic Sans MS"/>
              <a:cs typeface="Comic Sans MS"/>
            </a:endParaRPr>
          </a:p>
        </p:txBody>
      </p:sp>
      <p:sp>
        <p:nvSpPr>
          <p:cNvPr id="372464099" name=""/>
          <p:cNvSpPr txBox="1"/>
          <p:nvPr/>
        </p:nvSpPr>
        <p:spPr bwMode="auto">
          <a:xfrm rot="0" flipH="0" flipV="0">
            <a:off x="6253110" y="2353848"/>
            <a:ext cx="152929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452079647" name=""/>
          <p:cNvSpPr txBox="1"/>
          <p:nvPr/>
        </p:nvSpPr>
        <p:spPr bwMode="auto">
          <a:xfrm rot="0" flipH="0" flipV="0">
            <a:off x="6252774" y="2723677"/>
            <a:ext cx="152664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152561166" name=""/>
          <p:cNvSpPr txBox="1"/>
          <p:nvPr/>
        </p:nvSpPr>
        <p:spPr bwMode="auto">
          <a:xfrm rot="0" flipH="0" flipV="0">
            <a:off x="8341023" y="5679307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C96A6F"/>
                </a:solidFill>
                <a:latin typeface="Comic Sans MS"/>
                <a:ea typeface="Comic Sans MS"/>
                <a:cs typeface="Comic Sans MS"/>
              </a:rPr>
              <a:t>2028</a:t>
            </a:r>
            <a:endParaRPr lang="es-AR" b="1">
              <a:solidFill>
                <a:srgbClr val="C96A6F"/>
              </a:solidFill>
              <a:latin typeface="Comic Sans MS"/>
              <a:cs typeface="Comic Sans MS"/>
            </a:endParaRPr>
          </a:p>
        </p:txBody>
      </p:sp>
      <p:sp>
        <p:nvSpPr>
          <p:cNvPr id="1796760727" name=""/>
          <p:cNvSpPr txBox="1"/>
          <p:nvPr/>
        </p:nvSpPr>
        <p:spPr bwMode="auto">
          <a:xfrm rot="0" flipH="0" flipV="0">
            <a:off x="8077653" y="2353848"/>
            <a:ext cx="152929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935431187" name=""/>
          <p:cNvSpPr txBox="1"/>
          <p:nvPr/>
        </p:nvSpPr>
        <p:spPr bwMode="auto">
          <a:xfrm rot="0" flipH="0" flipV="0">
            <a:off x="8077316" y="2723677"/>
            <a:ext cx="152664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531736650" name=""/>
          <p:cNvSpPr txBox="1"/>
          <p:nvPr/>
        </p:nvSpPr>
        <p:spPr bwMode="auto">
          <a:xfrm rot="0" flipH="0" flipV="0">
            <a:off x="10165566" y="5679307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B05BA4"/>
                </a:solidFill>
                <a:latin typeface="Comic Sans MS"/>
                <a:ea typeface="Comic Sans MS"/>
                <a:cs typeface="Comic Sans MS"/>
              </a:rPr>
              <a:t>2029</a:t>
            </a:r>
            <a:endParaRPr lang="es-AR" b="1">
              <a:solidFill>
                <a:srgbClr val="B05BA4"/>
              </a:solidFill>
              <a:latin typeface="Comic Sans MS"/>
              <a:cs typeface="Comic Sans MS"/>
            </a:endParaRPr>
          </a:p>
        </p:txBody>
      </p:sp>
      <p:sp>
        <p:nvSpPr>
          <p:cNvPr id="753613311" name=""/>
          <p:cNvSpPr txBox="1"/>
          <p:nvPr/>
        </p:nvSpPr>
        <p:spPr bwMode="auto">
          <a:xfrm rot="0" flipH="0" flipV="0">
            <a:off x="9902195" y="2353848"/>
            <a:ext cx="152929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749091721" name=""/>
          <p:cNvSpPr txBox="1"/>
          <p:nvPr/>
        </p:nvSpPr>
        <p:spPr bwMode="auto">
          <a:xfrm rot="0" flipH="0" flipV="0">
            <a:off x="9901859" y="2723677"/>
            <a:ext cx="152664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2059411575" name=""/>
          <p:cNvSpPr txBox="1"/>
          <p:nvPr/>
        </p:nvSpPr>
        <p:spPr bwMode="auto">
          <a:xfrm rot="0" flipH="0" flipV="0">
            <a:off x="1045410" y="1486564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01</a:t>
            </a:r>
            <a:endParaRPr lang="es-AR" b="1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290395137" name=""/>
          <p:cNvSpPr txBox="1"/>
          <p:nvPr/>
        </p:nvSpPr>
        <p:spPr bwMode="auto">
          <a:xfrm rot="0" flipH="0" flipV="0">
            <a:off x="2869953" y="1498304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02</a:t>
            </a:r>
            <a:endParaRPr lang="es-AR" b="1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359575514" name=""/>
          <p:cNvSpPr txBox="1"/>
          <p:nvPr/>
        </p:nvSpPr>
        <p:spPr bwMode="auto">
          <a:xfrm rot="0" flipH="0" flipV="0">
            <a:off x="4694496" y="1510043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03</a:t>
            </a:r>
            <a:endParaRPr lang="es-AR" b="1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593235883" name=""/>
          <p:cNvSpPr txBox="1"/>
          <p:nvPr/>
        </p:nvSpPr>
        <p:spPr bwMode="auto">
          <a:xfrm rot="0" flipH="0" flipV="0">
            <a:off x="6519039" y="1521783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04</a:t>
            </a:r>
            <a:endParaRPr lang="es-AR" b="1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221347184" name=""/>
          <p:cNvSpPr txBox="1"/>
          <p:nvPr/>
        </p:nvSpPr>
        <p:spPr bwMode="auto">
          <a:xfrm rot="0" flipH="0" flipV="0">
            <a:off x="8343582" y="1533521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05</a:t>
            </a:r>
            <a:endParaRPr lang="es-AR" b="1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511549668" name=""/>
          <p:cNvSpPr txBox="1"/>
          <p:nvPr/>
        </p:nvSpPr>
        <p:spPr bwMode="auto">
          <a:xfrm rot="0" flipH="0" flipV="0">
            <a:off x="10168125" y="1545262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tx1"/>
                </a:solidFill>
                <a:latin typeface="Comic Sans MS"/>
                <a:ea typeface="Comic Sans MS"/>
                <a:cs typeface="Comic Sans MS"/>
              </a:rPr>
              <a:t>06</a:t>
            </a:r>
            <a:endParaRPr lang="es-AR" b="1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1627857929" name=""/>
          <p:cNvSpPr/>
          <p:nvPr/>
        </p:nvSpPr>
        <p:spPr bwMode="auto">
          <a:xfrm rot="0" flipH="0" flipV="0">
            <a:off x="1505030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49359089" name=""/>
          <p:cNvSpPr/>
          <p:nvPr/>
        </p:nvSpPr>
        <p:spPr bwMode="auto">
          <a:xfrm rot="0" flipH="0" flipV="0">
            <a:off x="3329573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270989163" name=""/>
          <p:cNvSpPr/>
          <p:nvPr/>
        </p:nvSpPr>
        <p:spPr bwMode="auto">
          <a:xfrm rot="0" flipH="0" flipV="0">
            <a:off x="5154116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44048428" name=""/>
          <p:cNvSpPr/>
          <p:nvPr/>
        </p:nvSpPr>
        <p:spPr bwMode="auto">
          <a:xfrm rot="0" flipH="0" flipV="0">
            <a:off x="6978659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40424900" name=""/>
          <p:cNvSpPr/>
          <p:nvPr/>
        </p:nvSpPr>
        <p:spPr bwMode="auto">
          <a:xfrm rot="0" flipH="0" flipV="0">
            <a:off x="8803202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04290516" name=""/>
          <p:cNvSpPr/>
          <p:nvPr/>
        </p:nvSpPr>
        <p:spPr bwMode="auto">
          <a:xfrm rot="0" flipH="0" flipV="0">
            <a:off x="10627745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567421869" name=""/>
          <p:cNvSpPr/>
          <p:nvPr/>
        </p:nvSpPr>
        <p:spPr bwMode="auto">
          <a:xfrm rot="2830537" flipH="1" flipV="1">
            <a:off x="2312040" y="1587769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719412591" name=""/>
          <p:cNvSpPr/>
          <p:nvPr/>
        </p:nvSpPr>
        <p:spPr bwMode="auto">
          <a:xfrm rot="2830537" flipH="1" flipV="1">
            <a:off x="4136583" y="1579428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512113621" name=""/>
          <p:cNvSpPr/>
          <p:nvPr/>
        </p:nvSpPr>
        <p:spPr bwMode="auto">
          <a:xfrm rot="2830537" flipH="1" flipV="1">
            <a:off x="5961126" y="1571087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7018257" name=""/>
          <p:cNvSpPr/>
          <p:nvPr/>
        </p:nvSpPr>
        <p:spPr bwMode="auto">
          <a:xfrm rot="2830537" flipH="1" flipV="1">
            <a:off x="7785668" y="1562747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70328125" name=""/>
          <p:cNvSpPr/>
          <p:nvPr/>
        </p:nvSpPr>
        <p:spPr bwMode="auto">
          <a:xfrm rot="2830537" flipH="1" flipV="1">
            <a:off x="9610211" y="1554406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948434054" name=""/>
          <p:cNvGrpSpPr/>
          <p:nvPr/>
        </p:nvGrpSpPr>
        <p:grpSpPr bwMode="auto">
          <a:xfrm>
            <a:off x="985960" y="3668449"/>
            <a:ext cx="1110136" cy="1400196"/>
            <a:chOff x="0" y="0"/>
            <a:chExt cx="1110136" cy="1400196"/>
          </a:xfrm>
        </p:grpSpPr>
        <p:grpSp>
          <p:nvGrpSpPr>
            <p:cNvPr id="397977884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1721706868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EF8558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986448546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EF8558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482992388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5715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399936356" name=""/>
            <p:cNvSpPr txBox="1"/>
            <p:nvPr/>
          </p:nvSpPr>
          <p:spPr bwMode="auto">
            <a:xfrm rot="0" flipH="0" flipV="0">
              <a:off x="56208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1644496853" name=""/>
          <p:cNvGrpSpPr/>
          <p:nvPr/>
        </p:nvGrpSpPr>
        <p:grpSpPr bwMode="auto">
          <a:xfrm>
            <a:off x="2810503" y="3668449"/>
            <a:ext cx="1110136" cy="1400196"/>
            <a:chOff x="0" y="0"/>
            <a:chExt cx="1110136" cy="1400196"/>
          </a:xfrm>
        </p:grpSpPr>
        <p:grpSp>
          <p:nvGrpSpPr>
            <p:cNvPr id="2029552750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1806046349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E18C76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676410026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E18C76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1963961449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675057869" name=""/>
            <p:cNvSpPr txBox="1"/>
            <p:nvPr/>
          </p:nvSpPr>
          <p:spPr bwMode="auto">
            <a:xfrm rot="0" flipH="0" flipV="0">
              <a:off x="56856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263067306" name=""/>
          <p:cNvGrpSpPr/>
          <p:nvPr/>
        </p:nvGrpSpPr>
        <p:grpSpPr bwMode="auto">
          <a:xfrm>
            <a:off x="4635046" y="3668449"/>
            <a:ext cx="1110136" cy="1400196"/>
            <a:chOff x="0" y="0"/>
            <a:chExt cx="1110136" cy="1400196"/>
          </a:xfrm>
        </p:grpSpPr>
        <p:grpSp>
          <p:nvGrpSpPr>
            <p:cNvPr id="1479986332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131756377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F6AE39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840081953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F6AE39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1914621230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016605857" name=""/>
            <p:cNvSpPr txBox="1"/>
            <p:nvPr/>
          </p:nvSpPr>
          <p:spPr bwMode="auto">
            <a:xfrm rot="0" flipH="0" flipV="0">
              <a:off x="57503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634703248" name=""/>
          <p:cNvGrpSpPr/>
          <p:nvPr/>
        </p:nvGrpSpPr>
        <p:grpSpPr bwMode="auto">
          <a:xfrm>
            <a:off x="6459589" y="3668449"/>
            <a:ext cx="1110136" cy="1400196"/>
            <a:chOff x="0" y="0"/>
            <a:chExt cx="1110136" cy="1400196"/>
          </a:xfrm>
        </p:grpSpPr>
        <p:grpSp>
          <p:nvGrpSpPr>
            <p:cNvPr id="1923202063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1537394925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E68237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1559084846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E68237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219192295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052143556" name=""/>
            <p:cNvSpPr txBox="1"/>
            <p:nvPr/>
          </p:nvSpPr>
          <p:spPr bwMode="auto">
            <a:xfrm rot="0" flipH="0" flipV="0">
              <a:off x="58152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2053781152" name=""/>
          <p:cNvGrpSpPr/>
          <p:nvPr/>
        </p:nvGrpSpPr>
        <p:grpSpPr bwMode="auto">
          <a:xfrm>
            <a:off x="8284132" y="3668449"/>
            <a:ext cx="1110136" cy="1400196"/>
            <a:chOff x="0" y="0"/>
            <a:chExt cx="1110136" cy="1400196"/>
          </a:xfrm>
        </p:grpSpPr>
        <p:grpSp>
          <p:nvGrpSpPr>
            <p:cNvPr id="894517547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2019710547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C96A6F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72433495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C96A6F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590022670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772830651" name=""/>
            <p:cNvSpPr txBox="1"/>
            <p:nvPr/>
          </p:nvSpPr>
          <p:spPr bwMode="auto">
            <a:xfrm rot="0" flipH="0" flipV="0">
              <a:off x="58800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659469553" name=""/>
          <p:cNvGrpSpPr/>
          <p:nvPr/>
        </p:nvGrpSpPr>
        <p:grpSpPr bwMode="auto">
          <a:xfrm>
            <a:off x="10108674" y="3668449"/>
            <a:ext cx="1110136" cy="1400196"/>
            <a:chOff x="0" y="0"/>
            <a:chExt cx="1110136" cy="1400196"/>
          </a:xfrm>
        </p:grpSpPr>
        <p:grpSp>
          <p:nvGrpSpPr>
            <p:cNvPr id="1074182939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211116304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B05BA4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461551991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B05BA4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792585342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809553062" name=""/>
            <p:cNvSpPr txBox="1"/>
            <p:nvPr/>
          </p:nvSpPr>
          <p:spPr bwMode="auto">
            <a:xfrm rot="0" flipH="0" flipV="0">
              <a:off x="59448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bg2">
            <a:lumMod val="1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1704370" name=""/>
          <p:cNvSpPr/>
          <p:nvPr/>
        </p:nvSpPr>
        <p:spPr bwMode="auto">
          <a:xfrm rot="0" flipH="0" flipV="0">
            <a:off x="1003" y="5245459"/>
            <a:ext cx="12205748" cy="188903"/>
          </a:xfrm>
          <a:prstGeom prst="rect">
            <a:avLst/>
          </a:prstGeom>
          <a:gradFill>
            <a:gsLst>
              <a:gs pos="0">
                <a:schemeClr val="accent6"/>
              </a:gs>
              <a:gs pos="20000">
                <a:schemeClr val="accent5"/>
              </a:gs>
              <a:gs pos="40000">
                <a:schemeClr val="accent4"/>
              </a:gs>
              <a:gs pos="60000">
                <a:schemeClr val="accent3"/>
              </a:gs>
              <a:gs pos="80000">
                <a:schemeClr val="accent2"/>
              </a:gs>
              <a:gs pos="100000">
                <a:schemeClr val="accent1"/>
              </a:gs>
            </a:gsLst>
            <a:lin ang="0" scaled="1"/>
          </a:gra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7306808" name=""/>
          <p:cNvSpPr txBox="1"/>
          <p:nvPr/>
        </p:nvSpPr>
        <p:spPr bwMode="auto">
          <a:xfrm flipH="0" flipV="0">
            <a:off x="0" y="391581"/>
            <a:ext cx="12226462" cy="518519"/>
          </a:xfrm>
          <a:prstGeom prst="rect">
            <a:avLst/>
          </a:prstGeom>
          <a:noFill/>
          <a:ln>
            <a:noFill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432000" marR="0" algn="l">
              <a:spcAft>
                <a:spcPts val="0"/>
              </a:spcAft>
              <a:defRPr/>
            </a:pPr>
            <a:r>
              <a:rPr lang="en-US" sz="28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LÍNEA DEL TIEMPO</a:t>
            </a:r>
            <a:endParaRPr>
              <a:solidFill>
                <a:schemeClr val="bg1"/>
              </a:solidFill>
              <a:latin typeface="DejaVu Sans Mono"/>
              <a:cs typeface="DejaVu Sans Mono"/>
            </a:endParaRPr>
          </a:p>
        </p:txBody>
      </p:sp>
      <p:cxnSp>
        <p:nvCxnSpPr>
          <p:cNvPr id="630599039" name=""/>
          <p:cNvCxnSpPr>
            <a:cxnSpLocks/>
          </p:cNvCxnSpPr>
          <p:nvPr/>
        </p:nvCxnSpPr>
        <p:spPr bwMode="auto">
          <a:xfrm rot="0" flipH="0" flipV="1">
            <a:off x="529570" y="861391"/>
            <a:ext cx="11132849" cy="0"/>
          </a:xfrm>
          <a:prstGeom prst="line">
            <a:avLst/>
          </a:prstGeom>
          <a:ln w="25399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6261947" name=""/>
          <p:cNvSpPr txBox="1"/>
          <p:nvPr/>
        </p:nvSpPr>
        <p:spPr bwMode="auto">
          <a:xfrm rot="0" flipH="0" flipV="0">
            <a:off x="1042671" y="5679307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EF8558"/>
                </a:solidFill>
                <a:latin typeface="Comic Sans MS"/>
                <a:ea typeface="Comic Sans MS"/>
                <a:cs typeface="Comic Sans MS"/>
              </a:rPr>
              <a:t>2024</a:t>
            </a:r>
            <a:endParaRPr lang="es-AR" b="1">
              <a:solidFill>
                <a:srgbClr val="EF8558"/>
              </a:solidFill>
              <a:latin typeface="Comic Sans MS"/>
              <a:cs typeface="Comic Sans MS"/>
            </a:endParaRPr>
          </a:p>
        </p:txBody>
      </p:sp>
      <p:sp>
        <p:nvSpPr>
          <p:cNvPr id="23614810" name=""/>
          <p:cNvSpPr txBox="1"/>
          <p:nvPr/>
        </p:nvSpPr>
        <p:spPr bwMode="auto">
          <a:xfrm rot="0" flipH="0" flipV="0">
            <a:off x="779481" y="2353848"/>
            <a:ext cx="15296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583961312" name=""/>
          <p:cNvSpPr txBox="1"/>
          <p:nvPr/>
        </p:nvSpPr>
        <p:spPr bwMode="auto">
          <a:xfrm rot="0" flipH="0" flipV="0">
            <a:off x="779145" y="2723677"/>
            <a:ext cx="152700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1748711144" name=""/>
          <p:cNvSpPr txBox="1"/>
          <p:nvPr/>
        </p:nvSpPr>
        <p:spPr bwMode="auto">
          <a:xfrm rot="0" flipH="0" flipV="0">
            <a:off x="2867394" y="5679307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E18C76"/>
                </a:solidFill>
                <a:latin typeface="Comic Sans MS"/>
                <a:ea typeface="Comic Sans MS"/>
                <a:cs typeface="Comic Sans MS"/>
              </a:rPr>
              <a:t>2025</a:t>
            </a:r>
            <a:endParaRPr lang="es-AR" b="1">
              <a:solidFill>
                <a:srgbClr val="E18C76"/>
              </a:solidFill>
              <a:latin typeface="Comic Sans MS"/>
              <a:cs typeface="Comic Sans MS"/>
            </a:endParaRPr>
          </a:p>
        </p:txBody>
      </p:sp>
      <p:sp>
        <p:nvSpPr>
          <p:cNvPr id="1955828624" name=""/>
          <p:cNvSpPr txBox="1"/>
          <p:nvPr/>
        </p:nvSpPr>
        <p:spPr bwMode="auto">
          <a:xfrm rot="0" flipH="0" flipV="0">
            <a:off x="2604024" y="2353848"/>
            <a:ext cx="15296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1353852439" name=""/>
          <p:cNvSpPr txBox="1"/>
          <p:nvPr/>
        </p:nvSpPr>
        <p:spPr bwMode="auto">
          <a:xfrm rot="0" flipH="0" flipV="0">
            <a:off x="2603688" y="2723677"/>
            <a:ext cx="152700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1060605979" name=""/>
          <p:cNvSpPr txBox="1"/>
          <p:nvPr/>
        </p:nvSpPr>
        <p:spPr bwMode="auto">
          <a:xfrm rot="0" flipH="0" flipV="0">
            <a:off x="4691757" y="5679307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F3A538"/>
                </a:solidFill>
                <a:latin typeface="Comic Sans MS"/>
                <a:ea typeface="Comic Sans MS"/>
                <a:cs typeface="Comic Sans MS"/>
              </a:rPr>
              <a:t>2026</a:t>
            </a:r>
            <a:endParaRPr lang="es-AR" b="1">
              <a:solidFill>
                <a:srgbClr val="F6AE39"/>
              </a:solidFill>
              <a:latin typeface="Comic Sans MS"/>
              <a:cs typeface="Comic Sans MS"/>
            </a:endParaRPr>
          </a:p>
        </p:txBody>
      </p:sp>
      <p:sp>
        <p:nvSpPr>
          <p:cNvPr id="306375856" name=""/>
          <p:cNvSpPr txBox="1"/>
          <p:nvPr/>
        </p:nvSpPr>
        <p:spPr bwMode="auto">
          <a:xfrm rot="0" flipH="0" flipV="0">
            <a:off x="4428567" y="2353848"/>
            <a:ext cx="15296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395090634" name=""/>
          <p:cNvSpPr txBox="1"/>
          <p:nvPr/>
        </p:nvSpPr>
        <p:spPr bwMode="auto">
          <a:xfrm rot="0" flipH="0" flipV="0">
            <a:off x="4428231" y="2723677"/>
            <a:ext cx="152700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0347019" name=""/>
          <p:cNvSpPr txBox="1"/>
          <p:nvPr/>
        </p:nvSpPr>
        <p:spPr bwMode="auto">
          <a:xfrm rot="0" flipH="0" flipV="0">
            <a:off x="6516300" y="5679307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E68237"/>
                </a:solidFill>
                <a:latin typeface="Comic Sans MS"/>
                <a:ea typeface="Comic Sans MS"/>
                <a:cs typeface="Comic Sans MS"/>
              </a:rPr>
              <a:t>2027</a:t>
            </a:r>
            <a:endParaRPr lang="es-AR" b="1">
              <a:solidFill>
                <a:srgbClr val="E68237"/>
              </a:solidFill>
              <a:latin typeface="Comic Sans MS"/>
              <a:cs typeface="Comic Sans MS"/>
            </a:endParaRPr>
          </a:p>
        </p:txBody>
      </p:sp>
      <p:sp>
        <p:nvSpPr>
          <p:cNvPr id="368991796" name=""/>
          <p:cNvSpPr txBox="1"/>
          <p:nvPr/>
        </p:nvSpPr>
        <p:spPr bwMode="auto">
          <a:xfrm rot="0" flipH="0" flipV="0">
            <a:off x="6253110" y="2353848"/>
            <a:ext cx="15296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268325490" name=""/>
          <p:cNvSpPr txBox="1"/>
          <p:nvPr/>
        </p:nvSpPr>
        <p:spPr bwMode="auto">
          <a:xfrm rot="0" flipH="0" flipV="0">
            <a:off x="6252774" y="2723677"/>
            <a:ext cx="152700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685609619" name=""/>
          <p:cNvSpPr txBox="1"/>
          <p:nvPr/>
        </p:nvSpPr>
        <p:spPr bwMode="auto">
          <a:xfrm rot="0" flipH="0" flipV="0">
            <a:off x="8341023" y="5679307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C96A6F"/>
                </a:solidFill>
                <a:latin typeface="Comic Sans MS"/>
                <a:ea typeface="Comic Sans MS"/>
                <a:cs typeface="Comic Sans MS"/>
              </a:rPr>
              <a:t>2028</a:t>
            </a:r>
            <a:endParaRPr lang="es-AR" b="1">
              <a:solidFill>
                <a:srgbClr val="C96A6F"/>
              </a:solidFill>
              <a:latin typeface="Comic Sans MS"/>
              <a:cs typeface="Comic Sans MS"/>
            </a:endParaRPr>
          </a:p>
        </p:txBody>
      </p:sp>
      <p:sp>
        <p:nvSpPr>
          <p:cNvPr id="400152648" name=""/>
          <p:cNvSpPr txBox="1"/>
          <p:nvPr/>
        </p:nvSpPr>
        <p:spPr bwMode="auto">
          <a:xfrm rot="0" flipH="0" flipV="0">
            <a:off x="8077653" y="2353848"/>
            <a:ext cx="15296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2062649629" name=""/>
          <p:cNvSpPr txBox="1"/>
          <p:nvPr/>
        </p:nvSpPr>
        <p:spPr bwMode="auto">
          <a:xfrm rot="0" flipH="0" flipV="0">
            <a:off x="8077316" y="2723677"/>
            <a:ext cx="152700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1702254455" name=""/>
          <p:cNvSpPr txBox="1"/>
          <p:nvPr/>
        </p:nvSpPr>
        <p:spPr bwMode="auto">
          <a:xfrm rot="0" flipH="0" flipV="0">
            <a:off x="10165566" y="5679307"/>
            <a:ext cx="997074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rgbClr val="B05BA4"/>
                </a:solidFill>
                <a:latin typeface="Comic Sans MS"/>
                <a:ea typeface="Comic Sans MS"/>
                <a:cs typeface="Comic Sans MS"/>
              </a:rPr>
              <a:t>2029</a:t>
            </a:r>
            <a:endParaRPr lang="es-AR" b="1">
              <a:solidFill>
                <a:srgbClr val="B05BA4"/>
              </a:solidFill>
              <a:latin typeface="Comic Sans MS"/>
              <a:cs typeface="Comic Sans MS"/>
            </a:endParaRPr>
          </a:p>
        </p:txBody>
      </p:sp>
      <p:sp>
        <p:nvSpPr>
          <p:cNvPr id="1618332064" name=""/>
          <p:cNvSpPr txBox="1"/>
          <p:nvPr/>
        </p:nvSpPr>
        <p:spPr bwMode="auto">
          <a:xfrm rot="0" flipH="0" flipV="0">
            <a:off x="9902195" y="2353848"/>
            <a:ext cx="1529651" cy="3965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Texto aquí</a:t>
            </a:r>
            <a:endParaRPr lang="es-AR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415776613" name=""/>
          <p:cNvSpPr txBox="1"/>
          <p:nvPr/>
        </p:nvSpPr>
        <p:spPr bwMode="auto">
          <a:xfrm rot="0" flipH="0" flipV="0">
            <a:off x="9901859" y="2723677"/>
            <a:ext cx="1527007" cy="7013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1000" b="0" i="0" u="none" strike="noStrike" cap="none" spc="0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Para sustituir este texto por el suyo, haga clic en él y empiece a escribir.</a:t>
            </a:r>
            <a:endParaRPr lang="es-AR" sz="1600" b="0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2125054742" name=""/>
          <p:cNvSpPr txBox="1"/>
          <p:nvPr/>
        </p:nvSpPr>
        <p:spPr bwMode="auto">
          <a:xfrm rot="0" flipH="0" flipV="0">
            <a:off x="1045410" y="1486564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01</a:t>
            </a:r>
            <a:endParaRPr lang="es-AR" b="1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1941904739" name=""/>
          <p:cNvSpPr txBox="1"/>
          <p:nvPr/>
        </p:nvSpPr>
        <p:spPr bwMode="auto">
          <a:xfrm rot="0" flipH="0" flipV="0">
            <a:off x="2869953" y="1498304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02</a:t>
            </a:r>
            <a:endParaRPr lang="es-AR" b="1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1538965457" name=""/>
          <p:cNvSpPr txBox="1"/>
          <p:nvPr/>
        </p:nvSpPr>
        <p:spPr bwMode="auto">
          <a:xfrm rot="0" flipH="0" flipV="0">
            <a:off x="4694496" y="1510043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03</a:t>
            </a:r>
            <a:endParaRPr lang="es-AR" b="1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1303913008" name=""/>
          <p:cNvSpPr txBox="1"/>
          <p:nvPr/>
        </p:nvSpPr>
        <p:spPr bwMode="auto">
          <a:xfrm rot="0" flipH="0" flipV="0">
            <a:off x="6519039" y="1521783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04</a:t>
            </a:r>
            <a:endParaRPr lang="es-AR" b="1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1153196929" name=""/>
          <p:cNvSpPr txBox="1"/>
          <p:nvPr/>
        </p:nvSpPr>
        <p:spPr bwMode="auto">
          <a:xfrm rot="0" flipH="0" flipV="0">
            <a:off x="8343582" y="1533521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05</a:t>
            </a:r>
            <a:endParaRPr lang="es-AR" b="1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848207220" name=""/>
          <p:cNvSpPr txBox="1"/>
          <p:nvPr/>
        </p:nvSpPr>
        <p:spPr bwMode="auto">
          <a:xfrm rot="0" flipH="0" flipV="0">
            <a:off x="10168125" y="1545262"/>
            <a:ext cx="997433" cy="427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ctr">
              <a:defRPr/>
            </a:pPr>
            <a:r>
              <a:rPr lang="es-AR" sz="2200" b="1">
                <a:solidFill>
                  <a:schemeClr val="bg1"/>
                </a:solidFill>
                <a:latin typeface="Comic Sans MS"/>
                <a:ea typeface="Comic Sans MS"/>
                <a:cs typeface="Comic Sans MS"/>
              </a:rPr>
              <a:t>06</a:t>
            </a:r>
            <a:endParaRPr lang="es-AR" b="1">
              <a:solidFill>
                <a:schemeClr val="bg1"/>
              </a:solidFill>
              <a:latin typeface="Comic Sans MS"/>
              <a:cs typeface="Comic Sans MS"/>
            </a:endParaRPr>
          </a:p>
        </p:txBody>
      </p:sp>
      <p:sp>
        <p:nvSpPr>
          <p:cNvPr id="926693072" name=""/>
          <p:cNvSpPr/>
          <p:nvPr/>
        </p:nvSpPr>
        <p:spPr bwMode="auto">
          <a:xfrm rot="0" flipH="0" flipV="0">
            <a:off x="1505030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636210787" name=""/>
          <p:cNvSpPr/>
          <p:nvPr/>
        </p:nvSpPr>
        <p:spPr bwMode="auto">
          <a:xfrm rot="0" flipH="0" flipV="0">
            <a:off x="3329573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957635238" name=""/>
          <p:cNvSpPr/>
          <p:nvPr/>
        </p:nvSpPr>
        <p:spPr bwMode="auto">
          <a:xfrm rot="0" flipH="0" flipV="0">
            <a:off x="5154116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36936689" name=""/>
          <p:cNvSpPr/>
          <p:nvPr/>
        </p:nvSpPr>
        <p:spPr bwMode="auto">
          <a:xfrm rot="0" flipH="0" flipV="0">
            <a:off x="6978659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354503282" name=""/>
          <p:cNvSpPr/>
          <p:nvPr/>
        </p:nvSpPr>
        <p:spPr bwMode="auto">
          <a:xfrm rot="0" flipH="0" flipV="0">
            <a:off x="8803202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074091986" name=""/>
          <p:cNvSpPr/>
          <p:nvPr/>
        </p:nvSpPr>
        <p:spPr bwMode="auto">
          <a:xfrm rot="0" flipH="0" flipV="0">
            <a:off x="10627745" y="5205600"/>
            <a:ext cx="72000" cy="28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471482298" name=""/>
          <p:cNvSpPr/>
          <p:nvPr/>
        </p:nvSpPr>
        <p:spPr bwMode="auto">
          <a:xfrm rot="2830537" flipH="1" flipV="1">
            <a:off x="2312040" y="1587769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164821613" name=""/>
          <p:cNvSpPr/>
          <p:nvPr/>
        </p:nvSpPr>
        <p:spPr bwMode="auto">
          <a:xfrm rot="2830537" flipH="1" flipV="1">
            <a:off x="4136583" y="1579428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054603241" name=""/>
          <p:cNvSpPr/>
          <p:nvPr/>
        </p:nvSpPr>
        <p:spPr bwMode="auto">
          <a:xfrm rot="2830537" flipH="1" flipV="1">
            <a:off x="5961126" y="1571087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89614151" name=""/>
          <p:cNvSpPr/>
          <p:nvPr/>
        </p:nvSpPr>
        <p:spPr bwMode="auto">
          <a:xfrm rot="2830537" flipH="1" flipV="1">
            <a:off x="7785668" y="1562747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sp>
        <p:nvSpPr>
          <p:cNvPr id="128141677" name=""/>
          <p:cNvSpPr/>
          <p:nvPr/>
        </p:nvSpPr>
        <p:spPr bwMode="auto">
          <a:xfrm rot="2830537" flipH="1" flipV="1">
            <a:off x="9610211" y="1554406"/>
            <a:ext cx="288000" cy="288000"/>
          </a:xfrm>
          <a:prstGeom prst="corner">
            <a:avLst>
              <a:gd name="adj1" fmla="val 50000"/>
              <a:gd name="adj2" fmla="val 50000"/>
            </a:avLst>
          </a:prstGeom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p>
            <a:pPr>
              <a:defRPr/>
            </a:pPr>
            <a:endParaRPr lang="es-AR"/>
          </a:p>
        </p:txBody>
      </p:sp>
      <p:grpSp>
        <p:nvGrpSpPr>
          <p:cNvPr id="1663613059" name=""/>
          <p:cNvGrpSpPr/>
          <p:nvPr/>
        </p:nvGrpSpPr>
        <p:grpSpPr bwMode="auto">
          <a:xfrm>
            <a:off x="985960" y="3668449"/>
            <a:ext cx="1110136" cy="1400196"/>
            <a:chOff x="0" y="0"/>
            <a:chExt cx="1110136" cy="1400196"/>
          </a:xfrm>
        </p:grpSpPr>
        <p:grpSp>
          <p:nvGrpSpPr>
            <p:cNvPr id="1466136490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1417738113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EF8558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2062847733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EF8558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1799510118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5715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661089992" name=""/>
            <p:cNvSpPr txBox="1"/>
            <p:nvPr/>
          </p:nvSpPr>
          <p:spPr bwMode="auto">
            <a:xfrm rot="0" flipH="0" flipV="0">
              <a:off x="56208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1949510496" name=""/>
          <p:cNvGrpSpPr/>
          <p:nvPr/>
        </p:nvGrpSpPr>
        <p:grpSpPr bwMode="auto">
          <a:xfrm>
            <a:off x="2810503" y="3668449"/>
            <a:ext cx="1110136" cy="1400196"/>
            <a:chOff x="0" y="0"/>
            <a:chExt cx="1110136" cy="1400196"/>
          </a:xfrm>
        </p:grpSpPr>
        <p:grpSp>
          <p:nvGrpSpPr>
            <p:cNvPr id="838022158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1630715300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E18C76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1102213901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E18C76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2040272918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905844276" name=""/>
            <p:cNvSpPr txBox="1"/>
            <p:nvPr/>
          </p:nvSpPr>
          <p:spPr bwMode="auto">
            <a:xfrm rot="0" flipH="0" flipV="0">
              <a:off x="56856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25471529" name=""/>
          <p:cNvGrpSpPr/>
          <p:nvPr/>
        </p:nvGrpSpPr>
        <p:grpSpPr bwMode="auto">
          <a:xfrm>
            <a:off x="4635046" y="3668449"/>
            <a:ext cx="1110136" cy="1400196"/>
            <a:chOff x="0" y="0"/>
            <a:chExt cx="1110136" cy="1400196"/>
          </a:xfrm>
        </p:grpSpPr>
        <p:grpSp>
          <p:nvGrpSpPr>
            <p:cNvPr id="1620525439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693175520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F6AE39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1326926886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F6AE39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1834575075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717983414" name=""/>
            <p:cNvSpPr txBox="1"/>
            <p:nvPr/>
          </p:nvSpPr>
          <p:spPr bwMode="auto">
            <a:xfrm rot="0" flipH="0" flipV="0">
              <a:off x="57503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1745089805" name=""/>
          <p:cNvGrpSpPr/>
          <p:nvPr/>
        </p:nvGrpSpPr>
        <p:grpSpPr bwMode="auto">
          <a:xfrm>
            <a:off x="6459589" y="3668449"/>
            <a:ext cx="1110136" cy="1400196"/>
            <a:chOff x="0" y="0"/>
            <a:chExt cx="1110136" cy="1400196"/>
          </a:xfrm>
        </p:grpSpPr>
        <p:grpSp>
          <p:nvGrpSpPr>
            <p:cNvPr id="521152877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1063882824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E68237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1913312886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E68237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805991699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1596415387" name=""/>
            <p:cNvSpPr txBox="1"/>
            <p:nvPr/>
          </p:nvSpPr>
          <p:spPr bwMode="auto">
            <a:xfrm rot="0" flipH="0" flipV="0">
              <a:off x="58152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600708009" name=""/>
          <p:cNvGrpSpPr/>
          <p:nvPr/>
        </p:nvGrpSpPr>
        <p:grpSpPr bwMode="auto">
          <a:xfrm>
            <a:off x="8284132" y="3668449"/>
            <a:ext cx="1110136" cy="1400196"/>
            <a:chOff x="0" y="0"/>
            <a:chExt cx="1110136" cy="1400196"/>
          </a:xfrm>
        </p:grpSpPr>
        <p:grpSp>
          <p:nvGrpSpPr>
            <p:cNvPr id="1495412724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1999945723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C96A6F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1103701651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C96A6F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668648598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482175644" name=""/>
            <p:cNvSpPr txBox="1"/>
            <p:nvPr/>
          </p:nvSpPr>
          <p:spPr bwMode="auto">
            <a:xfrm rot="0" flipH="0" flipV="0">
              <a:off x="58800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654629888" name=""/>
          <p:cNvGrpSpPr/>
          <p:nvPr/>
        </p:nvGrpSpPr>
        <p:grpSpPr bwMode="auto">
          <a:xfrm>
            <a:off x="10108674" y="3668449"/>
            <a:ext cx="1110136" cy="1400196"/>
            <a:chOff x="0" y="0"/>
            <a:chExt cx="1110136" cy="1400196"/>
          </a:xfrm>
        </p:grpSpPr>
        <p:grpSp>
          <p:nvGrpSpPr>
            <p:cNvPr id="2069418988" name=""/>
            <p:cNvGrpSpPr/>
            <p:nvPr/>
          </p:nvGrpSpPr>
          <p:grpSpPr bwMode="auto">
            <a:xfrm>
              <a:off x="0" y="0"/>
              <a:ext cx="1110136" cy="1400196"/>
              <a:chOff x="0" y="0"/>
              <a:chExt cx="1110136" cy="1400196"/>
            </a:xfrm>
          </p:grpSpPr>
          <p:sp>
            <p:nvSpPr>
              <p:cNvPr id="419692749" name=""/>
              <p:cNvSpPr/>
              <p:nvPr/>
            </p:nvSpPr>
            <p:spPr bwMode="auto">
              <a:xfrm rot="0" flipH="0" flipV="0">
                <a:off x="0" y="0"/>
                <a:ext cx="1110137" cy="1110137"/>
              </a:xfrm>
              <a:prstGeom prst="ellipse">
                <a:avLst/>
              </a:prstGeom>
              <a:solidFill>
                <a:srgbClr val="B05BA4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  <p:sp>
            <p:nvSpPr>
              <p:cNvPr id="1389008768" name=""/>
              <p:cNvSpPr/>
              <p:nvPr/>
            </p:nvSpPr>
            <p:spPr bwMode="auto">
              <a:xfrm rot="0" flipH="0" flipV="0">
                <a:off x="287587" y="873156"/>
                <a:ext cx="534960" cy="527040"/>
              </a:xfrm>
              <a:prstGeom prst="flowChartMerge">
                <a:avLst/>
              </a:prstGeom>
              <a:solidFill>
                <a:srgbClr val="B05BA4"/>
              </a:solidFill>
              <a:ln w="12700" cap="flat" cmpd="sng" algn="ctr">
                <a:noFill/>
                <a:prstDash val="solid"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1554377350" name=""/>
            <p:cNvSpPr/>
            <p:nvPr/>
          </p:nvSpPr>
          <p:spPr bwMode="auto">
            <a:xfrm rot="0" flipH="0" flipV="0">
              <a:off x="58869" y="63301"/>
              <a:ext cx="983529" cy="983529"/>
            </a:xfrm>
            <a:prstGeom prst="ellipse">
              <a:avLst/>
            </a:prstGeom>
            <a:solidFill>
              <a:srgbClr val="FFF8F5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p>
              <a:pPr>
                <a:defRPr/>
              </a:pPr>
              <a:endParaRPr lang="es-AR"/>
            </a:p>
          </p:txBody>
        </p:sp>
        <p:sp>
          <p:nvSpPr>
            <p:cNvPr id="413539609" name=""/>
            <p:cNvSpPr txBox="1"/>
            <p:nvPr/>
          </p:nvSpPr>
          <p:spPr bwMode="auto">
            <a:xfrm rot="0" flipH="0" flipV="0">
              <a:off x="59448" y="284067"/>
              <a:ext cx="1001034" cy="518519"/>
            </a:xfrm>
            <a:prstGeom prst="rect">
              <a:avLst/>
            </a:prstGeom>
            <a:noFill/>
          </p:spPr>
          <p:txBody>
            <a:bodyPr vertOverflow="overflow" horzOverflow="overflow" vert="horz" wrap="square" lIns="91440" tIns="45720" rIns="91440" bIns="45720" numCol="1" spcCol="0" rtlCol="0" fromWordArt="0" anchor="t" anchorCtr="0" forceAA="0" upright="0" compatLnSpc="0">
              <a:spAutoFit/>
            </a:bodyPr>
            <a:p>
              <a:pPr algn="ctr">
                <a:defRPr/>
              </a:pPr>
              <a:r>
                <a:rPr lang="es-AR" sz="1400" b="0" i="0" u="none" strike="noStrike" cap="none" spc="0">
                  <a:solidFill>
                    <a:schemeClr val="tx1"/>
                  </a:solidFill>
                  <a:latin typeface="Comic Sans MS"/>
                  <a:ea typeface="Comic Sans MS"/>
                  <a:cs typeface="Comic Sans MS"/>
                </a:rPr>
                <a:t>Texto aquí</a:t>
              </a:r>
              <a:endParaRPr lang="es-AR" b="1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pulent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ONLYOFFICE/8.2.1.38</Application>
  <DocSecurity>0</DocSecurity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9</cp:revision>
  <dcterms:modified xsi:type="dcterms:W3CDTF">2024-11-17T21:45:59Z</dcterms:modified>
  <cp:category/>
  <cp:contentStatus/>
  <cp:version/>
</cp:coreProperties>
</file>