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s-A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9638091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5326621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82983299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B030BCD-6E0D-27C9-DDDD-7CBA3CD33B79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FF8F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8431177" name=""/>
          <p:cNvSpPr txBox="1"/>
          <p:nvPr/>
        </p:nvSpPr>
        <p:spPr bwMode="auto">
          <a:xfrm flipH="0" flipV="0">
            <a:off x="0" y="391581"/>
            <a:ext cx="12217824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R="0" algn="ctr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accent6"/>
                </a:solidFill>
                <a:latin typeface="Microsoft Sans Serif"/>
                <a:ea typeface="Microsoft Sans Serif"/>
                <a:cs typeface="Microsoft Sans Serif"/>
              </a:rPr>
              <a:t>LÍNEA DEL TIEMPO</a:t>
            </a:r>
            <a:endParaRPr>
              <a:solidFill>
                <a:schemeClr val="accent6"/>
              </a:solidFill>
              <a:latin typeface="Microsoft Sans Serif"/>
              <a:cs typeface="Microsoft Sans Serif"/>
            </a:endParaRPr>
          </a:p>
        </p:txBody>
      </p:sp>
      <p:cxnSp>
        <p:nvCxnSpPr>
          <p:cNvPr id="1483780901" name=""/>
          <p:cNvCxnSpPr>
            <a:cxnSpLocks/>
          </p:cNvCxnSpPr>
          <p:nvPr/>
        </p:nvCxnSpPr>
        <p:spPr bwMode="auto">
          <a:xfrm rot="0" flipH="0" flipV="1">
            <a:off x="529571" y="861392"/>
            <a:ext cx="11132850" cy="0"/>
          </a:xfrm>
          <a:prstGeom prst="line">
            <a:avLst/>
          </a:prstGeom>
          <a:ln w="25399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7776595" name=""/>
          <p:cNvSpPr/>
          <p:nvPr/>
        </p:nvSpPr>
        <p:spPr bwMode="auto">
          <a:xfrm rot="0" flipH="0" flipV="0">
            <a:off x="1004" y="3311001"/>
            <a:ext cx="1921894" cy="18890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236225" name=""/>
          <p:cNvSpPr/>
          <p:nvPr/>
        </p:nvSpPr>
        <p:spPr bwMode="auto">
          <a:xfrm rot="0" flipH="0" flipV="0">
            <a:off x="1004" y="3868743"/>
            <a:ext cx="3177821" cy="188904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2598817" name=""/>
          <p:cNvSpPr/>
          <p:nvPr/>
        </p:nvSpPr>
        <p:spPr bwMode="auto">
          <a:xfrm rot="0" flipH="0" flipV="0">
            <a:off x="1004" y="4426485"/>
            <a:ext cx="4433747" cy="188904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088449" name=""/>
          <p:cNvSpPr/>
          <p:nvPr/>
        </p:nvSpPr>
        <p:spPr bwMode="auto">
          <a:xfrm rot="0" flipH="0" flipV="0">
            <a:off x="1004" y="4984228"/>
            <a:ext cx="5689673" cy="18890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046912" name=""/>
          <p:cNvSpPr/>
          <p:nvPr/>
        </p:nvSpPr>
        <p:spPr bwMode="auto">
          <a:xfrm rot="0" flipH="0" flipV="0">
            <a:off x="1004" y="5541970"/>
            <a:ext cx="6945599" cy="18890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443300" name=""/>
          <p:cNvSpPr/>
          <p:nvPr/>
        </p:nvSpPr>
        <p:spPr bwMode="auto">
          <a:xfrm rot="0" flipH="0" flipV="0">
            <a:off x="3666259" y="2995584"/>
            <a:ext cx="1110138" cy="1110138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221852" name=""/>
          <p:cNvSpPr/>
          <p:nvPr/>
        </p:nvSpPr>
        <p:spPr bwMode="auto">
          <a:xfrm rot="0" flipH="0" flipV="0">
            <a:off x="3953847" y="3868744"/>
            <a:ext cx="534960" cy="52704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102542" name=""/>
          <p:cNvSpPr/>
          <p:nvPr/>
        </p:nvSpPr>
        <p:spPr bwMode="auto">
          <a:xfrm rot="0" flipH="0" flipV="0">
            <a:off x="3729562" y="3058889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3580831" name=""/>
          <p:cNvSpPr/>
          <p:nvPr/>
        </p:nvSpPr>
        <p:spPr bwMode="auto">
          <a:xfrm rot="0" flipH="0" flipV="0">
            <a:off x="1154406" y="1881286"/>
            <a:ext cx="1110138" cy="1110138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6674555" name=""/>
          <p:cNvSpPr/>
          <p:nvPr/>
        </p:nvSpPr>
        <p:spPr bwMode="auto">
          <a:xfrm rot="0" flipH="0" flipV="0">
            <a:off x="1441995" y="2754444"/>
            <a:ext cx="534960" cy="527040"/>
          </a:xfrm>
          <a:prstGeom prst="flowChartMerg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7633971" name=""/>
          <p:cNvSpPr/>
          <p:nvPr/>
        </p:nvSpPr>
        <p:spPr bwMode="auto">
          <a:xfrm rot="0" flipH="0" flipV="0">
            <a:off x="1213277" y="1944590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5355699" name=""/>
          <p:cNvSpPr/>
          <p:nvPr/>
        </p:nvSpPr>
        <p:spPr bwMode="auto">
          <a:xfrm rot="0" flipH="0" flipV="0">
            <a:off x="2410333" y="2442345"/>
            <a:ext cx="1110138" cy="1110138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361528" name=""/>
          <p:cNvSpPr/>
          <p:nvPr/>
        </p:nvSpPr>
        <p:spPr bwMode="auto">
          <a:xfrm rot="0" flipH="0" flipV="0">
            <a:off x="2697921" y="3315504"/>
            <a:ext cx="534960" cy="52704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206963" name=""/>
          <p:cNvSpPr/>
          <p:nvPr/>
        </p:nvSpPr>
        <p:spPr bwMode="auto">
          <a:xfrm rot="0" flipH="0" flipV="0">
            <a:off x="2473637" y="2505649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616899" name=""/>
          <p:cNvSpPr/>
          <p:nvPr/>
        </p:nvSpPr>
        <p:spPr bwMode="auto">
          <a:xfrm rot="0" flipH="0" flipV="0">
            <a:off x="6178110" y="4115572"/>
            <a:ext cx="1110138" cy="1110138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1526573" name=""/>
          <p:cNvSpPr/>
          <p:nvPr/>
        </p:nvSpPr>
        <p:spPr bwMode="auto">
          <a:xfrm rot="0" flipH="0" flipV="0">
            <a:off x="6465698" y="4988731"/>
            <a:ext cx="534960" cy="52704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01610" name=""/>
          <p:cNvSpPr/>
          <p:nvPr/>
        </p:nvSpPr>
        <p:spPr bwMode="auto">
          <a:xfrm rot="0" flipH="0" flipV="0">
            <a:off x="6241413" y="4178876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957358" name=""/>
          <p:cNvSpPr/>
          <p:nvPr/>
        </p:nvSpPr>
        <p:spPr bwMode="auto">
          <a:xfrm rot="0" flipH="0" flipV="0">
            <a:off x="4922183" y="3562333"/>
            <a:ext cx="1110138" cy="1110138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4964578" name=""/>
          <p:cNvSpPr/>
          <p:nvPr/>
        </p:nvSpPr>
        <p:spPr bwMode="auto">
          <a:xfrm rot="0" flipH="0" flipV="0">
            <a:off x="5209773" y="4435492"/>
            <a:ext cx="534960" cy="52704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024706" name=""/>
          <p:cNvSpPr/>
          <p:nvPr/>
        </p:nvSpPr>
        <p:spPr bwMode="auto">
          <a:xfrm rot="0" flipH="0" flipV="0">
            <a:off x="4985489" y="3625638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5940568" name=""/>
          <p:cNvSpPr txBox="1"/>
          <p:nvPr/>
        </p:nvSpPr>
        <p:spPr bwMode="auto">
          <a:xfrm flipH="0" flipV="0">
            <a:off x="1208123" y="2222814"/>
            <a:ext cx="99419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5"/>
                </a:solidFill>
                <a:latin typeface="Microsoft New Tai Lue"/>
                <a:ea typeface="Microsoft New Tai Lue"/>
                <a:cs typeface="Microsoft New Tai Lue"/>
              </a:rPr>
              <a:t>2024</a:t>
            </a:r>
            <a:endParaRPr b="1"/>
          </a:p>
        </p:txBody>
      </p:sp>
      <p:sp>
        <p:nvSpPr>
          <p:cNvPr id="278282537" name=""/>
          <p:cNvSpPr txBox="1"/>
          <p:nvPr/>
        </p:nvSpPr>
        <p:spPr bwMode="auto">
          <a:xfrm flipH="0" flipV="0">
            <a:off x="2491408" y="2783873"/>
            <a:ext cx="948705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4"/>
                </a:solidFill>
                <a:latin typeface="Microsoft New Tai Lue"/>
                <a:ea typeface="Microsoft New Tai Lue"/>
                <a:cs typeface="Microsoft New Tai Lue"/>
              </a:rPr>
              <a:t>2025</a:t>
            </a:r>
            <a:endParaRPr b="1">
              <a:solidFill>
                <a:schemeClr val="accent4"/>
              </a:solidFill>
            </a:endParaRPr>
          </a:p>
        </p:txBody>
      </p:sp>
      <p:sp>
        <p:nvSpPr>
          <p:cNvPr id="1685581186" name=""/>
          <p:cNvSpPr txBox="1"/>
          <p:nvPr/>
        </p:nvSpPr>
        <p:spPr bwMode="auto">
          <a:xfrm flipH="0" flipV="0">
            <a:off x="3724410" y="3337113"/>
            <a:ext cx="99491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3"/>
                </a:solidFill>
                <a:latin typeface="Microsoft New Tai Lue"/>
                <a:ea typeface="Microsoft New Tai Lue"/>
                <a:cs typeface="Microsoft New Tai Lue"/>
              </a:rPr>
              <a:t>2026</a:t>
            </a:r>
            <a:endParaRPr b="1">
              <a:solidFill>
                <a:schemeClr val="accent3"/>
              </a:solidFill>
            </a:endParaRPr>
          </a:p>
        </p:txBody>
      </p:sp>
      <p:sp>
        <p:nvSpPr>
          <p:cNvPr id="1096537490" name=""/>
          <p:cNvSpPr txBox="1"/>
          <p:nvPr/>
        </p:nvSpPr>
        <p:spPr bwMode="auto">
          <a:xfrm flipH="0" flipV="0">
            <a:off x="5003080" y="3903862"/>
            <a:ext cx="949065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2"/>
                </a:solidFill>
                <a:latin typeface="Microsoft New Tai Lue"/>
                <a:ea typeface="Microsoft New Tai Lue"/>
                <a:cs typeface="Microsoft New Tai Lue"/>
              </a:rPr>
              <a:t>2027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810743472" name=""/>
          <p:cNvSpPr txBox="1"/>
          <p:nvPr/>
        </p:nvSpPr>
        <p:spPr bwMode="auto">
          <a:xfrm flipH="0" flipV="0">
            <a:off x="6259005" y="4457100"/>
            <a:ext cx="949065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1"/>
                </a:solidFill>
                <a:latin typeface="Microsoft New Tai Lue"/>
                <a:ea typeface="Microsoft New Tai Lue"/>
                <a:cs typeface="Microsoft New Tai Lue"/>
              </a:rPr>
              <a:t>2028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1247468547" name=""/>
          <p:cNvSpPr/>
          <p:nvPr/>
        </p:nvSpPr>
        <p:spPr bwMode="auto">
          <a:xfrm rot="0" flipH="0" flipV="0">
            <a:off x="7846593" y="1539810"/>
            <a:ext cx="144000" cy="144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15818753" name=""/>
          <p:cNvSpPr/>
          <p:nvPr/>
        </p:nvSpPr>
        <p:spPr bwMode="auto">
          <a:xfrm rot="0" flipH="0" flipV="0">
            <a:off x="7846593" y="2515800"/>
            <a:ext cx="144000" cy="144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6398034" name=""/>
          <p:cNvSpPr/>
          <p:nvPr/>
        </p:nvSpPr>
        <p:spPr bwMode="auto">
          <a:xfrm rot="0" flipH="0" flipV="0">
            <a:off x="7846593" y="3491790"/>
            <a:ext cx="144000" cy="14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34273183" name=""/>
          <p:cNvSpPr/>
          <p:nvPr/>
        </p:nvSpPr>
        <p:spPr bwMode="auto">
          <a:xfrm rot="0" flipH="0" flipV="0">
            <a:off x="7846593" y="4467781"/>
            <a:ext cx="144000" cy="144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26643897" name=""/>
          <p:cNvSpPr/>
          <p:nvPr/>
        </p:nvSpPr>
        <p:spPr bwMode="auto">
          <a:xfrm rot="0" flipH="0" flipV="0">
            <a:off x="7846593" y="5443772"/>
            <a:ext cx="144000" cy="14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536073656" name=""/>
          <p:cNvGrpSpPr/>
          <p:nvPr/>
        </p:nvGrpSpPr>
        <p:grpSpPr bwMode="auto">
          <a:xfrm>
            <a:off x="8115006" y="1428750"/>
            <a:ext cx="3552089" cy="733666"/>
            <a:chOff x="0" y="0"/>
            <a:chExt cx="3552089" cy="733666"/>
          </a:xfrm>
        </p:grpSpPr>
        <p:sp>
          <p:nvSpPr>
            <p:cNvPr id="688878048" name=""/>
            <p:cNvSpPr txBox="1"/>
            <p:nvPr/>
          </p:nvSpPr>
          <p:spPr bwMode="auto">
            <a:xfrm flipH="0" flipV="0">
              <a:off x="0" y="0"/>
              <a:ext cx="355208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2024</a:t>
              </a:r>
              <a:r>
                <a:rPr lang="es-AR" sz="20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79125901" name=""/>
            <p:cNvSpPr txBox="1"/>
            <p:nvPr/>
          </p:nvSpPr>
          <p:spPr bwMode="auto">
            <a:xfrm rot="0" flipH="0" flipV="0">
              <a:off x="0" y="306585"/>
              <a:ext cx="348306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tx1">
                    <a:lumMod val="75000"/>
                    <a:lumOff val="25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1601262975" name=""/>
          <p:cNvGrpSpPr/>
          <p:nvPr/>
        </p:nvGrpSpPr>
        <p:grpSpPr bwMode="auto">
          <a:xfrm>
            <a:off x="8114376" y="2414503"/>
            <a:ext cx="3552449" cy="733666"/>
            <a:chOff x="0" y="0"/>
            <a:chExt cx="3552449" cy="733666"/>
          </a:xfrm>
        </p:grpSpPr>
        <p:sp>
          <p:nvSpPr>
            <p:cNvPr id="2134560081" name=""/>
            <p:cNvSpPr txBox="1"/>
            <p:nvPr/>
          </p:nvSpPr>
          <p:spPr bwMode="auto">
            <a:xfrm flipH="0" flipV="0">
              <a:off x="0" y="0"/>
              <a:ext cx="355244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2025</a:t>
              </a:r>
              <a:r>
                <a:rPr lang="es-AR" sz="20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26741332" name=""/>
            <p:cNvSpPr txBox="1"/>
            <p:nvPr/>
          </p:nvSpPr>
          <p:spPr bwMode="auto">
            <a:xfrm rot="0" flipH="0" flipV="0">
              <a:off x="0" y="306585"/>
              <a:ext cx="348342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tx1">
                    <a:lumMod val="75000"/>
                    <a:lumOff val="25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109036037" name=""/>
          <p:cNvGrpSpPr/>
          <p:nvPr/>
        </p:nvGrpSpPr>
        <p:grpSpPr bwMode="auto">
          <a:xfrm>
            <a:off x="8114106" y="3400258"/>
            <a:ext cx="3553168" cy="733666"/>
            <a:chOff x="0" y="0"/>
            <a:chExt cx="3553168" cy="733666"/>
          </a:xfrm>
        </p:grpSpPr>
        <p:sp>
          <p:nvSpPr>
            <p:cNvPr id="739304375" name=""/>
            <p:cNvSpPr txBox="1"/>
            <p:nvPr/>
          </p:nvSpPr>
          <p:spPr bwMode="auto">
            <a:xfrm flipH="0" flipV="0">
              <a:off x="0" y="0"/>
              <a:ext cx="3553168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2026</a:t>
              </a:r>
              <a:r>
                <a:rPr lang="es-AR" sz="20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3901166" name=""/>
            <p:cNvSpPr txBox="1"/>
            <p:nvPr/>
          </p:nvSpPr>
          <p:spPr bwMode="auto">
            <a:xfrm rot="0" flipH="0" flipV="0">
              <a:off x="0" y="306585"/>
              <a:ext cx="348414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tx1">
                    <a:lumMod val="75000"/>
                    <a:lumOff val="25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1639976561" name=""/>
          <p:cNvGrpSpPr/>
          <p:nvPr/>
        </p:nvGrpSpPr>
        <p:grpSpPr bwMode="auto">
          <a:xfrm>
            <a:off x="8114556" y="4386015"/>
            <a:ext cx="3553168" cy="733666"/>
            <a:chOff x="0" y="0"/>
            <a:chExt cx="3553168" cy="733666"/>
          </a:xfrm>
        </p:grpSpPr>
        <p:sp>
          <p:nvSpPr>
            <p:cNvPr id="809374206" name=""/>
            <p:cNvSpPr txBox="1"/>
            <p:nvPr/>
          </p:nvSpPr>
          <p:spPr bwMode="auto">
            <a:xfrm flipH="0" flipV="0">
              <a:off x="0" y="0"/>
              <a:ext cx="3553168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2027</a:t>
              </a:r>
              <a:r>
                <a:rPr lang="es-AR" sz="20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2631234" name=""/>
            <p:cNvSpPr txBox="1"/>
            <p:nvPr/>
          </p:nvSpPr>
          <p:spPr bwMode="auto">
            <a:xfrm rot="0" flipH="0" flipV="0">
              <a:off x="0" y="306585"/>
              <a:ext cx="348414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tx1">
                    <a:lumMod val="75000"/>
                    <a:lumOff val="25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686712222" name=""/>
          <p:cNvGrpSpPr/>
          <p:nvPr/>
        </p:nvGrpSpPr>
        <p:grpSpPr bwMode="auto">
          <a:xfrm>
            <a:off x="8115006" y="5371770"/>
            <a:ext cx="3554249" cy="733666"/>
            <a:chOff x="0" y="0"/>
            <a:chExt cx="3554249" cy="733666"/>
          </a:xfrm>
        </p:grpSpPr>
        <p:sp>
          <p:nvSpPr>
            <p:cNvPr id="723285033" name=""/>
            <p:cNvSpPr txBox="1"/>
            <p:nvPr/>
          </p:nvSpPr>
          <p:spPr bwMode="auto">
            <a:xfrm flipH="0" flipV="0">
              <a:off x="0" y="0"/>
              <a:ext cx="355424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2028</a:t>
              </a:r>
              <a:r>
                <a:rPr lang="es-AR" sz="20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7886831" name=""/>
            <p:cNvSpPr txBox="1"/>
            <p:nvPr/>
          </p:nvSpPr>
          <p:spPr bwMode="auto">
            <a:xfrm rot="0" flipH="0" flipV="0">
              <a:off x="0" y="306585"/>
              <a:ext cx="348522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tx1">
                    <a:lumMod val="75000"/>
                    <a:lumOff val="25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770259145" name=""/>
          <p:cNvGrpSpPr/>
          <p:nvPr/>
        </p:nvGrpSpPr>
        <p:grpSpPr bwMode="auto">
          <a:xfrm>
            <a:off x="-13203" y="6627600"/>
            <a:ext cx="12229947" cy="252387"/>
            <a:chOff x="0" y="0"/>
            <a:chExt cx="12229947" cy="252387"/>
          </a:xfrm>
        </p:grpSpPr>
        <p:sp>
          <p:nvSpPr>
            <p:cNvPr id="2025579832" name=""/>
            <p:cNvSpPr/>
            <p:nvPr/>
          </p:nvSpPr>
          <p:spPr bwMode="auto">
            <a:xfrm rot="0" flipH="0" flipV="0">
              <a:off x="0" y="0"/>
              <a:ext cx="12218400" cy="2520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0238922" name=""/>
            <p:cNvSpPr/>
            <p:nvPr/>
          </p:nvSpPr>
          <p:spPr bwMode="auto">
            <a:xfrm rot="16199969" flipH="0" flipV="0">
              <a:off x="9594108" y="-152482"/>
              <a:ext cx="251998" cy="557741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0632749" name=""/>
            <p:cNvSpPr/>
            <p:nvPr/>
          </p:nvSpPr>
          <p:spPr bwMode="auto">
            <a:xfrm rot="16199969" flipH="0" flipV="0">
              <a:off x="10151850" y="-152482"/>
              <a:ext cx="251998" cy="557741"/>
            </a:xfrm>
            <a:prstGeom prst="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4448361" name=""/>
            <p:cNvSpPr/>
            <p:nvPr/>
          </p:nvSpPr>
          <p:spPr bwMode="auto">
            <a:xfrm rot="16199969" flipH="0" flipV="0">
              <a:off x="10709592" y="-152483"/>
              <a:ext cx="251998" cy="557742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37522913" name=""/>
            <p:cNvSpPr/>
            <p:nvPr/>
          </p:nvSpPr>
          <p:spPr bwMode="auto">
            <a:xfrm rot="16199969" flipH="0" flipV="0">
              <a:off x="11267335" y="-152482"/>
              <a:ext cx="251998" cy="557741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02733471" name=""/>
            <p:cNvSpPr/>
            <p:nvPr/>
          </p:nvSpPr>
          <p:spPr bwMode="auto">
            <a:xfrm rot="16199969" flipH="0" flipV="1">
              <a:off x="11825077" y="-152482"/>
              <a:ext cx="251998" cy="557741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chemeClr val="accent2">
                <a:lumMod val="50000"/>
              </a:schemeClr>
            </a:gs>
            <a:gs pos="100000">
              <a:schemeClr val="accent5">
                <a:lumMod val="75000"/>
              </a:schemeClr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447547" name=""/>
          <p:cNvSpPr txBox="1"/>
          <p:nvPr/>
        </p:nvSpPr>
        <p:spPr bwMode="auto">
          <a:xfrm flipH="0" flipV="0">
            <a:off x="0" y="391581"/>
            <a:ext cx="12219262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R="0" algn="ctr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accent6">
                    <a:lumMod val="40000"/>
                    <a:lumOff val="60000"/>
                  </a:schemeClr>
                </a:solidFill>
                <a:latin typeface="Microsoft Sans Serif"/>
                <a:ea typeface="Microsoft Sans Serif"/>
                <a:cs typeface="Microsoft Sans Serif"/>
              </a:rPr>
              <a:t>LÍNEA DEL TIEMPO</a:t>
            </a:r>
            <a:endParaRPr>
              <a:solidFill>
                <a:schemeClr val="accent6">
                  <a:lumMod val="40000"/>
                  <a:lumOff val="60000"/>
                </a:schemeClr>
              </a:solidFill>
              <a:latin typeface="Microsoft Sans Serif"/>
              <a:cs typeface="Microsoft Sans Serif"/>
            </a:endParaRPr>
          </a:p>
        </p:txBody>
      </p:sp>
      <p:cxnSp>
        <p:nvCxnSpPr>
          <p:cNvPr id="1594166645" name=""/>
          <p:cNvCxnSpPr>
            <a:cxnSpLocks/>
          </p:cNvCxnSpPr>
          <p:nvPr/>
        </p:nvCxnSpPr>
        <p:spPr bwMode="auto">
          <a:xfrm rot="0" flipH="0" flipV="1">
            <a:off x="529570" y="861391"/>
            <a:ext cx="11132849" cy="0"/>
          </a:xfrm>
          <a:prstGeom prst="line">
            <a:avLst/>
          </a:prstGeom>
          <a:ln w="25399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9236518" name=""/>
          <p:cNvSpPr/>
          <p:nvPr/>
        </p:nvSpPr>
        <p:spPr bwMode="auto">
          <a:xfrm rot="0" flipH="0" flipV="0">
            <a:off x="1004" y="3311001"/>
            <a:ext cx="1921894" cy="18890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8184862" name=""/>
          <p:cNvSpPr/>
          <p:nvPr/>
        </p:nvSpPr>
        <p:spPr bwMode="auto">
          <a:xfrm rot="0" flipH="0" flipV="0">
            <a:off x="1004" y="3868743"/>
            <a:ext cx="3177821" cy="1889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752237" name=""/>
          <p:cNvSpPr/>
          <p:nvPr/>
        </p:nvSpPr>
        <p:spPr bwMode="auto">
          <a:xfrm rot="0" flipH="0" flipV="0">
            <a:off x="1004" y="4426485"/>
            <a:ext cx="4433747" cy="188904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5496462" name=""/>
          <p:cNvSpPr/>
          <p:nvPr/>
        </p:nvSpPr>
        <p:spPr bwMode="auto">
          <a:xfrm rot="0" flipH="0" flipV="0">
            <a:off x="1004" y="4984228"/>
            <a:ext cx="5689673" cy="1889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9501275" name=""/>
          <p:cNvSpPr/>
          <p:nvPr/>
        </p:nvSpPr>
        <p:spPr bwMode="auto">
          <a:xfrm rot="0" flipH="0" flipV="0">
            <a:off x="1004" y="5541970"/>
            <a:ext cx="6945599" cy="18890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837082" name=""/>
          <p:cNvSpPr/>
          <p:nvPr/>
        </p:nvSpPr>
        <p:spPr bwMode="auto">
          <a:xfrm rot="0" flipH="0" flipV="0">
            <a:off x="3666259" y="2995584"/>
            <a:ext cx="1110138" cy="1110138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1017669" name=""/>
          <p:cNvSpPr/>
          <p:nvPr/>
        </p:nvSpPr>
        <p:spPr bwMode="auto">
          <a:xfrm rot="0" flipH="0" flipV="0">
            <a:off x="3953847" y="3868744"/>
            <a:ext cx="534960" cy="52704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2066633" name=""/>
          <p:cNvSpPr/>
          <p:nvPr/>
        </p:nvSpPr>
        <p:spPr bwMode="auto">
          <a:xfrm rot="0" flipH="0" flipV="0">
            <a:off x="3729562" y="3058889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387070" name=""/>
          <p:cNvSpPr/>
          <p:nvPr/>
        </p:nvSpPr>
        <p:spPr bwMode="auto">
          <a:xfrm rot="0" flipH="0" flipV="0">
            <a:off x="1154406" y="1881286"/>
            <a:ext cx="1110138" cy="111013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243048" name=""/>
          <p:cNvSpPr/>
          <p:nvPr/>
        </p:nvSpPr>
        <p:spPr bwMode="auto">
          <a:xfrm rot="0" flipH="0" flipV="0">
            <a:off x="1441995" y="2754444"/>
            <a:ext cx="534960" cy="527040"/>
          </a:xfrm>
          <a:prstGeom prst="flowChartMerge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176202" name=""/>
          <p:cNvSpPr/>
          <p:nvPr/>
        </p:nvSpPr>
        <p:spPr bwMode="auto">
          <a:xfrm rot="0" flipH="0" flipV="0">
            <a:off x="1213277" y="1944590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7187456" name=""/>
          <p:cNvSpPr/>
          <p:nvPr/>
        </p:nvSpPr>
        <p:spPr bwMode="auto">
          <a:xfrm rot="0" flipH="0" flipV="0">
            <a:off x="2410333" y="2442345"/>
            <a:ext cx="1110138" cy="111013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8252941" name=""/>
          <p:cNvSpPr/>
          <p:nvPr/>
        </p:nvSpPr>
        <p:spPr bwMode="auto">
          <a:xfrm rot="0" flipH="0" flipV="0">
            <a:off x="2697921" y="3315504"/>
            <a:ext cx="534960" cy="527040"/>
          </a:xfrm>
          <a:prstGeom prst="flowChartMerge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530280" name=""/>
          <p:cNvSpPr/>
          <p:nvPr/>
        </p:nvSpPr>
        <p:spPr bwMode="auto">
          <a:xfrm rot="0" flipH="0" flipV="0">
            <a:off x="2473637" y="2505649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7912097" name=""/>
          <p:cNvSpPr/>
          <p:nvPr/>
        </p:nvSpPr>
        <p:spPr bwMode="auto">
          <a:xfrm rot="0" flipH="0" flipV="0">
            <a:off x="6178110" y="4115572"/>
            <a:ext cx="1110138" cy="1110138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5384508" name=""/>
          <p:cNvSpPr/>
          <p:nvPr/>
        </p:nvSpPr>
        <p:spPr bwMode="auto">
          <a:xfrm rot="0" flipH="0" flipV="0">
            <a:off x="6465698" y="4988731"/>
            <a:ext cx="534960" cy="52704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175780" name=""/>
          <p:cNvSpPr/>
          <p:nvPr/>
        </p:nvSpPr>
        <p:spPr bwMode="auto">
          <a:xfrm rot="0" flipH="0" flipV="0">
            <a:off x="6241413" y="4178876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8449191" name=""/>
          <p:cNvSpPr/>
          <p:nvPr/>
        </p:nvSpPr>
        <p:spPr bwMode="auto">
          <a:xfrm rot="0" flipH="0" flipV="0">
            <a:off x="4922183" y="3562333"/>
            <a:ext cx="1110138" cy="111013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771254" name=""/>
          <p:cNvSpPr/>
          <p:nvPr/>
        </p:nvSpPr>
        <p:spPr bwMode="auto">
          <a:xfrm rot="0" flipH="0" flipV="0">
            <a:off x="5209773" y="4435492"/>
            <a:ext cx="534960" cy="527040"/>
          </a:xfrm>
          <a:prstGeom prst="flowChartMerge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086672" name=""/>
          <p:cNvSpPr/>
          <p:nvPr/>
        </p:nvSpPr>
        <p:spPr bwMode="auto">
          <a:xfrm rot="0" flipH="0" flipV="0">
            <a:off x="4985489" y="3625638"/>
            <a:ext cx="983529" cy="983529"/>
          </a:xfrm>
          <a:prstGeom prst="ellipse">
            <a:avLst/>
          </a:prstGeom>
          <a:solidFill>
            <a:srgbClr val="FFF8F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136568" name=""/>
          <p:cNvSpPr txBox="1"/>
          <p:nvPr/>
        </p:nvSpPr>
        <p:spPr bwMode="auto">
          <a:xfrm flipH="0" flipV="0">
            <a:off x="1208123" y="2222814"/>
            <a:ext cx="99419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5"/>
                </a:solidFill>
                <a:latin typeface="Microsoft New Tai Lue"/>
                <a:ea typeface="Microsoft New Tai Lue"/>
                <a:cs typeface="Microsoft New Tai Lue"/>
              </a:rPr>
              <a:t>2024</a:t>
            </a:r>
            <a:endParaRPr b="1"/>
          </a:p>
        </p:txBody>
      </p:sp>
      <p:sp>
        <p:nvSpPr>
          <p:cNvPr id="682367864" name=""/>
          <p:cNvSpPr txBox="1"/>
          <p:nvPr/>
        </p:nvSpPr>
        <p:spPr bwMode="auto">
          <a:xfrm flipH="0" flipV="0">
            <a:off x="2491408" y="2783873"/>
            <a:ext cx="949065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4">
                    <a:lumMod val="60000"/>
                    <a:lumOff val="40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2025</a:t>
            </a:r>
            <a:endParaRPr b="1">
              <a:solidFill>
                <a:schemeClr val="accent4"/>
              </a:solidFill>
            </a:endParaRPr>
          </a:p>
        </p:txBody>
      </p:sp>
      <p:sp>
        <p:nvSpPr>
          <p:cNvPr id="412995505" name=""/>
          <p:cNvSpPr txBox="1"/>
          <p:nvPr/>
        </p:nvSpPr>
        <p:spPr bwMode="auto">
          <a:xfrm flipH="0" flipV="0">
            <a:off x="3724410" y="3337113"/>
            <a:ext cx="99491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3"/>
                </a:solidFill>
                <a:latin typeface="Microsoft New Tai Lue"/>
                <a:ea typeface="Microsoft New Tai Lue"/>
                <a:cs typeface="Microsoft New Tai Lue"/>
              </a:rPr>
              <a:t>2026</a:t>
            </a:r>
            <a:endParaRPr b="1">
              <a:solidFill>
                <a:schemeClr val="accent3"/>
              </a:solidFill>
            </a:endParaRPr>
          </a:p>
        </p:txBody>
      </p:sp>
      <p:sp>
        <p:nvSpPr>
          <p:cNvPr id="155517026" name=""/>
          <p:cNvSpPr txBox="1"/>
          <p:nvPr/>
        </p:nvSpPr>
        <p:spPr bwMode="auto">
          <a:xfrm flipH="0" flipV="0">
            <a:off x="5003080" y="3903862"/>
            <a:ext cx="949785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2">
                    <a:lumMod val="60000"/>
                    <a:lumOff val="40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2027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632705862" name=""/>
          <p:cNvSpPr txBox="1"/>
          <p:nvPr/>
        </p:nvSpPr>
        <p:spPr bwMode="auto">
          <a:xfrm flipH="0" flipV="0">
            <a:off x="6259005" y="4457100"/>
            <a:ext cx="949065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accent1"/>
                </a:solidFill>
                <a:latin typeface="Microsoft New Tai Lue"/>
                <a:ea typeface="Microsoft New Tai Lue"/>
                <a:cs typeface="Microsoft New Tai Lue"/>
              </a:rPr>
              <a:t>2028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694597238" name=""/>
          <p:cNvSpPr/>
          <p:nvPr/>
        </p:nvSpPr>
        <p:spPr bwMode="auto">
          <a:xfrm rot="0" flipH="0" flipV="0">
            <a:off x="7846593" y="1539810"/>
            <a:ext cx="144000" cy="144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04022399" name=""/>
          <p:cNvSpPr/>
          <p:nvPr/>
        </p:nvSpPr>
        <p:spPr bwMode="auto">
          <a:xfrm rot="0" flipH="0" flipV="0">
            <a:off x="7846593" y="2515800"/>
            <a:ext cx="144000" cy="14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25650803" name=""/>
          <p:cNvSpPr/>
          <p:nvPr/>
        </p:nvSpPr>
        <p:spPr bwMode="auto">
          <a:xfrm rot="0" flipH="0" flipV="0">
            <a:off x="7846593" y="3491790"/>
            <a:ext cx="144000" cy="14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47356882" name=""/>
          <p:cNvSpPr/>
          <p:nvPr/>
        </p:nvSpPr>
        <p:spPr bwMode="auto">
          <a:xfrm rot="0" flipH="0" flipV="0">
            <a:off x="7846593" y="4471389"/>
            <a:ext cx="144000" cy="14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45239253" name=""/>
          <p:cNvSpPr/>
          <p:nvPr/>
        </p:nvSpPr>
        <p:spPr bwMode="auto">
          <a:xfrm rot="0" flipH="0" flipV="0">
            <a:off x="7846593" y="5443772"/>
            <a:ext cx="144000" cy="14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003980602" name=""/>
          <p:cNvGrpSpPr/>
          <p:nvPr/>
        </p:nvGrpSpPr>
        <p:grpSpPr bwMode="auto">
          <a:xfrm>
            <a:off x="8115006" y="1428750"/>
            <a:ext cx="3554249" cy="733666"/>
            <a:chOff x="0" y="0"/>
            <a:chExt cx="3554249" cy="733666"/>
          </a:xfrm>
        </p:grpSpPr>
        <p:sp>
          <p:nvSpPr>
            <p:cNvPr id="466664157" name=""/>
            <p:cNvSpPr txBox="1"/>
            <p:nvPr/>
          </p:nvSpPr>
          <p:spPr bwMode="auto">
            <a:xfrm flipH="0" flipV="0">
              <a:off x="0" y="0"/>
              <a:ext cx="355424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2024</a:t>
              </a:r>
              <a:r>
                <a:rPr lang="es-AR" sz="2000" b="1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accent6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16329176" name=""/>
            <p:cNvSpPr txBox="1"/>
            <p:nvPr/>
          </p:nvSpPr>
          <p:spPr bwMode="auto">
            <a:xfrm rot="0" flipH="0" flipV="0">
              <a:off x="0" y="306585"/>
              <a:ext cx="348522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accent6">
                    <a:lumMod val="40000"/>
                    <a:lumOff val="60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684588320" name=""/>
          <p:cNvGrpSpPr/>
          <p:nvPr/>
        </p:nvGrpSpPr>
        <p:grpSpPr bwMode="auto">
          <a:xfrm>
            <a:off x="8114376" y="2414503"/>
            <a:ext cx="3555689" cy="733666"/>
            <a:chOff x="0" y="0"/>
            <a:chExt cx="3555689" cy="733666"/>
          </a:xfrm>
        </p:grpSpPr>
        <p:sp>
          <p:nvSpPr>
            <p:cNvPr id="47919326" name=""/>
            <p:cNvSpPr txBox="1"/>
            <p:nvPr/>
          </p:nvSpPr>
          <p:spPr bwMode="auto">
            <a:xfrm flipH="0" flipV="0">
              <a:off x="0" y="0"/>
              <a:ext cx="355568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2025</a:t>
              </a:r>
              <a:r>
                <a:rPr lang="es-AR" sz="2000" b="1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accent6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8837742" name=""/>
            <p:cNvSpPr txBox="1"/>
            <p:nvPr/>
          </p:nvSpPr>
          <p:spPr bwMode="auto">
            <a:xfrm rot="0" flipH="0" flipV="0">
              <a:off x="0" y="306585"/>
              <a:ext cx="348558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accent6">
                    <a:lumMod val="40000"/>
                    <a:lumOff val="60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1034265671" name=""/>
          <p:cNvGrpSpPr/>
          <p:nvPr/>
        </p:nvGrpSpPr>
        <p:grpSpPr bwMode="auto">
          <a:xfrm>
            <a:off x="8114106" y="3400258"/>
            <a:ext cx="3555329" cy="733666"/>
            <a:chOff x="0" y="0"/>
            <a:chExt cx="3555329" cy="733666"/>
          </a:xfrm>
        </p:grpSpPr>
        <p:sp>
          <p:nvSpPr>
            <p:cNvPr id="186715655" name=""/>
            <p:cNvSpPr txBox="1"/>
            <p:nvPr/>
          </p:nvSpPr>
          <p:spPr bwMode="auto">
            <a:xfrm flipH="0" flipV="0">
              <a:off x="0" y="0"/>
              <a:ext cx="355532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2026</a:t>
              </a:r>
              <a:r>
                <a:rPr lang="es-AR" sz="2000" b="1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accent6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23287731" name=""/>
            <p:cNvSpPr txBox="1"/>
            <p:nvPr/>
          </p:nvSpPr>
          <p:spPr bwMode="auto">
            <a:xfrm rot="0" flipH="0" flipV="0">
              <a:off x="0" y="306585"/>
              <a:ext cx="348630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accent6">
                    <a:lumMod val="40000"/>
                    <a:lumOff val="60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358042441" name=""/>
          <p:cNvGrpSpPr/>
          <p:nvPr/>
        </p:nvGrpSpPr>
        <p:grpSpPr bwMode="auto">
          <a:xfrm>
            <a:off x="8114556" y="4386015"/>
            <a:ext cx="3555329" cy="733666"/>
            <a:chOff x="0" y="0"/>
            <a:chExt cx="3555329" cy="733666"/>
          </a:xfrm>
        </p:grpSpPr>
        <p:sp>
          <p:nvSpPr>
            <p:cNvPr id="1545729615" name=""/>
            <p:cNvSpPr txBox="1"/>
            <p:nvPr/>
          </p:nvSpPr>
          <p:spPr bwMode="auto">
            <a:xfrm flipH="0" flipV="0">
              <a:off x="0" y="0"/>
              <a:ext cx="355532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2027</a:t>
              </a:r>
              <a:r>
                <a:rPr lang="es-AR" sz="2000" b="1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accent6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91279403" name=""/>
            <p:cNvSpPr txBox="1"/>
            <p:nvPr/>
          </p:nvSpPr>
          <p:spPr bwMode="auto">
            <a:xfrm rot="0" flipH="0" flipV="0">
              <a:off x="0" y="306585"/>
              <a:ext cx="348630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accent6">
                    <a:lumMod val="40000"/>
                    <a:lumOff val="60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grpSp>
        <p:nvGrpSpPr>
          <p:cNvPr id="905136192" name=""/>
          <p:cNvGrpSpPr/>
          <p:nvPr/>
        </p:nvGrpSpPr>
        <p:grpSpPr bwMode="auto">
          <a:xfrm>
            <a:off x="8115006" y="5371770"/>
            <a:ext cx="3556409" cy="733666"/>
            <a:chOff x="0" y="0"/>
            <a:chExt cx="3556409" cy="733666"/>
          </a:xfrm>
        </p:grpSpPr>
        <p:sp>
          <p:nvSpPr>
            <p:cNvPr id="165368727" name=""/>
            <p:cNvSpPr txBox="1"/>
            <p:nvPr/>
          </p:nvSpPr>
          <p:spPr bwMode="auto">
            <a:xfrm flipH="0" flipV="0">
              <a:off x="0" y="0"/>
              <a:ext cx="3556409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2028</a:t>
              </a:r>
              <a:r>
                <a:rPr lang="es-AR" sz="2000" b="1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 </a:t>
              </a:r>
              <a:r>
                <a:rPr lang="es-AR" sz="18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 aquí</a:t>
              </a:r>
              <a:endParaRPr lang="es-AR" b="1">
                <a:solidFill>
                  <a:schemeClr val="accent6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91424793" name=""/>
            <p:cNvSpPr txBox="1"/>
            <p:nvPr/>
          </p:nvSpPr>
          <p:spPr bwMode="auto">
            <a:xfrm rot="0" flipH="0" flipV="0">
              <a:off x="0" y="306585"/>
              <a:ext cx="3487384" cy="4270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100" b="0" i="0" u="none" strike="noStrike" cap="none" spc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Para sustituir este texto por el suyo, haga clic en él y empiece a escribir.</a:t>
              </a:r>
              <a:endParaRPr lang="es-AR" sz="1800" b="0">
                <a:solidFill>
                  <a:schemeClr val="accent6">
                    <a:lumMod val="40000"/>
                    <a:lumOff val="60000"/>
                  </a:schemeClr>
                </a:solidFill>
                <a:latin typeface="Microsoft New Tai Lue"/>
                <a:cs typeface="Microsoft New Tai Lue"/>
              </a:endParaRPr>
            </a:p>
          </p:txBody>
        </p:sp>
      </p:grpSp>
      <p:sp>
        <p:nvSpPr>
          <p:cNvPr id="272330738" name=""/>
          <p:cNvSpPr/>
          <p:nvPr/>
        </p:nvSpPr>
        <p:spPr bwMode="auto">
          <a:xfrm rot="0" flipH="0" flipV="0">
            <a:off x="-13203" y="6627600"/>
            <a:ext cx="12218400" cy="252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7551184" name=""/>
          <p:cNvSpPr/>
          <p:nvPr/>
        </p:nvSpPr>
        <p:spPr bwMode="auto">
          <a:xfrm rot="16199969" flipH="0" flipV="0">
            <a:off x="9580904" y="6475117"/>
            <a:ext cx="251998" cy="5577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956215" name=""/>
          <p:cNvSpPr/>
          <p:nvPr/>
        </p:nvSpPr>
        <p:spPr bwMode="auto">
          <a:xfrm rot="16199969" flipH="0" flipV="0">
            <a:off x="10138646" y="6475117"/>
            <a:ext cx="251998" cy="5577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5670388" name=""/>
          <p:cNvSpPr/>
          <p:nvPr/>
        </p:nvSpPr>
        <p:spPr bwMode="auto">
          <a:xfrm rot="16199969" flipH="0" flipV="0">
            <a:off x="10696387" y="6475115"/>
            <a:ext cx="251998" cy="557742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270136" name=""/>
          <p:cNvSpPr/>
          <p:nvPr/>
        </p:nvSpPr>
        <p:spPr bwMode="auto">
          <a:xfrm rot="16199969" flipH="0" flipV="0">
            <a:off x="11254131" y="6475117"/>
            <a:ext cx="251998" cy="5577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3615591" name=""/>
          <p:cNvSpPr/>
          <p:nvPr/>
        </p:nvSpPr>
        <p:spPr bwMode="auto">
          <a:xfrm rot="16199969" flipH="0" flipV="1">
            <a:off x="11811873" y="6475117"/>
            <a:ext cx="251998" cy="55774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Metro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ONLYOFFICE/8.2.1.38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10</cp:revision>
  <dcterms:modified xsi:type="dcterms:W3CDTF">2024-11-17T21:45:48Z</dcterms:modified>
  <cp:category/>
  <cp:contentStatus/>
  <cp:version/>
</cp:coreProperties>
</file>