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5"/>
  </p:notesMasterIdLst>
  <p:sldIdLst>
    <p:sldId id="256" r:id="rId4"/>
  </p:sldIdLst>
  <p:sldSz cx="12192000" cy="6858000"/>
  <p:notesSz cx="6858000" cy="9144000"/>
  <p:defaultTextStyle>
    <a:defPPr>
      <a:defRPr lang="es-A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02159196" name=""/>
          <p:cNvGrpSpPr/>
          <p:nvPr/>
        </p:nvGrpSpPr>
        <p:grpSpPr bwMode="auto">
          <a:xfrm>
            <a:off x="455260" y="2895728"/>
            <a:ext cx="11281478" cy="1543266"/>
            <a:chOff x="0" y="0"/>
            <a:chExt cx="11281478" cy="1543266"/>
          </a:xfrm>
        </p:grpSpPr>
        <p:grpSp>
          <p:nvGrpSpPr>
            <p:cNvPr id="2071445334" name=""/>
            <p:cNvGrpSpPr/>
            <p:nvPr/>
          </p:nvGrpSpPr>
          <p:grpSpPr bwMode="auto">
            <a:xfrm>
              <a:off x="0" y="61783"/>
              <a:ext cx="11281478" cy="1437740"/>
              <a:chOff x="0" y="0"/>
              <a:chExt cx="11281478" cy="1437740"/>
            </a:xfrm>
          </p:grpSpPr>
          <p:grpSp>
            <p:nvGrpSpPr>
              <p:cNvPr id="970234562" name=""/>
              <p:cNvGrpSpPr/>
              <p:nvPr/>
            </p:nvGrpSpPr>
            <p:grpSpPr bwMode="auto">
              <a:xfrm rot="0" flipH="0" flipV="0">
                <a:off x="0" y="2215"/>
                <a:ext cx="11281478" cy="1433310"/>
                <a:chOff x="0" y="0"/>
                <a:chExt cx="11281478" cy="1433310"/>
              </a:xfrm>
            </p:grpSpPr>
            <p:sp>
              <p:nvSpPr>
                <p:cNvPr id="969722596" name=""/>
                <p:cNvSpPr/>
                <p:nvPr/>
              </p:nvSpPr>
              <p:spPr bwMode="auto">
                <a:xfrm rot="0" flipH="0" flipV="0">
                  <a:off x="0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1802986542" name=""/>
                <p:cNvSpPr/>
                <p:nvPr/>
              </p:nvSpPr>
              <p:spPr bwMode="auto">
                <a:xfrm rot="0" flipH="0" flipV="1">
                  <a:off x="161163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924256137" name=""/>
                <p:cNvSpPr/>
                <p:nvPr/>
              </p:nvSpPr>
              <p:spPr bwMode="auto">
                <a:xfrm rot="0" flipH="1" flipV="1">
                  <a:off x="161163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30837866" name=""/>
                <p:cNvSpPr/>
                <p:nvPr/>
              </p:nvSpPr>
              <p:spPr bwMode="auto">
                <a:xfrm rot="0" flipH="0" flipV="0">
                  <a:off x="322327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1928632592" name=""/>
                <p:cNvSpPr/>
                <p:nvPr/>
              </p:nvSpPr>
              <p:spPr bwMode="auto">
                <a:xfrm rot="0" flipH="0" flipV="1">
                  <a:off x="483491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566153134" name=""/>
                <p:cNvSpPr/>
                <p:nvPr/>
              </p:nvSpPr>
              <p:spPr bwMode="auto">
                <a:xfrm rot="0" flipH="1" flipV="1">
                  <a:off x="483491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23069032" name=""/>
                <p:cNvSpPr/>
                <p:nvPr/>
              </p:nvSpPr>
              <p:spPr bwMode="auto">
                <a:xfrm rot="0" flipH="1" flipV="0">
                  <a:off x="322327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1350737962" name=""/>
                <p:cNvSpPr/>
                <p:nvPr/>
              </p:nvSpPr>
              <p:spPr bwMode="auto">
                <a:xfrm rot="0" flipH="0" flipV="0">
                  <a:off x="644655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1595064433" name=""/>
                <p:cNvSpPr/>
                <p:nvPr/>
              </p:nvSpPr>
              <p:spPr bwMode="auto">
                <a:xfrm rot="0" flipH="0" flipV="1">
                  <a:off x="805819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4369001" name=""/>
                <p:cNvSpPr/>
                <p:nvPr/>
              </p:nvSpPr>
              <p:spPr bwMode="auto">
                <a:xfrm rot="0" flipH="1" flipV="1">
                  <a:off x="805819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1792334016" name=""/>
                <p:cNvSpPr/>
                <p:nvPr/>
              </p:nvSpPr>
              <p:spPr bwMode="auto">
                <a:xfrm rot="0" flipH="1" flipV="0">
                  <a:off x="644655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942196634" name=""/>
                <p:cNvSpPr/>
                <p:nvPr/>
              </p:nvSpPr>
              <p:spPr bwMode="auto">
                <a:xfrm rot="0" flipH="1" flipV="0">
                  <a:off x="966983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</p:grpSp>
          <p:cxnSp>
            <p:nvCxnSpPr>
              <p:cNvPr id="731651197" name=""/>
              <p:cNvCxnSpPr>
                <a:cxnSpLocks/>
              </p:cNvCxnSpPr>
              <p:nvPr/>
            </p:nvCxnSpPr>
            <p:spPr bwMode="auto">
              <a:xfrm rot="5399976" flipH="0" flipV="1">
                <a:off x="5463290" y="1261316"/>
                <a:ext cx="348417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793992" name=""/>
              <p:cNvCxnSpPr>
                <a:cxnSpLocks/>
              </p:cNvCxnSpPr>
              <p:nvPr/>
            </p:nvCxnSpPr>
            <p:spPr bwMode="auto">
              <a:xfrm rot="5399976" flipH="0" flipV="1">
                <a:off x="2243610" y="1261316"/>
                <a:ext cx="348417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630054" name=""/>
              <p:cNvCxnSpPr>
                <a:cxnSpLocks/>
              </p:cNvCxnSpPr>
              <p:nvPr/>
            </p:nvCxnSpPr>
            <p:spPr bwMode="auto">
              <a:xfrm rot="5399976" flipH="0" flipV="1">
                <a:off x="8683330" y="1263531"/>
                <a:ext cx="348417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0" name=""/>
              <p:cNvCxnSpPr>
                <a:cxnSpLocks/>
              </p:cNvCxnSpPr>
              <p:nvPr/>
            </p:nvCxnSpPr>
            <p:spPr bwMode="auto">
              <a:xfrm rot="5399976" flipH="0" flipV="0">
                <a:off x="7086929" y="166295"/>
                <a:ext cx="332591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035649" name=""/>
              <p:cNvCxnSpPr>
                <a:cxnSpLocks/>
              </p:cNvCxnSpPr>
              <p:nvPr/>
            </p:nvCxnSpPr>
            <p:spPr bwMode="auto">
              <a:xfrm rot="5399976" flipH="0" flipV="0">
                <a:off x="3865170" y="167402"/>
                <a:ext cx="330376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878116" name=""/>
              <p:cNvCxnSpPr>
                <a:cxnSpLocks/>
              </p:cNvCxnSpPr>
              <p:nvPr/>
            </p:nvCxnSpPr>
            <p:spPr bwMode="auto">
              <a:xfrm rot="5399976" flipH="0" flipV="0">
                <a:off x="645491" y="167402"/>
                <a:ext cx="330376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781436" name=""/>
              <p:cNvCxnSpPr>
                <a:cxnSpLocks/>
              </p:cNvCxnSpPr>
              <p:nvPr/>
            </p:nvCxnSpPr>
            <p:spPr bwMode="auto">
              <a:xfrm rot="5399976" flipH="0" flipV="0">
                <a:off x="10306968" y="168510"/>
                <a:ext cx="332591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850807" name=""/>
            <p:cNvGrpSpPr/>
            <p:nvPr/>
          </p:nvGrpSpPr>
          <p:grpSpPr bwMode="auto">
            <a:xfrm>
              <a:off x="231733" y="0"/>
              <a:ext cx="10818730" cy="1543266"/>
              <a:chOff x="0" y="0"/>
              <a:chExt cx="10818730" cy="1543266"/>
            </a:xfrm>
          </p:grpSpPr>
          <p:grpSp>
            <p:nvGrpSpPr>
              <p:cNvPr id="326493335" name=""/>
              <p:cNvGrpSpPr/>
              <p:nvPr/>
            </p:nvGrpSpPr>
            <p:grpSpPr bwMode="auto">
              <a:xfrm rot="0" flipH="0" flipV="0">
                <a:off x="0" y="394374"/>
                <a:ext cx="10818730" cy="1148891"/>
                <a:chOff x="0" y="0"/>
                <a:chExt cx="10818730" cy="1148891"/>
              </a:xfrm>
            </p:grpSpPr>
            <p:sp>
              <p:nvSpPr>
                <p:cNvPr id="189001706" name=""/>
                <p:cNvSpPr/>
                <p:nvPr/>
              </p:nvSpPr>
              <p:spPr bwMode="auto">
                <a:xfrm rot="0" flipH="0" flipV="0">
                  <a:off x="3223279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315987345" name=""/>
                <p:cNvSpPr/>
                <p:nvPr/>
              </p:nvSpPr>
              <p:spPr bwMode="auto">
                <a:xfrm rot="0" flipH="0" flipV="0">
                  <a:off x="6446558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507744211" name=""/>
                <p:cNvSpPr/>
                <p:nvPr/>
              </p:nvSpPr>
              <p:spPr bwMode="auto">
                <a:xfrm rot="0" flipH="0" flipV="0">
                  <a:off x="0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621863164" name=""/>
                <p:cNvSpPr/>
                <p:nvPr/>
              </p:nvSpPr>
              <p:spPr bwMode="auto">
                <a:xfrm rot="0" flipH="0" flipV="0">
                  <a:off x="9669838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</p:grpSp>
          <p:grpSp>
            <p:nvGrpSpPr>
              <p:cNvPr id="509176785" name=""/>
              <p:cNvGrpSpPr/>
              <p:nvPr/>
            </p:nvGrpSpPr>
            <p:grpSpPr bwMode="auto">
              <a:xfrm rot="0" flipH="0" flipV="0">
                <a:off x="1604799" y="0"/>
                <a:ext cx="7595451" cy="1148891"/>
                <a:chOff x="0" y="0"/>
                <a:chExt cx="7595451" cy="1148891"/>
              </a:xfrm>
            </p:grpSpPr>
            <p:sp>
              <p:nvSpPr>
                <p:cNvPr id="631829446" name=""/>
                <p:cNvSpPr/>
                <p:nvPr/>
              </p:nvSpPr>
              <p:spPr bwMode="auto">
                <a:xfrm rot="0" flipH="0" flipV="0">
                  <a:off x="0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8389722" name=""/>
                <p:cNvSpPr/>
                <p:nvPr/>
              </p:nvSpPr>
              <p:spPr bwMode="auto">
                <a:xfrm rot="0" flipH="0" flipV="0">
                  <a:off x="3223279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  <p:sp>
              <p:nvSpPr>
                <p:cNvPr id="1534614422" name=""/>
                <p:cNvSpPr/>
                <p:nvPr/>
              </p:nvSpPr>
              <p:spPr bwMode="auto">
                <a:xfrm rot="0" flipH="0" flipV="0">
                  <a:off x="6446558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es-AR"/>
                </a:p>
              </p:txBody>
            </p:sp>
          </p:grpSp>
        </p:grpSp>
      </p:grpSp>
      <p:sp>
        <p:nvSpPr>
          <p:cNvPr id="2051705032" name=""/>
          <p:cNvSpPr txBox="1"/>
          <p:nvPr/>
        </p:nvSpPr>
        <p:spPr bwMode="auto">
          <a:xfrm flipH="0" flipV="0">
            <a:off x="0" y="391581"/>
            <a:ext cx="12216744" cy="518519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R="0" algn="ctr"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bg2">
                    <a:lumMod val="50000"/>
                  </a:schemeClr>
                </a:solidFill>
                <a:latin typeface="Open Sans Extrabold"/>
                <a:ea typeface="Open Sans Extrabold"/>
                <a:cs typeface="Open Sans Extrabold"/>
              </a:rPr>
              <a:t>LÍNEA DEL TIEMPO</a:t>
            </a:r>
            <a:endParaRPr>
              <a:solidFill>
                <a:schemeClr val="bg2">
                  <a:lumMod val="25000"/>
                </a:schemeClr>
              </a:solidFill>
              <a:latin typeface="Open Sans Extrabold"/>
              <a:cs typeface="Open Sans Extrabold"/>
            </a:endParaRPr>
          </a:p>
        </p:txBody>
      </p:sp>
      <p:cxnSp>
        <p:nvCxnSpPr>
          <p:cNvPr id="791721175" name=""/>
          <p:cNvCxnSpPr>
            <a:cxnSpLocks/>
          </p:cNvCxnSpPr>
          <p:nvPr/>
        </p:nvCxnSpPr>
        <p:spPr bwMode="auto">
          <a:xfrm rot="0" flipH="0" flipV="1">
            <a:off x="529572" y="861393"/>
            <a:ext cx="11132851" cy="0"/>
          </a:xfrm>
          <a:prstGeom prst="line">
            <a:avLst/>
          </a:prstGeom>
          <a:ln w="25399" cap="flat" cmpd="sng" algn="ctr">
            <a:solidFill>
              <a:schemeClr val="bg2">
                <a:lumMod val="50196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2726705" name=""/>
          <p:cNvSpPr txBox="1"/>
          <p:nvPr/>
        </p:nvSpPr>
        <p:spPr bwMode="auto">
          <a:xfrm rot="0" flipH="0" flipV="0">
            <a:off x="4004860" y="2348094"/>
            <a:ext cx="96043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03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69963422" name=""/>
          <p:cNvSpPr txBox="1"/>
          <p:nvPr/>
        </p:nvSpPr>
        <p:spPr bwMode="auto">
          <a:xfrm rot="0" flipH="0" flipV="0">
            <a:off x="781580" y="2348094"/>
            <a:ext cx="96043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01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779733143" name=""/>
          <p:cNvSpPr txBox="1"/>
          <p:nvPr/>
        </p:nvSpPr>
        <p:spPr bwMode="auto">
          <a:xfrm rot="0" flipH="0" flipV="0">
            <a:off x="7227960" y="2348094"/>
            <a:ext cx="96079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05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116577149" name=""/>
          <p:cNvSpPr txBox="1"/>
          <p:nvPr/>
        </p:nvSpPr>
        <p:spPr bwMode="auto">
          <a:xfrm rot="0" flipH="0" flipV="0">
            <a:off x="10451061" y="2348094"/>
            <a:ext cx="96115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07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76064554" name=""/>
          <p:cNvSpPr txBox="1"/>
          <p:nvPr/>
        </p:nvSpPr>
        <p:spPr bwMode="auto">
          <a:xfrm rot="0" flipH="0" flipV="0">
            <a:off x="5616320" y="4507157"/>
            <a:ext cx="96079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04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991193325" name=""/>
          <p:cNvSpPr txBox="1"/>
          <p:nvPr/>
        </p:nvSpPr>
        <p:spPr bwMode="auto">
          <a:xfrm rot="0" flipH="0" flipV="0">
            <a:off x="2393041" y="4507157"/>
            <a:ext cx="96079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02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487135232" name=""/>
          <p:cNvSpPr txBox="1"/>
          <p:nvPr/>
        </p:nvSpPr>
        <p:spPr bwMode="auto">
          <a:xfrm rot="0" flipH="0" flipV="0">
            <a:off x="8839422" y="4507157"/>
            <a:ext cx="96115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06</a:t>
            </a:r>
            <a:endParaRPr lang="es-AR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982116698" name=""/>
          <p:cNvSpPr txBox="1"/>
          <p:nvPr/>
        </p:nvSpPr>
        <p:spPr bwMode="auto">
          <a:xfrm rot="0" flipH="0" flipV="0">
            <a:off x="8738352" y="3287111"/>
            <a:ext cx="115392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2025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892706789" name=""/>
          <p:cNvSpPr txBox="1"/>
          <p:nvPr/>
        </p:nvSpPr>
        <p:spPr bwMode="auto">
          <a:xfrm rot="0" flipH="0" flipV="0">
            <a:off x="5515070" y="3287111"/>
            <a:ext cx="115464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2011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953733932" name=""/>
          <p:cNvSpPr txBox="1"/>
          <p:nvPr/>
        </p:nvSpPr>
        <p:spPr bwMode="auto">
          <a:xfrm rot="0" flipH="0" flipV="0">
            <a:off x="2291791" y="3287111"/>
            <a:ext cx="115644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1997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18460870" name=""/>
          <p:cNvSpPr txBox="1"/>
          <p:nvPr/>
        </p:nvSpPr>
        <p:spPr bwMode="auto">
          <a:xfrm rot="0" flipH="0" flipV="0">
            <a:off x="686631" y="3681486"/>
            <a:ext cx="115392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1990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39590157" name=""/>
          <p:cNvSpPr txBox="1"/>
          <p:nvPr/>
        </p:nvSpPr>
        <p:spPr bwMode="auto">
          <a:xfrm rot="0" flipH="0" flipV="0">
            <a:off x="10354311" y="3681486"/>
            <a:ext cx="115320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2032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5701358" name=""/>
          <p:cNvSpPr txBox="1"/>
          <p:nvPr/>
        </p:nvSpPr>
        <p:spPr bwMode="auto">
          <a:xfrm rot="0" flipH="0" flipV="0">
            <a:off x="7133193" y="3681486"/>
            <a:ext cx="115356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2018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93664172" name=""/>
          <p:cNvSpPr txBox="1"/>
          <p:nvPr/>
        </p:nvSpPr>
        <p:spPr bwMode="auto">
          <a:xfrm rot="0" flipH="0" flipV="0">
            <a:off x="3909911" y="3681486"/>
            <a:ext cx="115608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es-AR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2004</a:t>
            </a:r>
            <a:endParaRPr lang="es-AR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51252921" name=""/>
          <p:cNvGrpSpPr/>
          <p:nvPr/>
        </p:nvGrpSpPr>
        <p:grpSpPr bwMode="auto">
          <a:xfrm rot="0" flipH="0" flipV="0">
            <a:off x="3725173" y="4613837"/>
            <a:ext cx="1527366" cy="1114666"/>
            <a:chOff x="0" y="0"/>
            <a:chExt cx="1527366" cy="1114666"/>
          </a:xfrm>
        </p:grpSpPr>
        <p:sp>
          <p:nvSpPr>
            <p:cNvPr id="2017657094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10770386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776169346" name=""/>
          <p:cNvGrpSpPr/>
          <p:nvPr/>
        </p:nvGrpSpPr>
        <p:grpSpPr bwMode="auto">
          <a:xfrm rot="0" flipH="0" flipV="0">
            <a:off x="503514" y="4613837"/>
            <a:ext cx="1527366" cy="1114666"/>
            <a:chOff x="0" y="0"/>
            <a:chExt cx="1527366" cy="1114666"/>
          </a:xfrm>
        </p:grpSpPr>
        <p:sp>
          <p:nvSpPr>
            <p:cNvPr id="1120650046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836604316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50309735" name=""/>
          <p:cNvGrpSpPr/>
          <p:nvPr/>
        </p:nvGrpSpPr>
        <p:grpSpPr bwMode="auto">
          <a:xfrm rot="0" flipH="0" flipV="0">
            <a:off x="10165738" y="4613837"/>
            <a:ext cx="1527366" cy="1114666"/>
            <a:chOff x="0" y="0"/>
            <a:chExt cx="1527366" cy="1114666"/>
          </a:xfrm>
        </p:grpSpPr>
        <p:sp>
          <p:nvSpPr>
            <p:cNvPr id="1320023837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68888628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336313885" name=""/>
          <p:cNvGrpSpPr/>
          <p:nvPr/>
        </p:nvGrpSpPr>
        <p:grpSpPr bwMode="auto">
          <a:xfrm rot="0" flipH="0" flipV="0">
            <a:off x="6944079" y="4613837"/>
            <a:ext cx="1527366" cy="1114666"/>
            <a:chOff x="0" y="0"/>
            <a:chExt cx="1527366" cy="1114666"/>
          </a:xfrm>
        </p:grpSpPr>
        <p:sp>
          <p:nvSpPr>
            <p:cNvPr id="1440409530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30994025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578495902" name=""/>
          <p:cNvGrpSpPr/>
          <p:nvPr/>
        </p:nvGrpSpPr>
        <p:grpSpPr bwMode="auto">
          <a:xfrm rot="0" flipH="0" flipV="0">
            <a:off x="2106693" y="1565838"/>
            <a:ext cx="1527366" cy="1114666"/>
            <a:chOff x="0" y="0"/>
            <a:chExt cx="1527366" cy="1114666"/>
          </a:xfrm>
        </p:grpSpPr>
        <p:sp>
          <p:nvSpPr>
            <p:cNvPr id="1555366304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44338176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156941360" name=""/>
          <p:cNvGrpSpPr/>
          <p:nvPr/>
        </p:nvGrpSpPr>
        <p:grpSpPr bwMode="auto">
          <a:xfrm rot="0" flipH="0" flipV="0">
            <a:off x="8547258" y="1565838"/>
            <a:ext cx="1527366" cy="1114666"/>
            <a:chOff x="0" y="0"/>
            <a:chExt cx="1527366" cy="1114666"/>
          </a:xfrm>
        </p:grpSpPr>
        <p:sp>
          <p:nvSpPr>
            <p:cNvPr id="994691528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653693318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386564266" name=""/>
          <p:cNvGrpSpPr/>
          <p:nvPr/>
        </p:nvGrpSpPr>
        <p:grpSpPr bwMode="auto">
          <a:xfrm rot="0" flipH="0" flipV="0">
            <a:off x="5325599" y="1565838"/>
            <a:ext cx="1527366" cy="1114666"/>
            <a:chOff x="0" y="0"/>
            <a:chExt cx="1527366" cy="1114666"/>
          </a:xfrm>
        </p:grpSpPr>
        <p:sp>
          <p:nvSpPr>
            <p:cNvPr id="2082141590" name=""/>
            <p:cNvSpPr txBox="1"/>
            <p:nvPr/>
          </p:nvSpPr>
          <p:spPr bwMode="auto">
            <a:xfrm rot="0" flipH="0" flipV="0">
              <a:off x="0" y="0"/>
              <a:ext cx="152736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es-AR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Texto aquí</a:t>
              </a:r>
              <a:endParaRPr lang="es-AR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233997332" name=""/>
            <p:cNvSpPr txBox="1"/>
            <p:nvPr/>
          </p:nvSpPr>
          <p:spPr bwMode="auto">
            <a:xfrm rot="0" flipH="0" flipV="0">
              <a:off x="0" y="352306"/>
              <a:ext cx="1526646" cy="7623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es-AR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Para sustituir este texto por el suyo, haga clic en él y empiece a escribir.</a:t>
              </a:r>
              <a:endParaRPr lang="es-AR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ONLYOFFICE/8.2.1.38</Application>
  <DocSecurity>0</DocSecurity>
  <PresentationFormat>On-screen Show (4:3)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9</cp:revision>
  <dcterms:modified xsi:type="dcterms:W3CDTF">2024-11-17T21:45:42Z</dcterms:modified>
  <cp:category/>
  <cp:contentStatus/>
  <cp:version/>
</cp:coreProperties>
</file>