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s-A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1156997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73849853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165408712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BEDA767-7266-BEE4-E696-603FE08A86F7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chemeClr val="accent4">
                <a:lumMod val="75000"/>
              </a:schemeClr>
            </a:gs>
            <a:gs pos="50000">
              <a:srgbClr val="31467C"/>
            </a:gs>
            <a:gs pos="100000">
              <a:srgbClr val="522F9E"/>
            </a:gs>
          </a:gsLst>
          <a:lin ang="189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985813" name=""/>
          <p:cNvSpPr txBox="1"/>
          <p:nvPr/>
        </p:nvSpPr>
        <p:spPr bwMode="auto">
          <a:xfrm flipH="0" flipV="0">
            <a:off x="0" y="391582"/>
            <a:ext cx="12213145" cy="5185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R="828000" algn="r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LÍNEA DEL TIEMPO</a:t>
            </a:r>
            <a:endParaRPr/>
          </a:p>
        </p:txBody>
      </p:sp>
      <p:sp>
        <p:nvSpPr>
          <p:cNvPr id="776364540" name=""/>
          <p:cNvSpPr/>
          <p:nvPr/>
        </p:nvSpPr>
        <p:spPr bwMode="auto">
          <a:xfrm rot="0" flipH="0" flipV="0">
            <a:off x="9227722" y="2915325"/>
            <a:ext cx="2434702" cy="1410395"/>
          </a:xfrm>
          <a:custGeom>
            <a:avLst/>
            <a:gdLst/>
            <a:ahLst/>
            <a:cxnLst/>
            <a:rect l="0" t="0" r="r" b="b"/>
            <a:pathLst>
              <a:path w="43200" h="43200" fill="norm" stroke="1" extrusionOk="0">
                <a:moveTo>
                  <a:pt x="0" y="7"/>
                </a:moveTo>
                <a:lnTo>
                  <a:pt x="36614" y="7"/>
                </a:lnTo>
                <a:cubicBezTo>
                  <a:pt x="36576" y="-52"/>
                  <a:pt x="43257" y="21929"/>
                  <a:pt x="43191" y="21642"/>
                </a:cubicBezTo>
                <a:cubicBezTo>
                  <a:pt x="43116" y="21929"/>
                  <a:pt x="36504" y="43150"/>
                  <a:pt x="36614" y="43200"/>
                </a:cubicBezTo>
                <a:lnTo>
                  <a:pt x="0" y="43200"/>
                </a:lnTo>
                <a:lnTo>
                  <a:pt x="0" y="7"/>
                </a:lnTo>
                <a:close/>
              </a:path>
            </a:pathLst>
          </a:custGeom>
          <a:gradFill>
            <a:gsLst>
              <a:gs pos="0">
                <a:srgbClr val="87DDFA"/>
              </a:gs>
              <a:gs pos="100000">
                <a:srgbClr val="7181C2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pic>
        <p:nvPicPr>
          <p:cNvPr id="1502711327" name=""/>
          <p:cNvPicPr>
            <a:picLocks noChangeAspect="1"/>
          </p:cNvPicPr>
          <p:nvPr/>
        </p:nvPicPr>
        <p:blipFill>
          <a:blip r:embed="rId3"/>
          <a:srcRect l="8394" t="13407" r="0" b="14811"/>
          <a:stretch/>
        </p:blipFill>
        <p:spPr bwMode="auto">
          <a:xfrm rot="0" flipH="0" flipV="0">
            <a:off x="7062523" y="2915323"/>
            <a:ext cx="2399398" cy="1412391"/>
          </a:xfrm>
          <a:prstGeom prst="rect">
            <a:avLst/>
          </a:prstGeom>
        </p:spPr>
      </p:pic>
      <p:sp>
        <p:nvSpPr>
          <p:cNvPr id="1784632217" name=""/>
          <p:cNvSpPr/>
          <p:nvPr/>
        </p:nvSpPr>
        <p:spPr bwMode="auto">
          <a:xfrm rot="0" flipH="0" flipV="0">
            <a:off x="7069361" y="2917562"/>
            <a:ext cx="2158358" cy="1410152"/>
          </a:xfrm>
          <a:prstGeom prst="rect">
            <a:avLst/>
          </a:prstGeom>
          <a:gradFill>
            <a:gsLst>
              <a:gs pos="0">
                <a:srgbClr val="59A9D4"/>
              </a:gs>
              <a:gs pos="100000">
                <a:srgbClr val="87DDFA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pic>
        <p:nvPicPr>
          <p:cNvPr id="839875090" name=""/>
          <p:cNvPicPr>
            <a:picLocks noChangeAspect="1"/>
          </p:cNvPicPr>
          <p:nvPr/>
        </p:nvPicPr>
        <p:blipFill>
          <a:blip r:embed="rId3"/>
          <a:srcRect l="8132" t="13521" r="0" b="14811"/>
          <a:stretch/>
        </p:blipFill>
        <p:spPr bwMode="auto">
          <a:xfrm rot="0" flipH="0" flipV="0">
            <a:off x="4904164" y="2917562"/>
            <a:ext cx="2406238" cy="1410152"/>
          </a:xfrm>
          <a:prstGeom prst="rect">
            <a:avLst/>
          </a:prstGeom>
        </p:spPr>
      </p:pic>
      <p:sp>
        <p:nvSpPr>
          <p:cNvPr id="1067099126" name=""/>
          <p:cNvSpPr/>
          <p:nvPr/>
        </p:nvSpPr>
        <p:spPr bwMode="auto">
          <a:xfrm rot="0" flipH="0" flipV="0">
            <a:off x="4911003" y="2915323"/>
            <a:ext cx="2158358" cy="1410152"/>
          </a:xfrm>
          <a:prstGeom prst="rect">
            <a:avLst/>
          </a:prstGeom>
          <a:gradFill>
            <a:gsLst>
              <a:gs pos="0">
                <a:srgbClr val="3983B8"/>
              </a:gs>
              <a:gs pos="100000">
                <a:srgbClr val="59A9D4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pic>
        <p:nvPicPr>
          <p:cNvPr id="350486524" name=""/>
          <p:cNvPicPr>
            <a:picLocks noChangeAspect="1"/>
          </p:cNvPicPr>
          <p:nvPr/>
        </p:nvPicPr>
        <p:blipFill>
          <a:blip r:embed="rId3"/>
          <a:srcRect l="11101" t="14280" r="0" b="14051"/>
          <a:stretch/>
        </p:blipFill>
        <p:spPr bwMode="auto">
          <a:xfrm rot="0" flipH="0" flipV="0">
            <a:off x="2810724" y="2917562"/>
            <a:ext cx="2328490" cy="1410152"/>
          </a:xfrm>
          <a:prstGeom prst="rect">
            <a:avLst/>
          </a:prstGeom>
        </p:spPr>
      </p:pic>
      <p:sp>
        <p:nvSpPr>
          <p:cNvPr id="292262106" name=""/>
          <p:cNvSpPr/>
          <p:nvPr/>
        </p:nvSpPr>
        <p:spPr bwMode="auto">
          <a:xfrm rot="0" flipH="0" flipV="0">
            <a:off x="2810725" y="2917562"/>
            <a:ext cx="2100276" cy="1410152"/>
          </a:xfrm>
          <a:prstGeom prst="rect">
            <a:avLst/>
          </a:prstGeom>
          <a:gradFill>
            <a:gsLst>
              <a:gs pos="0">
                <a:srgbClr val="2DA38D"/>
              </a:gs>
              <a:gs pos="100000">
                <a:srgbClr val="3983B8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pic>
        <p:nvPicPr>
          <p:cNvPr id="2147385967" name=""/>
          <p:cNvPicPr>
            <a:picLocks noChangeAspect="1"/>
          </p:cNvPicPr>
          <p:nvPr/>
        </p:nvPicPr>
        <p:blipFill>
          <a:blip r:embed="rId3"/>
          <a:srcRect l="16753" t="13521" r="0" b="14811"/>
          <a:stretch/>
        </p:blipFill>
        <p:spPr bwMode="auto">
          <a:xfrm rot="0" flipH="0" flipV="0">
            <a:off x="876394" y="2917562"/>
            <a:ext cx="2180452" cy="1410152"/>
          </a:xfrm>
          <a:prstGeom prst="rect">
            <a:avLst/>
          </a:prstGeom>
        </p:spPr>
      </p:pic>
      <p:sp>
        <p:nvSpPr>
          <p:cNvPr id="2022990797" name=""/>
          <p:cNvSpPr/>
          <p:nvPr/>
        </p:nvSpPr>
        <p:spPr bwMode="auto">
          <a:xfrm rot="0" flipH="0" flipV="0">
            <a:off x="529573" y="2916443"/>
            <a:ext cx="2281150" cy="1411121"/>
          </a:xfrm>
          <a:custGeom>
            <a:avLst/>
            <a:gdLst/>
            <a:ahLst/>
            <a:cxnLst/>
            <a:rect l="0" t="0" r="r" b="b"/>
            <a:pathLst>
              <a:path w="43200" h="43200" fill="norm" stroke="1" extrusionOk="0">
                <a:moveTo>
                  <a:pt x="20" y="32"/>
                </a:moveTo>
                <a:lnTo>
                  <a:pt x="43200" y="32"/>
                </a:lnTo>
                <a:lnTo>
                  <a:pt x="43200" y="43200"/>
                </a:lnTo>
                <a:lnTo>
                  <a:pt x="20" y="43200"/>
                </a:lnTo>
                <a:cubicBezTo>
                  <a:pt x="-140" y="43085"/>
                  <a:pt x="6038" y="22703"/>
                  <a:pt x="5933" y="22197"/>
                </a:cubicBezTo>
                <a:cubicBezTo>
                  <a:pt x="6054" y="22047"/>
                  <a:pt x="138" y="-227"/>
                  <a:pt x="20" y="32"/>
                </a:cubicBezTo>
                <a:close/>
              </a:path>
            </a:pathLst>
          </a:custGeom>
          <a:gradFill>
            <a:gsLst>
              <a:gs pos="0">
                <a:srgbClr val="7BDBBB"/>
              </a:gs>
              <a:gs pos="100000">
                <a:srgbClr val="2DA38D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35048758" name=""/>
          <p:cNvSpPr txBox="1"/>
          <p:nvPr/>
        </p:nvSpPr>
        <p:spPr bwMode="auto">
          <a:xfrm rot="0" flipH="0" flipV="0">
            <a:off x="1469304" y="4668490"/>
            <a:ext cx="1360799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01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56612823" name=""/>
          <p:cNvSpPr txBox="1"/>
          <p:nvPr/>
        </p:nvSpPr>
        <p:spPr bwMode="auto">
          <a:xfrm rot="0" flipH="0" flipV="0">
            <a:off x="1298057" y="1611324"/>
            <a:ext cx="15260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725847124" name=""/>
          <p:cNvSpPr txBox="1"/>
          <p:nvPr/>
        </p:nvSpPr>
        <p:spPr bwMode="auto">
          <a:xfrm rot="0" flipH="0" flipV="0">
            <a:off x="1298057" y="3587954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1265872180" name=""/>
          <p:cNvSpPr txBox="1"/>
          <p:nvPr/>
        </p:nvSpPr>
        <p:spPr bwMode="auto">
          <a:xfrm rot="0" flipH="0" flipV="0">
            <a:off x="1297721" y="1981152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996243130" name=""/>
          <p:cNvSpPr txBox="1"/>
          <p:nvPr/>
        </p:nvSpPr>
        <p:spPr bwMode="auto">
          <a:xfrm rot="0" flipH="0" flipV="0">
            <a:off x="1469367" y="5272842"/>
            <a:ext cx="135999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02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084214626" name=""/>
          <p:cNvSpPr txBox="1"/>
          <p:nvPr/>
        </p:nvSpPr>
        <p:spPr bwMode="auto">
          <a:xfrm rot="0" flipH="0" flipV="0">
            <a:off x="1469367" y="5858880"/>
            <a:ext cx="135999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03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440732409" name=""/>
          <p:cNvSpPr txBox="1"/>
          <p:nvPr/>
        </p:nvSpPr>
        <p:spPr bwMode="auto">
          <a:xfrm rot="0" flipH="0" flipV="0">
            <a:off x="3553438" y="4668490"/>
            <a:ext cx="136008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04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86576646" name=""/>
          <p:cNvSpPr txBox="1"/>
          <p:nvPr/>
        </p:nvSpPr>
        <p:spPr bwMode="auto">
          <a:xfrm rot="0" flipH="0" flipV="0">
            <a:off x="3382192" y="1611324"/>
            <a:ext cx="15260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610301905" name=""/>
          <p:cNvSpPr txBox="1"/>
          <p:nvPr/>
        </p:nvSpPr>
        <p:spPr bwMode="auto">
          <a:xfrm rot="0" flipH="0" flipV="0">
            <a:off x="3382192" y="3587954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1318021692" name=""/>
          <p:cNvSpPr txBox="1"/>
          <p:nvPr/>
        </p:nvSpPr>
        <p:spPr bwMode="auto">
          <a:xfrm rot="0" flipH="0" flipV="0">
            <a:off x="3381858" y="1981152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333941649" name=""/>
          <p:cNvSpPr txBox="1"/>
          <p:nvPr/>
        </p:nvSpPr>
        <p:spPr bwMode="auto">
          <a:xfrm rot="0" flipH="0" flipV="0">
            <a:off x="3553502" y="5272842"/>
            <a:ext cx="136035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05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479091638" name=""/>
          <p:cNvSpPr txBox="1"/>
          <p:nvPr/>
        </p:nvSpPr>
        <p:spPr bwMode="auto">
          <a:xfrm rot="0" flipH="0" flipV="0">
            <a:off x="3553502" y="5858880"/>
            <a:ext cx="136035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06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519267820" name=""/>
          <p:cNvSpPr txBox="1"/>
          <p:nvPr/>
        </p:nvSpPr>
        <p:spPr bwMode="auto">
          <a:xfrm rot="0" flipH="0" flipV="0">
            <a:off x="5712133" y="4668490"/>
            <a:ext cx="136044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07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66350638" name=""/>
          <p:cNvSpPr txBox="1"/>
          <p:nvPr/>
        </p:nvSpPr>
        <p:spPr bwMode="auto">
          <a:xfrm rot="0" flipH="0" flipV="0">
            <a:off x="5540887" y="1611324"/>
            <a:ext cx="15260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947097945" name=""/>
          <p:cNvSpPr txBox="1"/>
          <p:nvPr/>
        </p:nvSpPr>
        <p:spPr bwMode="auto">
          <a:xfrm rot="0" flipH="0" flipV="0">
            <a:off x="5540887" y="3587954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226883581" name=""/>
          <p:cNvSpPr txBox="1"/>
          <p:nvPr/>
        </p:nvSpPr>
        <p:spPr bwMode="auto">
          <a:xfrm rot="0" flipH="0" flipV="0">
            <a:off x="5540552" y="1981152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1663690574" name=""/>
          <p:cNvSpPr txBox="1"/>
          <p:nvPr/>
        </p:nvSpPr>
        <p:spPr bwMode="auto">
          <a:xfrm rot="0" flipH="0" flipV="0">
            <a:off x="5712197" y="5272842"/>
            <a:ext cx="136035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08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45045306" name=""/>
          <p:cNvSpPr txBox="1"/>
          <p:nvPr/>
        </p:nvSpPr>
        <p:spPr bwMode="auto">
          <a:xfrm rot="0" flipH="0" flipV="0">
            <a:off x="5712197" y="5858880"/>
            <a:ext cx="136035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09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145047235" name=""/>
          <p:cNvSpPr txBox="1"/>
          <p:nvPr/>
        </p:nvSpPr>
        <p:spPr bwMode="auto">
          <a:xfrm rot="0" flipH="0" flipV="0">
            <a:off x="7870492" y="4668490"/>
            <a:ext cx="136044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10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649637641" name=""/>
          <p:cNvSpPr txBox="1"/>
          <p:nvPr/>
        </p:nvSpPr>
        <p:spPr bwMode="auto">
          <a:xfrm rot="0" flipH="0" flipV="0">
            <a:off x="7699248" y="1611324"/>
            <a:ext cx="15260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2030550242" name=""/>
          <p:cNvSpPr txBox="1"/>
          <p:nvPr/>
        </p:nvSpPr>
        <p:spPr bwMode="auto">
          <a:xfrm rot="0" flipH="0" flipV="0">
            <a:off x="7699248" y="3587954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644393148" name=""/>
          <p:cNvSpPr txBox="1"/>
          <p:nvPr/>
        </p:nvSpPr>
        <p:spPr bwMode="auto">
          <a:xfrm rot="0" flipH="0" flipV="0">
            <a:off x="7698911" y="1981152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732187177" name=""/>
          <p:cNvSpPr txBox="1"/>
          <p:nvPr/>
        </p:nvSpPr>
        <p:spPr bwMode="auto">
          <a:xfrm rot="0" flipH="0" flipV="0">
            <a:off x="7870557" y="5272842"/>
            <a:ext cx="136071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11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957341058" name=""/>
          <p:cNvSpPr txBox="1"/>
          <p:nvPr/>
        </p:nvSpPr>
        <p:spPr bwMode="auto">
          <a:xfrm rot="0" flipH="0" flipV="0">
            <a:off x="7870557" y="5858880"/>
            <a:ext cx="136071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12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744407099" name=""/>
          <p:cNvSpPr txBox="1"/>
          <p:nvPr/>
        </p:nvSpPr>
        <p:spPr bwMode="auto">
          <a:xfrm rot="0" flipH="0" flipV="0">
            <a:off x="10022013" y="4668490"/>
            <a:ext cx="1360799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13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95221740" name=""/>
          <p:cNvSpPr txBox="1"/>
          <p:nvPr/>
        </p:nvSpPr>
        <p:spPr bwMode="auto">
          <a:xfrm rot="0" flipH="0" flipV="0">
            <a:off x="9850770" y="1611324"/>
            <a:ext cx="15260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bg1"/>
              </a:solidFill>
            </a:endParaRPr>
          </a:p>
        </p:txBody>
      </p:sp>
      <p:sp>
        <p:nvSpPr>
          <p:cNvPr id="1306754368" name=""/>
          <p:cNvSpPr txBox="1"/>
          <p:nvPr/>
        </p:nvSpPr>
        <p:spPr bwMode="auto">
          <a:xfrm rot="0" flipH="0" flipV="0">
            <a:off x="9850770" y="3587954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46436130" name=""/>
          <p:cNvSpPr txBox="1"/>
          <p:nvPr/>
        </p:nvSpPr>
        <p:spPr bwMode="auto">
          <a:xfrm rot="0" flipH="0" flipV="0">
            <a:off x="9850432" y="1981152"/>
            <a:ext cx="152376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389010755" name=""/>
          <p:cNvSpPr txBox="1"/>
          <p:nvPr/>
        </p:nvSpPr>
        <p:spPr bwMode="auto">
          <a:xfrm rot="0" flipH="0" flipV="0">
            <a:off x="10022078" y="5272842"/>
            <a:ext cx="136071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14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231927073" name=""/>
          <p:cNvSpPr txBox="1"/>
          <p:nvPr/>
        </p:nvSpPr>
        <p:spPr bwMode="auto">
          <a:xfrm rot="0" flipH="0" flipV="0">
            <a:off x="10022078" y="5858880"/>
            <a:ext cx="136071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15 </a:t>
            </a:r>
            <a:r>
              <a:rPr lang="es-AR" sz="14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cxnSp>
        <p:nvCxnSpPr>
          <p:cNvPr id="982017462" name=""/>
          <p:cNvCxnSpPr>
            <a:cxnSpLocks/>
          </p:cNvCxnSpPr>
          <p:nvPr/>
        </p:nvCxnSpPr>
        <p:spPr bwMode="auto">
          <a:xfrm rot="0" flipH="0" flipV="1">
            <a:off x="529573" y="861394"/>
            <a:ext cx="11132852" cy="0"/>
          </a:xfrm>
          <a:prstGeom prst="line">
            <a:avLst/>
          </a:prstGeom>
          <a:ln w="28575" cap="flat" cmpd="sng" algn="ctr">
            <a:solidFill>
              <a:schemeClr val="accent5">
                <a:lumMod val="20000"/>
                <a:lumOff val="80000"/>
              </a:schemeClr>
            </a:solidFill>
            <a:prstDash val="sysDot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72304036" name=""/>
          <p:cNvGrpSpPr/>
          <p:nvPr/>
        </p:nvGrpSpPr>
        <p:grpSpPr bwMode="auto">
          <a:xfrm>
            <a:off x="1017250" y="3322800"/>
            <a:ext cx="361243" cy="2772000"/>
            <a:chOff x="0" y="0"/>
            <a:chExt cx="361243" cy="2772000"/>
          </a:xfrm>
        </p:grpSpPr>
        <p:cxnSp>
          <p:nvCxnSpPr>
            <p:cNvPr id="1826308601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535001" name=""/>
            <p:cNvGrpSpPr/>
            <p:nvPr/>
          </p:nvGrpSpPr>
          <p:grpSpPr bwMode="auto">
            <a:xfrm>
              <a:off x="37243" y="14398"/>
              <a:ext cx="324000" cy="2746800"/>
              <a:chOff x="0" y="0"/>
              <a:chExt cx="324000" cy="2746800"/>
            </a:xfrm>
          </p:grpSpPr>
          <p:cxnSp>
            <p:nvCxnSpPr>
              <p:cNvPr id="1698638354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4924731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0102150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9655962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04361921" name=""/>
          <p:cNvGrpSpPr/>
          <p:nvPr/>
        </p:nvGrpSpPr>
        <p:grpSpPr bwMode="auto">
          <a:xfrm>
            <a:off x="3114053" y="3339567"/>
            <a:ext cx="361243" cy="2772000"/>
            <a:chOff x="0" y="0"/>
            <a:chExt cx="361243" cy="2772000"/>
          </a:xfrm>
        </p:grpSpPr>
        <p:cxnSp>
          <p:nvCxnSpPr>
            <p:cNvPr id="1068127478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4759200" name=""/>
            <p:cNvGrpSpPr/>
            <p:nvPr/>
          </p:nvGrpSpPr>
          <p:grpSpPr bwMode="auto">
            <a:xfrm>
              <a:off x="37243" y="14398"/>
              <a:ext cx="324000" cy="2746800"/>
              <a:chOff x="0" y="0"/>
              <a:chExt cx="324000" cy="2746800"/>
            </a:xfrm>
          </p:grpSpPr>
          <p:cxnSp>
            <p:nvCxnSpPr>
              <p:cNvPr id="1112201505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1724528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7575754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912003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41960733" name=""/>
          <p:cNvGrpSpPr/>
          <p:nvPr/>
        </p:nvGrpSpPr>
        <p:grpSpPr bwMode="auto">
          <a:xfrm>
            <a:off x="5278284" y="3339567"/>
            <a:ext cx="361243" cy="2772000"/>
            <a:chOff x="0" y="0"/>
            <a:chExt cx="361243" cy="2772000"/>
          </a:xfrm>
        </p:grpSpPr>
        <p:cxnSp>
          <p:nvCxnSpPr>
            <p:cNvPr id="249005655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21939763" name=""/>
            <p:cNvGrpSpPr/>
            <p:nvPr/>
          </p:nvGrpSpPr>
          <p:grpSpPr bwMode="auto">
            <a:xfrm>
              <a:off x="37243" y="14398"/>
              <a:ext cx="324000" cy="2746800"/>
              <a:chOff x="0" y="0"/>
              <a:chExt cx="324000" cy="2746800"/>
            </a:xfrm>
          </p:grpSpPr>
          <p:cxnSp>
            <p:nvCxnSpPr>
              <p:cNvPr id="1957515624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828479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293456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7760861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275669" name=""/>
          <p:cNvGrpSpPr/>
          <p:nvPr/>
        </p:nvGrpSpPr>
        <p:grpSpPr bwMode="auto">
          <a:xfrm>
            <a:off x="7431107" y="3339567"/>
            <a:ext cx="361243" cy="2772000"/>
            <a:chOff x="0" y="0"/>
            <a:chExt cx="361243" cy="2772000"/>
          </a:xfrm>
        </p:grpSpPr>
        <p:cxnSp>
          <p:nvCxnSpPr>
            <p:cNvPr id="1176038613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7389894" name=""/>
            <p:cNvGrpSpPr/>
            <p:nvPr/>
          </p:nvGrpSpPr>
          <p:grpSpPr bwMode="auto">
            <a:xfrm>
              <a:off x="37243" y="14398"/>
              <a:ext cx="324000" cy="2746800"/>
              <a:chOff x="0" y="0"/>
              <a:chExt cx="324000" cy="2746800"/>
            </a:xfrm>
          </p:grpSpPr>
          <p:cxnSp>
            <p:nvCxnSpPr>
              <p:cNvPr id="1932774129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129089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9073543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8415970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12248149" name=""/>
          <p:cNvGrpSpPr/>
          <p:nvPr/>
        </p:nvGrpSpPr>
        <p:grpSpPr bwMode="auto">
          <a:xfrm>
            <a:off x="9490355" y="3339567"/>
            <a:ext cx="361243" cy="2772000"/>
            <a:chOff x="0" y="0"/>
            <a:chExt cx="361243" cy="2772000"/>
          </a:xfrm>
        </p:grpSpPr>
        <p:cxnSp>
          <p:nvCxnSpPr>
            <p:cNvPr id="21181844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bg1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80951558" name=""/>
            <p:cNvGrpSpPr/>
            <p:nvPr/>
          </p:nvGrpSpPr>
          <p:grpSpPr bwMode="auto">
            <a:xfrm>
              <a:off x="37243" y="14398"/>
              <a:ext cx="324000" cy="2746800"/>
              <a:chOff x="0" y="0"/>
              <a:chExt cx="324000" cy="2746800"/>
            </a:xfrm>
          </p:grpSpPr>
          <p:cxnSp>
            <p:nvCxnSpPr>
              <p:cNvPr id="423299563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650309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1237177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5982074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bg1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97990969" name=""/>
          <p:cNvSpPr txBox="1"/>
          <p:nvPr/>
        </p:nvSpPr>
        <p:spPr bwMode="auto">
          <a:xfrm rot="0" flipH="0" flipV="0">
            <a:off x="7069361" y="2767287"/>
            <a:ext cx="2161472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6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2020</a:t>
            </a:r>
            <a:endParaRPr lang="es-AR" spc="-566"/>
          </a:p>
        </p:txBody>
      </p:sp>
      <p:sp>
        <p:nvSpPr>
          <p:cNvPr id="473553926" name=""/>
          <p:cNvSpPr txBox="1"/>
          <p:nvPr/>
        </p:nvSpPr>
        <p:spPr bwMode="auto">
          <a:xfrm rot="0" flipH="0" flipV="0">
            <a:off x="4911003" y="2767287"/>
            <a:ext cx="2161473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6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2010</a:t>
            </a:r>
            <a:endParaRPr lang="es-AR" spc="-566"/>
          </a:p>
        </p:txBody>
      </p:sp>
      <p:sp>
        <p:nvSpPr>
          <p:cNvPr id="703046017" name=""/>
          <p:cNvSpPr txBox="1"/>
          <p:nvPr/>
        </p:nvSpPr>
        <p:spPr bwMode="auto">
          <a:xfrm rot="0" flipH="0" flipV="0">
            <a:off x="2818999" y="2767287"/>
            <a:ext cx="2096123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6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2000</a:t>
            </a:r>
            <a:endParaRPr lang="es-AR" spc="-566"/>
          </a:p>
        </p:txBody>
      </p:sp>
      <p:sp>
        <p:nvSpPr>
          <p:cNvPr id="544415242" name=""/>
          <p:cNvSpPr txBox="1"/>
          <p:nvPr/>
        </p:nvSpPr>
        <p:spPr bwMode="auto">
          <a:xfrm rot="0" flipH="0" flipV="0">
            <a:off x="613400" y="2767287"/>
            <a:ext cx="2209383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6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1990</a:t>
            </a:r>
            <a:endParaRPr lang="es-AR" spc="-566"/>
          </a:p>
        </p:txBody>
      </p:sp>
      <p:sp>
        <p:nvSpPr>
          <p:cNvPr id="102973002" name=""/>
          <p:cNvSpPr txBox="1"/>
          <p:nvPr/>
        </p:nvSpPr>
        <p:spPr bwMode="auto">
          <a:xfrm rot="0" flipH="0" flipV="0">
            <a:off x="9229756" y="2767287"/>
            <a:ext cx="2154338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5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2030</a:t>
            </a:r>
            <a:endParaRPr lang="es-AR" spc="-565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gradFill>
          <a:gsLst>
            <a:gs pos="0">
              <a:srgbClr val="FFDDCC"/>
            </a:gs>
            <a:gs pos="100000">
              <a:schemeClr val="accent3">
                <a:lumMod val="40000"/>
                <a:lumOff val="60000"/>
              </a:schemeClr>
            </a:gs>
          </a:gsLst>
          <a:lin ang="1890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2936732" name=""/>
          <p:cNvSpPr/>
          <p:nvPr/>
        </p:nvSpPr>
        <p:spPr bwMode="auto">
          <a:xfrm rot="0" flipH="0" flipV="0">
            <a:off x="9227722" y="2915325"/>
            <a:ext cx="2434702" cy="1410395"/>
          </a:xfrm>
          <a:custGeom>
            <a:avLst/>
            <a:gdLst/>
            <a:ahLst/>
            <a:cxnLst/>
            <a:rect l="0" t="0" r="r" b="b"/>
            <a:pathLst>
              <a:path w="43200" h="43200" fill="norm" stroke="1" extrusionOk="0">
                <a:moveTo>
                  <a:pt x="0" y="7"/>
                </a:moveTo>
                <a:lnTo>
                  <a:pt x="36614" y="7"/>
                </a:lnTo>
                <a:cubicBezTo>
                  <a:pt x="36576" y="-52"/>
                  <a:pt x="43257" y="21929"/>
                  <a:pt x="43191" y="21642"/>
                </a:cubicBezTo>
                <a:cubicBezTo>
                  <a:pt x="43116" y="21929"/>
                  <a:pt x="36504" y="43150"/>
                  <a:pt x="36614" y="43200"/>
                </a:cubicBezTo>
                <a:lnTo>
                  <a:pt x="0" y="43200"/>
                </a:lnTo>
                <a:lnTo>
                  <a:pt x="0" y="7"/>
                </a:lnTo>
                <a:close/>
              </a:path>
            </a:pathLst>
          </a:cu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rgbClr val="7181C2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pic>
        <p:nvPicPr>
          <p:cNvPr id="1304299636" name=""/>
          <p:cNvPicPr>
            <a:picLocks noChangeAspect="1"/>
          </p:cNvPicPr>
          <p:nvPr/>
        </p:nvPicPr>
        <p:blipFill>
          <a:blip r:embed="rId3"/>
          <a:srcRect l="4078" t="9723" r="0" b="9179"/>
          <a:stretch/>
        </p:blipFill>
        <p:spPr bwMode="auto">
          <a:xfrm rot="0" flipH="0" flipV="0">
            <a:off x="7212962" y="2917562"/>
            <a:ext cx="2221445" cy="1410152"/>
          </a:xfrm>
          <a:prstGeom prst="rect">
            <a:avLst/>
          </a:prstGeom>
        </p:spPr>
      </p:pic>
      <p:sp>
        <p:nvSpPr>
          <p:cNvPr id="630548963" name=""/>
          <p:cNvSpPr/>
          <p:nvPr/>
        </p:nvSpPr>
        <p:spPr bwMode="auto">
          <a:xfrm rot="0" flipH="0" flipV="0">
            <a:off x="7069361" y="2917562"/>
            <a:ext cx="2158358" cy="1410152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pic>
        <p:nvPicPr>
          <p:cNvPr id="247642617" name=""/>
          <p:cNvPicPr>
            <a:picLocks noChangeAspect="1"/>
          </p:cNvPicPr>
          <p:nvPr/>
        </p:nvPicPr>
        <p:blipFill>
          <a:blip r:embed="rId3"/>
          <a:srcRect l="4078" t="9723" r="0" b="9179"/>
          <a:stretch/>
        </p:blipFill>
        <p:spPr bwMode="auto">
          <a:xfrm rot="0" flipH="0" flipV="0">
            <a:off x="5032800" y="2916000"/>
            <a:ext cx="2221200" cy="1411200"/>
          </a:xfrm>
          <a:prstGeom prst="rect">
            <a:avLst/>
          </a:prstGeom>
        </p:spPr>
      </p:pic>
      <p:sp>
        <p:nvSpPr>
          <p:cNvPr id="2049159877" name=""/>
          <p:cNvSpPr/>
          <p:nvPr/>
        </p:nvSpPr>
        <p:spPr bwMode="auto">
          <a:xfrm rot="0" flipH="0" flipV="0">
            <a:off x="4911003" y="2915323"/>
            <a:ext cx="2158358" cy="1410152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080000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pic>
        <p:nvPicPr>
          <p:cNvPr id="1113124529" name=""/>
          <p:cNvPicPr>
            <a:picLocks noChangeAspect="1"/>
          </p:cNvPicPr>
          <p:nvPr/>
        </p:nvPicPr>
        <p:blipFill>
          <a:blip r:embed="rId3"/>
          <a:srcRect l="4078" t="9723" r="0" b="9179"/>
          <a:stretch/>
        </p:blipFill>
        <p:spPr bwMode="auto">
          <a:xfrm rot="0" flipH="0" flipV="0">
            <a:off x="2870573" y="2915323"/>
            <a:ext cx="2221445" cy="1410152"/>
          </a:xfrm>
          <a:prstGeom prst="rect">
            <a:avLst/>
          </a:prstGeom>
        </p:spPr>
      </p:pic>
      <p:sp>
        <p:nvSpPr>
          <p:cNvPr id="219239402" name=""/>
          <p:cNvSpPr/>
          <p:nvPr/>
        </p:nvSpPr>
        <p:spPr bwMode="auto">
          <a:xfrm rot="0" flipH="0" flipV="0">
            <a:off x="2810725" y="2917562"/>
            <a:ext cx="2100276" cy="1410152"/>
          </a:xfrm>
          <a:prstGeom prst="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449613600" name=""/>
          <p:cNvSpPr txBox="1"/>
          <p:nvPr/>
        </p:nvSpPr>
        <p:spPr bwMode="auto">
          <a:xfrm flipH="0" flipV="0">
            <a:off x="0" y="391582"/>
            <a:ext cx="12213505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R="828000" algn="r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accent6"/>
                </a:solidFill>
                <a:latin typeface="Microsoft New Tai Lue"/>
                <a:ea typeface="Microsoft New Tai Lue"/>
                <a:cs typeface="Microsoft New Tai Lue"/>
              </a:rPr>
              <a:t>LÍNEA DEL TIEMPO</a:t>
            </a:r>
            <a:endParaRPr/>
          </a:p>
        </p:txBody>
      </p:sp>
      <p:sp>
        <p:nvSpPr>
          <p:cNvPr id="265661979" name=""/>
          <p:cNvSpPr txBox="1"/>
          <p:nvPr/>
        </p:nvSpPr>
        <p:spPr bwMode="auto">
          <a:xfrm rot="0" flipH="0" flipV="0">
            <a:off x="1469304" y="4668491"/>
            <a:ext cx="136188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01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599595512" name=""/>
          <p:cNvSpPr txBox="1"/>
          <p:nvPr/>
        </p:nvSpPr>
        <p:spPr bwMode="auto">
          <a:xfrm rot="0" flipH="0" flipV="0">
            <a:off x="1298058" y="1611324"/>
            <a:ext cx="152605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accent6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accent6"/>
              </a:solidFill>
            </a:endParaRPr>
          </a:p>
        </p:txBody>
      </p:sp>
      <p:sp>
        <p:nvSpPr>
          <p:cNvPr id="465855616" name=""/>
          <p:cNvSpPr txBox="1"/>
          <p:nvPr/>
        </p:nvSpPr>
        <p:spPr bwMode="auto">
          <a:xfrm rot="0" flipH="0" flipV="0">
            <a:off x="1297722" y="1981153"/>
            <a:ext cx="152376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accent6"/>
              </a:solidFill>
            </a:endParaRPr>
          </a:p>
        </p:txBody>
      </p:sp>
      <p:sp>
        <p:nvSpPr>
          <p:cNvPr id="1150394346" name=""/>
          <p:cNvSpPr txBox="1"/>
          <p:nvPr/>
        </p:nvSpPr>
        <p:spPr bwMode="auto">
          <a:xfrm rot="0" flipH="0" flipV="0">
            <a:off x="1469368" y="5272843"/>
            <a:ext cx="136107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02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1186333897" name=""/>
          <p:cNvSpPr txBox="1"/>
          <p:nvPr/>
        </p:nvSpPr>
        <p:spPr bwMode="auto">
          <a:xfrm rot="0" flipH="0" flipV="0">
            <a:off x="1469368" y="5858881"/>
            <a:ext cx="136035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03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567055503" name=""/>
          <p:cNvSpPr txBox="1"/>
          <p:nvPr/>
        </p:nvSpPr>
        <p:spPr bwMode="auto">
          <a:xfrm rot="0" flipH="0" flipV="0">
            <a:off x="3553439" y="4668491"/>
            <a:ext cx="136152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04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1157364415" name=""/>
          <p:cNvSpPr txBox="1"/>
          <p:nvPr/>
        </p:nvSpPr>
        <p:spPr bwMode="auto">
          <a:xfrm rot="0" flipH="0" flipV="0">
            <a:off x="3382193" y="1611324"/>
            <a:ext cx="152605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accent6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accent6"/>
              </a:solidFill>
            </a:endParaRPr>
          </a:p>
        </p:txBody>
      </p:sp>
      <p:sp>
        <p:nvSpPr>
          <p:cNvPr id="1921465974" name=""/>
          <p:cNvSpPr txBox="1"/>
          <p:nvPr/>
        </p:nvSpPr>
        <p:spPr bwMode="auto">
          <a:xfrm rot="0" flipH="0" flipV="0">
            <a:off x="3382193" y="3587955"/>
            <a:ext cx="152340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519642316" name=""/>
          <p:cNvSpPr txBox="1"/>
          <p:nvPr/>
        </p:nvSpPr>
        <p:spPr bwMode="auto">
          <a:xfrm rot="0" flipH="0" flipV="0">
            <a:off x="3381858" y="1981153"/>
            <a:ext cx="152376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accent6"/>
              </a:solidFill>
            </a:endParaRPr>
          </a:p>
        </p:txBody>
      </p:sp>
      <p:sp>
        <p:nvSpPr>
          <p:cNvPr id="61698906" name=""/>
          <p:cNvSpPr txBox="1"/>
          <p:nvPr/>
        </p:nvSpPr>
        <p:spPr bwMode="auto">
          <a:xfrm rot="0" flipH="0" flipV="0">
            <a:off x="3553503" y="5272843"/>
            <a:ext cx="136071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05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345496190" name=""/>
          <p:cNvSpPr txBox="1"/>
          <p:nvPr/>
        </p:nvSpPr>
        <p:spPr bwMode="auto">
          <a:xfrm rot="0" flipH="0" flipV="0">
            <a:off x="3553503" y="5858881"/>
            <a:ext cx="136071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06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138059215" name=""/>
          <p:cNvSpPr txBox="1"/>
          <p:nvPr/>
        </p:nvSpPr>
        <p:spPr bwMode="auto">
          <a:xfrm rot="0" flipH="0" flipV="0">
            <a:off x="5712134" y="4668491"/>
            <a:ext cx="136152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07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1579988421" name=""/>
          <p:cNvSpPr txBox="1"/>
          <p:nvPr/>
        </p:nvSpPr>
        <p:spPr bwMode="auto">
          <a:xfrm rot="0" flipH="0" flipV="0">
            <a:off x="5540888" y="1611324"/>
            <a:ext cx="152605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accent6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accent6"/>
              </a:solidFill>
            </a:endParaRPr>
          </a:p>
        </p:txBody>
      </p:sp>
      <p:sp>
        <p:nvSpPr>
          <p:cNvPr id="1356658552" name=""/>
          <p:cNvSpPr txBox="1"/>
          <p:nvPr/>
        </p:nvSpPr>
        <p:spPr bwMode="auto">
          <a:xfrm rot="0" flipH="0" flipV="0">
            <a:off x="5540888" y="3587955"/>
            <a:ext cx="152340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354904375" name=""/>
          <p:cNvSpPr txBox="1"/>
          <p:nvPr/>
        </p:nvSpPr>
        <p:spPr bwMode="auto">
          <a:xfrm rot="0" flipH="0" flipV="0">
            <a:off x="5540553" y="1981153"/>
            <a:ext cx="152376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accent6"/>
              </a:solidFill>
            </a:endParaRPr>
          </a:p>
        </p:txBody>
      </p:sp>
      <p:sp>
        <p:nvSpPr>
          <p:cNvPr id="832282143" name=""/>
          <p:cNvSpPr txBox="1"/>
          <p:nvPr/>
        </p:nvSpPr>
        <p:spPr bwMode="auto">
          <a:xfrm rot="0" flipH="0" flipV="0">
            <a:off x="5712198" y="5272843"/>
            <a:ext cx="136071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08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786301142" name=""/>
          <p:cNvSpPr txBox="1"/>
          <p:nvPr/>
        </p:nvSpPr>
        <p:spPr bwMode="auto">
          <a:xfrm rot="0" flipH="0" flipV="0">
            <a:off x="5712198" y="5858881"/>
            <a:ext cx="136071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09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2135809786" name=""/>
          <p:cNvSpPr txBox="1"/>
          <p:nvPr/>
        </p:nvSpPr>
        <p:spPr bwMode="auto">
          <a:xfrm rot="0" flipH="0" flipV="0">
            <a:off x="7870493" y="4668491"/>
            <a:ext cx="136188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10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433437291" name=""/>
          <p:cNvSpPr txBox="1"/>
          <p:nvPr/>
        </p:nvSpPr>
        <p:spPr bwMode="auto">
          <a:xfrm rot="0" flipH="0" flipV="0">
            <a:off x="7699248" y="1611324"/>
            <a:ext cx="152605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accent6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accent6"/>
              </a:solidFill>
            </a:endParaRPr>
          </a:p>
        </p:txBody>
      </p:sp>
      <p:sp>
        <p:nvSpPr>
          <p:cNvPr id="1220231702" name=""/>
          <p:cNvSpPr txBox="1"/>
          <p:nvPr/>
        </p:nvSpPr>
        <p:spPr bwMode="auto">
          <a:xfrm rot="0" flipH="0" flipV="0">
            <a:off x="7699248" y="3587955"/>
            <a:ext cx="152340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192863122" name=""/>
          <p:cNvSpPr txBox="1"/>
          <p:nvPr/>
        </p:nvSpPr>
        <p:spPr bwMode="auto">
          <a:xfrm rot="0" flipH="0" flipV="0">
            <a:off x="7698912" y="1981153"/>
            <a:ext cx="152376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accent6"/>
              </a:solidFill>
            </a:endParaRPr>
          </a:p>
        </p:txBody>
      </p:sp>
      <p:sp>
        <p:nvSpPr>
          <p:cNvPr id="1976239210" name=""/>
          <p:cNvSpPr txBox="1"/>
          <p:nvPr/>
        </p:nvSpPr>
        <p:spPr bwMode="auto">
          <a:xfrm rot="0" flipH="0" flipV="0">
            <a:off x="7870558" y="5272843"/>
            <a:ext cx="136107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11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848311010" name=""/>
          <p:cNvSpPr txBox="1"/>
          <p:nvPr/>
        </p:nvSpPr>
        <p:spPr bwMode="auto">
          <a:xfrm rot="0" flipH="0" flipV="0">
            <a:off x="7870558" y="5858881"/>
            <a:ext cx="136107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12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1766674502" name=""/>
          <p:cNvSpPr txBox="1"/>
          <p:nvPr/>
        </p:nvSpPr>
        <p:spPr bwMode="auto">
          <a:xfrm rot="0" flipH="0" flipV="0">
            <a:off x="10022013" y="4668491"/>
            <a:ext cx="1360800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13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2014546566" name=""/>
          <p:cNvSpPr txBox="1"/>
          <p:nvPr/>
        </p:nvSpPr>
        <p:spPr bwMode="auto">
          <a:xfrm rot="0" flipH="0" flipV="0">
            <a:off x="9850770" y="1611324"/>
            <a:ext cx="1526052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2000" b="0" i="0" u="none" strike="noStrike" cap="none" spc="0">
                <a:solidFill>
                  <a:schemeClr val="accent6"/>
                </a:solidFill>
                <a:latin typeface="Microsoft New Tai Lue"/>
                <a:ea typeface="Microsoft New Tai Lue"/>
                <a:cs typeface="Microsoft New Tai Lue"/>
              </a:rPr>
              <a:t>Texto aquí</a:t>
            </a:r>
            <a:endParaRPr lang="es-AR">
              <a:solidFill>
                <a:schemeClr val="accent6"/>
              </a:solidFill>
            </a:endParaRPr>
          </a:p>
        </p:txBody>
      </p:sp>
      <p:sp>
        <p:nvSpPr>
          <p:cNvPr id="881560787" name=""/>
          <p:cNvSpPr txBox="1"/>
          <p:nvPr/>
        </p:nvSpPr>
        <p:spPr bwMode="auto">
          <a:xfrm rot="0" flipH="0" flipV="0">
            <a:off x="9850770" y="3587955"/>
            <a:ext cx="152340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1287532220" name=""/>
          <p:cNvSpPr txBox="1"/>
          <p:nvPr/>
        </p:nvSpPr>
        <p:spPr bwMode="auto">
          <a:xfrm rot="0" flipH="0" flipV="0">
            <a:off x="9850433" y="1981153"/>
            <a:ext cx="152376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accent6"/>
              </a:solidFill>
            </a:endParaRPr>
          </a:p>
        </p:txBody>
      </p:sp>
      <p:sp>
        <p:nvSpPr>
          <p:cNvPr id="2105986041" name=""/>
          <p:cNvSpPr txBox="1"/>
          <p:nvPr/>
        </p:nvSpPr>
        <p:spPr bwMode="auto">
          <a:xfrm rot="0" flipH="0" flipV="0">
            <a:off x="10022079" y="5272843"/>
            <a:ext cx="136107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14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sp>
        <p:nvSpPr>
          <p:cNvPr id="1491239946" name=""/>
          <p:cNvSpPr txBox="1"/>
          <p:nvPr/>
        </p:nvSpPr>
        <p:spPr bwMode="auto">
          <a:xfrm rot="0" flipH="0" flipV="0">
            <a:off x="10022079" y="5858881"/>
            <a:ext cx="1361071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algn="l">
              <a:defRPr/>
            </a:pPr>
            <a:r>
              <a:rPr lang="es-AR" sz="2200" b="1">
                <a:solidFill>
                  <a:schemeClr val="accent6"/>
                </a:solidFill>
                <a:latin typeface="Arial Black"/>
                <a:ea typeface="Arial Black"/>
                <a:cs typeface="Arial Black"/>
              </a:rPr>
              <a:t>15 </a:t>
            </a:r>
            <a:r>
              <a:rPr lang="es-AR" sz="1400" b="1" i="0" u="none" strike="noStrike" cap="none" spc="0">
                <a:solidFill>
                  <a:schemeClr val="accent6"/>
                </a:solidFill>
                <a:latin typeface="Asana Math"/>
                <a:ea typeface="Asana Math"/>
                <a:cs typeface="Asana Math"/>
              </a:rPr>
              <a:t>texto</a:t>
            </a:r>
            <a:endParaRPr lang="es-AR" b="1">
              <a:solidFill>
                <a:schemeClr val="accent6"/>
              </a:solidFill>
              <a:latin typeface="Arial Black"/>
              <a:cs typeface="Arial Black"/>
            </a:endParaRPr>
          </a:p>
        </p:txBody>
      </p:sp>
      <p:cxnSp>
        <p:nvCxnSpPr>
          <p:cNvPr id="1309497007" name=""/>
          <p:cNvCxnSpPr>
            <a:cxnSpLocks/>
          </p:cNvCxnSpPr>
          <p:nvPr/>
        </p:nvCxnSpPr>
        <p:spPr bwMode="auto">
          <a:xfrm rot="0" flipH="0" flipV="1">
            <a:off x="529573" y="861394"/>
            <a:ext cx="11132852" cy="0"/>
          </a:xfrm>
          <a:prstGeom prst="line">
            <a:avLst/>
          </a:prstGeom>
          <a:ln w="28575" cap="flat" cmpd="sng" algn="ctr">
            <a:solidFill>
              <a:schemeClr val="accent6"/>
            </a:solidFill>
            <a:prstDash val="sysDot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48669262" name=""/>
          <p:cNvPicPr>
            <a:picLocks noChangeAspect="1"/>
          </p:cNvPicPr>
          <p:nvPr/>
        </p:nvPicPr>
        <p:blipFill>
          <a:blip r:embed="rId3"/>
          <a:srcRect l="4078" t="9723" r="0" b="9179"/>
          <a:stretch/>
        </p:blipFill>
        <p:spPr bwMode="auto">
          <a:xfrm rot="0" flipH="0" flipV="0">
            <a:off x="901916" y="2917562"/>
            <a:ext cx="2126195" cy="1410152"/>
          </a:xfrm>
          <a:prstGeom prst="rect">
            <a:avLst/>
          </a:prstGeom>
        </p:spPr>
      </p:pic>
      <p:sp>
        <p:nvSpPr>
          <p:cNvPr id="1971121352" name=""/>
          <p:cNvSpPr/>
          <p:nvPr/>
        </p:nvSpPr>
        <p:spPr bwMode="auto">
          <a:xfrm rot="0" flipH="0" flipV="0">
            <a:off x="529573" y="2916443"/>
            <a:ext cx="2281150" cy="1411121"/>
          </a:xfrm>
          <a:custGeom>
            <a:avLst/>
            <a:gdLst/>
            <a:ahLst/>
            <a:cxnLst/>
            <a:rect l="0" t="0" r="r" b="b"/>
            <a:pathLst>
              <a:path w="43200" h="43200" fill="norm" stroke="1" extrusionOk="0">
                <a:moveTo>
                  <a:pt x="20" y="32"/>
                </a:moveTo>
                <a:lnTo>
                  <a:pt x="43200" y="32"/>
                </a:lnTo>
                <a:lnTo>
                  <a:pt x="43200" y="43200"/>
                </a:lnTo>
                <a:lnTo>
                  <a:pt x="20" y="43200"/>
                </a:lnTo>
                <a:cubicBezTo>
                  <a:pt x="-140" y="43085"/>
                  <a:pt x="6038" y="22703"/>
                  <a:pt x="5933" y="22197"/>
                </a:cubicBezTo>
                <a:cubicBezTo>
                  <a:pt x="6054" y="22047"/>
                  <a:pt x="138" y="-227"/>
                  <a:pt x="20" y="32"/>
                </a:cubicBezTo>
                <a:close/>
              </a:path>
            </a:pathLst>
          </a:cu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216651298" name=""/>
          <p:cNvGrpSpPr/>
          <p:nvPr/>
        </p:nvGrpSpPr>
        <p:grpSpPr bwMode="auto">
          <a:xfrm>
            <a:off x="1017250" y="3322800"/>
            <a:ext cx="361243" cy="2772000"/>
            <a:chOff x="0" y="0"/>
            <a:chExt cx="361243" cy="2772000"/>
          </a:xfrm>
        </p:grpSpPr>
        <p:cxnSp>
          <p:nvCxnSpPr>
            <p:cNvPr id="1425667680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accent6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7974837" name=""/>
            <p:cNvGrpSpPr/>
            <p:nvPr/>
          </p:nvGrpSpPr>
          <p:grpSpPr bwMode="auto">
            <a:xfrm>
              <a:off x="37243" y="14399"/>
              <a:ext cx="324000" cy="2746800"/>
              <a:chOff x="0" y="0"/>
              <a:chExt cx="324000" cy="2746800"/>
            </a:xfrm>
          </p:grpSpPr>
          <p:cxnSp>
            <p:nvCxnSpPr>
              <p:cNvPr id="268626087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583128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2211949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9854966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8151158" name=""/>
          <p:cNvGrpSpPr/>
          <p:nvPr/>
        </p:nvGrpSpPr>
        <p:grpSpPr bwMode="auto">
          <a:xfrm>
            <a:off x="3114053" y="3339567"/>
            <a:ext cx="361243" cy="2772000"/>
            <a:chOff x="0" y="0"/>
            <a:chExt cx="361243" cy="2772000"/>
          </a:xfrm>
        </p:grpSpPr>
        <p:cxnSp>
          <p:nvCxnSpPr>
            <p:cNvPr id="1192372932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accent6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21718856" name=""/>
            <p:cNvGrpSpPr/>
            <p:nvPr/>
          </p:nvGrpSpPr>
          <p:grpSpPr bwMode="auto">
            <a:xfrm>
              <a:off x="37243" y="14399"/>
              <a:ext cx="324000" cy="2746800"/>
              <a:chOff x="0" y="0"/>
              <a:chExt cx="324000" cy="2746800"/>
            </a:xfrm>
          </p:grpSpPr>
          <p:cxnSp>
            <p:nvCxnSpPr>
              <p:cNvPr id="1304386897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0017149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7998798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1244160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19538993" name=""/>
          <p:cNvGrpSpPr/>
          <p:nvPr/>
        </p:nvGrpSpPr>
        <p:grpSpPr bwMode="auto">
          <a:xfrm>
            <a:off x="5278285" y="3339567"/>
            <a:ext cx="361243" cy="2772000"/>
            <a:chOff x="0" y="0"/>
            <a:chExt cx="361243" cy="2772000"/>
          </a:xfrm>
        </p:grpSpPr>
        <p:cxnSp>
          <p:nvCxnSpPr>
            <p:cNvPr id="1413129468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accent6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10254266" name=""/>
            <p:cNvGrpSpPr/>
            <p:nvPr/>
          </p:nvGrpSpPr>
          <p:grpSpPr bwMode="auto">
            <a:xfrm>
              <a:off x="37243" y="14399"/>
              <a:ext cx="324000" cy="2746800"/>
              <a:chOff x="0" y="0"/>
              <a:chExt cx="324000" cy="2746800"/>
            </a:xfrm>
          </p:grpSpPr>
          <p:cxnSp>
            <p:nvCxnSpPr>
              <p:cNvPr id="518344439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8878070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1671502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6729839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93011123" name=""/>
          <p:cNvGrpSpPr/>
          <p:nvPr/>
        </p:nvGrpSpPr>
        <p:grpSpPr bwMode="auto">
          <a:xfrm>
            <a:off x="7431108" y="3339567"/>
            <a:ext cx="361243" cy="2772000"/>
            <a:chOff x="0" y="0"/>
            <a:chExt cx="361243" cy="2772000"/>
          </a:xfrm>
        </p:grpSpPr>
        <p:cxnSp>
          <p:nvCxnSpPr>
            <p:cNvPr id="541409668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accent6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44835624" name=""/>
            <p:cNvGrpSpPr/>
            <p:nvPr/>
          </p:nvGrpSpPr>
          <p:grpSpPr bwMode="auto">
            <a:xfrm>
              <a:off x="37243" y="14399"/>
              <a:ext cx="324000" cy="2746800"/>
              <a:chOff x="0" y="0"/>
              <a:chExt cx="324000" cy="2746800"/>
            </a:xfrm>
          </p:grpSpPr>
          <p:cxnSp>
            <p:nvCxnSpPr>
              <p:cNvPr id="941310748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337478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2159245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0283832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9571377" name=""/>
          <p:cNvGrpSpPr/>
          <p:nvPr/>
        </p:nvGrpSpPr>
        <p:grpSpPr bwMode="auto">
          <a:xfrm>
            <a:off x="9490356" y="3339567"/>
            <a:ext cx="361243" cy="2772000"/>
            <a:chOff x="0" y="0"/>
            <a:chExt cx="361243" cy="2772000"/>
          </a:xfrm>
        </p:grpSpPr>
        <p:cxnSp>
          <p:nvCxnSpPr>
            <p:cNvPr id="946543932" name=""/>
            <p:cNvCxnSpPr>
              <a:cxnSpLocks/>
            </p:cNvCxnSpPr>
            <p:nvPr/>
          </p:nvCxnSpPr>
          <p:spPr bwMode="auto">
            <a:xfrm rot="5399976" flipH="0" flipV="0">
              <a:off x="-1386000" y="1386000"/>
              <a:ext cx="2772000" cy="0"/>
            </a:xfrm>
            <a:prstGeom prst="line">
              <a:avLst/>
            </a:prstGeom>
            <a:ln w="28575" cap="flat" cmpd="sng" algn="ctr">
              <a:solidFill>
                <a:schemeClr val="accent6"/>
              </a:solidFill>
              <a:prstDash val="sysDot"/>
              <a:miter lim="800000"/>
            </a:ln>
          </p:spPr>
          <p:style>
            <a:lnRef idx="1">
              <a:schemeClr val="accent1">
                <a:shade val="50000"/>
              </a:schemeClr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4819792" name=""/>
            <p:cNvGrpSpPr/>
            <p:nvPr/>
          </p:nvGrpSpPr>
          <p:grpSpPr bwMode="auto">
            <a:xfrm>
              <a:off x="37243" y="14399"/>
              <a:ext cx="324000" cy="2746800"/>
              <a:chOff x="0" y="0"/>
              <a:chExt cx="324000" cy="2746800"/>
            </a:xfrm>
          </p:grpSpPr>
          <p:cxnSp>
            <p:nvCxnSpPr>
              <p:cNvPr id="1935287248" name=""/>
              <p:cNvCxnSpPr>
                <a:cxnSpLocks/>
              </p:cNvCxnSpPr>
              <p:nvPr/>
            </p:nvCxnSpPr>
            <p:spPr bwMode="auto">
              <a:xfrm rot="0" flipH="0" flipV="1">
                <a:off x="0" y="1540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179162" name=""/>
              <p:cNvCxnSpPr>
                <a:cxnSpLocks/>
              </p:cNvCxnSpPr>
              <p:nvPr/>
            </p:nvCxnSpPr>
            <p:spPr bwMode="auto">
              <a:xfrm rot="0" flipH="0" flipV="1">
                <a:off x="0" y="2152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9758171" name=""/>
              <p:cNvCxnSpPr>
                <a:cxnSpLocks/>
              </p:cNvCxnSpPr>
              <p:nvPr/>
            </p:nvCxnSpPr>
            <p:spPr bwMode="auto">
              <a:xfrm rot="0" flipH="0" flipV="1">
                <a:off x="0" y="274680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9250385" name=""/>
              <p:cNvCxnSpPr>
                <a:cxnSpLocks/>
              </p:cNvCxnSpPr>
              <p:nvPr/>
            </p:nvCxnSpPr>
            <p:spPr bwMode="auto">
              <a:xfrm rot="0" flipH="0" flipV="1">
                <a:off x="0" y="0"/>
                <a:ext cx="324000" cy="0"/>
              </a:xfrm>
              <a:prstGeom prst="line">
                <a:avLst/>
              </a:prstGeom>
              <a:ln w="28575" cap="flat" cmpd="sng" algn="ctr">
                <a:solidFill>
                  <a:schemeClr val="accent6"/>
                </a:solidFill>
                <a:prstDash val="sysDot"/>
                <a:miter lim="800000"/>
              </a:ln>
            </p:spPr>
            <p:style>
              <a:lnRef idx="1">
                <a:schemeClr val="accent1">
                  <a:shade val="50000"/>
                </a:schemeClr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41441295" name=""/>
          <p:cNvSpPr txBox="1"/>
          <p:nvPr/>
        </p:nvSpPr>
        <p:spPr bwMode="auto">
          <a:xfrm rot="0" flipH="0" flipV="0">
            <a:off x="1298058" y="3587955"/>
            <a:ext cx="1523408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1000" b="1" i="0" u="none" strike="noStrike" cap="none" spc="0">
                <a:solidFill>
                  <a:schemeClr val="bg1"/>
                </a:solidFill>
                <a:latin typeface="Asana Math"/>
                <a:ea typeface="Asana Math"/>
                <a:cs typeface="Asana Math"/>
              </a:rPr>
              <a:t>Para sustituir este texto por el suyo, haga clic en él y empiece a escribir.</a:t>
            </a:r>
            <a:endParaRPr lang="es-AR" sz="1600" b="1">
              <a:solidFill>
                <a:schemeClr val="bg1"/>
              </a:solidFill>
            </a:endParaRPr>
          </a:p>
        </p:txBody>
      </p:sp>
      <p:sp>
        <p:nvSpPr>
          <p:cNvPr id="1115757298" name=""/>
          <p:cNvSpPr txBox="1"/>
          <p:nvPr/>
        </p:nvSpPr>
        <p:spPr bwMode="auto">
          <a:xfrm rot="0" flipH="0" flipV="0">
            <a:off x="7069361" y="2767288"/>
            <a:ext cx="2161113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5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2020</a:t>
            </a:r>
            <a:endParaRPr lang="es-AR" spc="-565"/>
          </a:p>
        </p:txBody>
      </p:sp>
      <p:sp>
        <p:nvSpPr>
          <p:cNvPr id="1348396378" name=""/>
          <p:cNvSpPr txBox="1"/>
          <p:nvPr/>
        </p:nvSpPr>
        <p:spPr bwMode="auto">
          <a:xfrm rot="0" flipH="0" flipV="0">
            <a:off x="4911003" y="2767288"/>
            <a:ext cx="2161114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5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2010</a:t>
            </a:r>
            <a:endParaRPr lang="es-AR" spc="-565"/>
          </a:p>
        </p:txBody>
      </p:sp>
      <p:sp>
        <p:nvSpPr>
          <p:cNvPr id="2009286033" name=""/>
          <p:cNvSpPr txBox="1"/>
          <p:nvPr/>
        </p:nvSpPr>
        <p:spPr bwMode="auto">
          <a:xfrm rot="0" flipH="0" flipV="0">
            <a:off x="2819000" y="2767288"/>
            <a:ext cx="2095764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5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2000</a:t>
            </a:r>
            <a:endParaRPr lang="es-AR" spc="-565"/>
          </a:p>
        </p:txBody>
      </p:sp>
      <p:sp>
        <p:nvSpPr>
          <p:cNvPr id="219690593" name=""/>
          <p:cNvSpPr txBox="1"/>
          <p:nvPr/>
        </p:nvSpPr>
        <p:spPr bwMode="auto">
          <a:xfrm rot="0" flipH="0" flipV="0">
            <a:off x="613401" y="2767288"/>
            <a:ext cx="2209024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5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1990</a:t>
            </a:r>
            <a:endParaRPr lang="es-AR" spc="-565"/>
          </a:p>
        </p:txBody>
      </p:sp>
      <p:sp>
        <p:nvSpPr>
          <p:cNvPr id="1785064158" name=""/>
          <p:cNvSpPr txBox="1"/>
          <p:nvPr/>
        </p:nvSpPr>
        <p:spPr bwMode="auto">
          <a:xfrm rot="0" flipH="0" flipV="0">
            <a:off x="9229757" y="2767288"/>
            <a:ext cx="2153979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s-AR" sz="4800" spc="-565">
                <a:solidFill>
                  <a:schemeClr val="bg1"/>
                </a:solidFill>
                <a:latin typeface="Arial Black"/>
                <a:ea typeface="Arial Black"/>
                <a:cs typeface="Arial Black"/>
              </a:rPr>
              <a:t>2030</a:t>
            </a:r>
            <a:endParaRPr lang="es-AR" spc="-565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Concourse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ONLYOFFICE/8.2.1.38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11</cp:revision>
  <dcterms:modified xsi:type="dcterms:W3CDTF">2024-11-17T21:45:20Z</dcterms:modified>
  <cp:category/>
  <cp:contentStatus/>
  <cp:version/>
</cp:coreProperties>
</file>