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s-A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977604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4380859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97158183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C20114F-54FF-3810-816C-36D23DF85E7A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rgbClr val="7030A0">
                <a:alpha val="20000"/>
              </a:srgbClr>
            </a:gs>
            <a:gs pos="100000">
              <a:srgbClr val="FFFFFF">
                <a:alpha val="20000"/>
              </a:srgbClr>
            </a:gs>
          </a:gsLst>
          <a:lin ang="135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0" name=""/>
          <p:cNvCxnSpPr>
            <a:cxnSpLocks/>
          </p:cNvCxnSpPr>
          <p:nvPr/>
        </p:nvCxnSpPr>
        <p:spPr bwMode="auto">
          <a:xfrm rot="0" flipH="0" flipV="0">
            <a:off x="2121082" y="1735114"/>
            <a:ext cx="8262567" cy="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3107498" name=""/>
          <p:cNvCxnSpPr>
            <a:cxnSpLocks/>
          </p:cNvCxnSpPr>
          <p:nvPr/>
        </p:nvCxnSpPr>
        <p:spPr bwMode="auto">
          <a:xfrm rot="0" flipH="1" flipV="0">
            <a:off x="1862731" y="3602037"/>
            <a:ext cx="8520917" cy="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2884393" name=""/>
          <p:cNvGrpSpPr/>
          <p:nvPr/>
        </p:nvGrpSpPr>
        <p:grpSpPr bwMode="auto">
          <a:xfrm rot="0" flipH="0" flipV="0">
            <a:off x="10020172" y="1735391"/>
            <a:ext cx="727077" cy="1866645"/>
            <a:chOff x="0" y="0"/>
            <a:chExt cx="727077" cy="1866645"/>
          </a:xfrm>
        </p:grpSpPr>
        <p:sp>
          <p:nvSpPr>
            <p:cNvPr id="484938901" name=""/>
            <p:cNvSpPr/>
            <p:nvPr/>
          </p:nvSpPr>
          <p:spPr bwMode="auto">
            <a:xfrm flipH="0" flipV="0">
              <a:off x="0" y="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cxnSp>
          <p:nvCxnSpPr>
            <p:cNvPr id="693335062" name=""/>
            <p:cNvCxnSpPr>
              <a:cxnSpLocks/>
            </p:cNvCxnSpPr>
            <p:nvPr/>
          </p:nvCxnSpPr>
          <p:spPr bwMode="auto">
            <a:xfrm flipH="1" flipV="1">
              <a:off x="727077" y="314460"/>
              <a:ext cx="0" cy="1181072"/>
            </a:xfrm>
            <a:prstGeom prst="line">
              <a:avLst/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8490751" name=""/>
            <p:cNvSpPr/>
            <p:nvPr/>
          </p:nvSpPr>
          <p:spPr bwMode="auto">
            <a:xfrm flipH="0" flipV="1">
              <a:off x="0" y="112442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1022959426" name=""/>
          <p:cNvSpPr/>
          <p:nvPr/>
        </p:nvSpPr>
        <p:spPr bwMode="auto">
          <a:xfrm rot="0" flipH="0" flipV="0">
            <a:off x="10650265" y="2555345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518141900" name=""/>
          <p:cNvSpPr/>
          <p:nvPr/>
        </p:nvSpPr>
        <p:spPr bwMode="auto">
          <a:xfrm rot="0" flipH="0" flipV="0">
            <a:off x="9795100" y="1631552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30253211" name=""/>
          <p:cNvSpPr/>
          <p:nvPr/>
        </p:nvSpPr>
        <p:spPr bwMode="auto">
          <a:xfrm rot="0" flipH="0" flipV="0">
            <a:off x="8516097" y="1631552"/>
            <a:ext cx="193969" cy="193969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75119445" name=""/>
          <p:cNvSpPr/>
          <p:nvPr/>
        </p:nvSpPr>
        <p:spPr bwMode="auto">
          <a:xfrm rot="0" flipH="0" flipV="0">
            <a:off x="7237094" y="1631552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8130219" name=""/>
          <p:cNvSpPr/>
          <p:nvPr/>
        </p:nvSpPr>
        <p:spPr bwMode="auto">
          <a:xfrm rot="0" flipH="0" flipV="0">
            <a:off x="5958091" y="1631552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6812413" name=""/>
          <p:cNvSpPr/>
          <p:nvPr/>
        </p:nvSpPr>
        <p:spPr bwMode="auto">
          <a:xfrm rot="0" flipH="0" flipV="0">
            <a:off x="4679088" y="1631552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03541074" name=""/>
          <p:cNvSpPr/>
          <p:nvPr/>
        </p:nvSpPr>
        <p:spPr bwMode="auto">
          <a:xfrm rot="0" flipH="0" flipV="0">
            <a:off x="3400085" y="1631552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52552035" name=""/>
          <p:cNvSpPr/>
          <p:nvPr/>
        </p:nvSpPr>
        <p:spPr bwMode="auto">
          <a:xfrm rot="0" flipH="0" flipV="0">
            <a:off x="9795100" y="3502641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695057320" name=""/>
          <p:cNvSpPr/>
          <p:nvPr/>
        </p:nvSpPr>
        <p:spPr bwMode="auto">
          <a:xfrm rot="0" flipH="0" flipV="0">
            <a:off x="8263016" y="3502641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817638695" name=""/>
          <p:cNvGrpSpPr/>
          <p:nvPr/>
        </p:nvGrpSpPr>
        <p:grpSpPr bwMode="auto">
          <a:xfrm rot="0" flipH="0" flipV="0">
            <a:off x="9307953" y="666952"/>
            <a:ext cx="1169469" cy="832646"/>
            <a:chOff x="0" y="0"/>
            <a:chExt cx="1169469" cy="832646"/>
          </a:xfrm>
        </p:grpSpPr>
        <p:sp>
          <p:nvSpPr>
            <p:cNvPr id="2126577859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970348290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945134757" name=""/>
          <p:cNvGrpSpPr/>
          <p:nvPr/>
        </p:nvGrpSpPr>
        <p:grpSpPr bwMode="auto">
          <a:xfrm rot="0" flipH="0" flipV="0">
            <a:off x="10834011" y="2309371"/>
            <a:ext cx="1169469" cy="832646"/>
            <a:chOff x="0" y="0"/>
            <a:chExt cx="1169469" cy="832646"/>
          </a:xfrm>
        </p:grpSpPr>
        <p:sp>
          <p:nvSpPr>
            <p:cNvPr id="127041865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611426857" name=""/>
            <p:cNvSpPr txBox="1"/>
            <p:nvPr/>
          </p:nvSpPr>
          <p:spPr bwMode="auto">
            <a:xfrm rot="0" flipH="0" flipV="0">
              <a:off x="0" y="253166"/>
              <a:ext cx="116369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455260192" name=""/>
          <p:cNvGrpSpPr/>
          <p:nvPr/>
        </p:nvGrpSpPr>
        <p:grpSpPr bwMode="auto">
          <a:xfrm rot="0" flipH="0" flipV="0">
            <a:off x="8035743" y="666952"/>
            <a:ext cx="1169469" cy="832646"/>
            <a:chOff x="0" y="0"/>
            <a:chExt cx="1169469" cy="832646"/>
          </a:xfrm>
        </p:grpSpPr>
        <p:sp>
          <p:nvSpPr>
            <p:cNvPr id="536825363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767898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887123230" name=""/>
          <p:cNvGrpSpPr/>
          <p:nvPr/>
        </p:nvGrpSpPr>
        <p:grpSpPr bwMode="auto">
          <a:xfrm rot="0" flipH="0" flipV="0">
            <a:off x="6769134" y="666952"/>
            <a:ext cx="1169469" cy="832646"/>
            <a:chOff x="0" y="0"/>
            <a:chExt cx="1169469" cy="832646"/>
          </a:xfrm>
        </p:grpSpPr>
        <p:sp>
          <p:nvSpPr>
            <p:cNvPr id="1067647219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70741544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209681871" name=""/>
          <p:cNvGrpSpPr/>
          <p:nvPr/>
        </p:nvGrpSpPr>
        <p:grpSpPr bwMode="auto">
          <a:xfrm rot="0" flipH="0" flipV="0">
            <a:off x="5496921" y="666952"/>
            <a:ext cx="1169469" cy="832646"/>
            <a:chOff x="0" y="0"/>
            <a:chExt cx="1169469" cy="832646"/>
          </a:xfrm>
        </p:grpSpPr>
        <p:sp>
          <p:nvSpPr>
            <p:cNvPr id="609241660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584541189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117003277" name=""/>
          <p:cNvGrpSpPr/>
          <p:nvPr/>
        </p:nvGrpSpPr>
        <p:grpSpPr bwMode="auto">
          <a:xfrm rot="0" flipH="0" flipV="0">
            <a:off x="4219647" y="666952"/>
            <a:ext cx="1169469" cy="832646"/>
            <a:chOff x="0" y="0"/>
            <a:chExt cx="1169469" cy="832646"/>
          </a:xfrm>
        </p:grpSpPr>
        <p:sp>
          <p:nvSpPr>
            <p:cNvPr id="2047010437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311880879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822524697" name=""/>
          <p:cNvGrpSpPr/>
          <p:nvPr/>
        </p:nvGrpSpPr>
        <p:grpSpPr bwMode="auto">
          <a:xfrm rot="0" flipH="0" flipV="0">
            <a:off x="9307953" y="3836713"/>
            <a:ext cx="1169469" cy="832646"/>
            <a:chOff x="0" y="0"/>
            <a:chExt cx="1169469" cy="832646"/>
          </a:xfrm>
        </p:grpSpPr>
        <p:sp>
          <p:nvSpPr>
            <p:cNvPr id="110220775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689236046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327932477" name=""/>
          <p:cNvGrpSpPr/>
          <p:nvPr/>
        </p:nvGrpSpPr>
        <p:grpSpPr bwMode="auto">
          <a:xfrm rot="0" flipH="0" flipV="0">
            <a:off x="3162654" y="3836713"/>
            <a:ext cx="4240164" cy="832646"/>
            <a:chOff x="0" y="0"/>
            <a:chExt cx="4240164" cy="832646"/>
          </a:xfrm>
        </p:grpSpPr>
        <p:sp>
          <p:nvSpPr>
            <p:cNvPr id="1429523851" name=""/>
            <p:cNvSpPr txBox="1"/>
            <p:nvPr/>
          </p:nvSpPr>
          <p:spPr bwMode="auto">
            <a:xfrm rot="0" flipH="0" flipV="0">
              <a:off x="3070694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390221265" name=""/>
            <p:cNvSpPr txBox="1"/>
            <p:nvPr/>
          </p:nvSpPr>
          <p:spPr bwMode="auto">
            <a:xfrm rot="0" flipH="0" flipV="0">
              <a:off x="3070694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926982501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38407017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50945022" name=""/>
          <p:cNvGrpSpPr/>
          <p:nvPr/>
        </p:nvGrpSpPr>
        <p:grpSpPr bwMode="auto">
          <a:xfrm rot="0" flipH="0" flipV="0">
            <a:off x="7797618" y="2565693"/>
            <a:ext cx="1169469" cy="832646"/>
            <a:chOff x="0" y="0"/>
            <a:chExt cx="1169469" cy="832646"/>
          </a:xfrm>
        </p:grpSpPr>
        <p:sp>
          <p:nvSpPr>
            <p:cNvPr id="154921315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943415798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171131813" name=""/>
          <p:cNvGrpSpPr/>
          <p:nvPr/>
        </p:nvGrpSpPr>
        <p:grpSpPr bwMode="auto">
          <a:xfrm rot="0" flipH="0" flipV="0">
            <a:off x="4723015" y="2565693"/>
            <a:ext cx="1169469" cy="832646"/>
            <a:chOff x="0" y="0"/>
            <a:chExt cx="1169469" cy="832646"/>
          </a:xfrm>
        </p:grpSpPr>
        <p:sp>
          <p:nvSpPr>
            <p:cNvPr id="893391318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800226001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760597848" name=""/>
          <p:cNvGrpSpPr/>
          <p:nvPr/>
        </p:nvGrpSpPr>
        <p:grpSpPr bwMode="auto">
          <a:xfrm rot="0" flipH="0" flipV="0">
            <a:off x="1697283" y="2565693"/>
            <a:ext cx="1169469" cy="832646"/>
            <a:chOff x="0" y="0"/>
            <a:chExt cx="1169469" cy="832646"/>
          </a:xfrm>
        </p:grpSpPr>
        <p:sp>
          <p:nvSpPr>
            <p:cNvPr id="1426706393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644126174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89899309" name=""/>
          <p:cNvGrpSpPr/>
          <p:nvPr/>
        </p:nvGrpSpPr>
        <p:grpSpPr bwMode="auto">
          <a:xfrm rot="0" flipH="0" flipV="0">
            <a:off x="8026363" y="5681785"/>
            <a:ext cx="1169469" cy="832646"/>
            <a:chOff x="0" y="0"/>
            <a:chExt cx="1169469" cy="832646"/>
          </a:xfrm>
        </p:grpSpPr>
        <p:sp>
          <p:nvSpPr>
            <p:cNvPr id="1723253314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94905893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168264839" name=""/>
          <p:cNvGrpSpPr/>
          <p:nvPr/>
        </p:nvGrpSpPr>
        <p:grpSpPr bwMode="auto">
          <a:xfrm rot="0" flipH="0" flipV="0">
            <a:off x="6754153" y="5681785"/>
            <a:ext cx="1169469" cy="832646"/>
            <a:chOff x="0" y="0"/>
            <a:chExt cx="1169469" cy="832646"/>
          </a:xfrm>
        </p:grpSpPr>
        <p:sp>
          <p:nvSpPr>
            <p:cNvPr id="1300571053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32626090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53547987" name=""/>
          <p:cNvGrpSpPr/>
          <p:nvPr/>
        </p:nvGrpSpPr>
        <p:grpSpPr bwMode="auto">
          <a:xfrm rot="0" flipH="0" flipV="0">
            <a:off x="5474477" y="5681785"/>
            <a:ext cx="1169469" cy="832646"/>
            <a:chOff x="0" y="0"/>
            <a:chExt cx="1169469" cy="832646"/>
          </a:xfrm>
        </p:grpSpPr>
        <p:sp>
          <p:nvSpPr>
            <p:cNvPr id="82620857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445663175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006478789" name=""/>
          <p:cNvGrpSpPr/>
          <p:nvPr/>
        </p:nvGrpSpPr>
        <p:grpSpPr bwMode="auto">
          <a:xfrm rot="0" flipH="0" flipV="0">
            <a:off x="4192596" y="5681785"/>
            <a:ext cx="1169469" cy="832646"/>
            <a:chOff x="0" y="0"/>
            <a:chExt cx="1169469" cy="832646"/>
          </a:xfrm>
        </p:grpSpPr>
        <p:sp>
          <p:nvSpPr>
            <p:cNvPr id="1415987087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823355603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054904702" name=""/>
          <p:cNvGrpSpPr/>
          <p:nvPr/>
        </p:nvGrpSpPr>
        <p:grpSpPr bwMode="auto">
          <a:xfrm rot="0" flipH="0" flipV="0">
            <a:off x="2914870" y="5681785"/>
            <a:ext cx="1169469" cy="832646"/>
            <a:chOff x="0" y="0"/>
            <a:chExt cx="1169469" cy="832646"/>
          </a:xfrm>
        </p:grpSpPr>
        <p:sp>
          <p:nvSpPr>
            <p:cNvPr id="732990600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8998232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375715354" name=""/>
          <p:cNvGrpSpPr/>
          <p:nvPr/>
        </p:nvGrpSpPr>
        <p:grpSpPr bwMode="auto">
          <a:xfrm rot="0" flipH="0" flipV="0">
            <a:off x="1647608" y="5681785"/>
            <a:ext cx="1169469" cy="832646"/>
            <a:chOff x="0" y="0"/>
            <a:chExt cx="1169469" cy="832646"/>
          </a:xfrm>
        </p:grpSpPr>
        <p:sp>
          <p:nvSpPr>
            <p:cNvPr id="202226289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86794845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756681524" name=""/>
          <p:cNvGrpSpPr/>
          <p:nvPr/>
        </p:nvGrpSpPr>
        <p:grpSpPr bwMode="auto">
          <a:xfrm rot="0" flipH="0" flipV="0">
            <a:off x="240069" y="4156039"/>
            <a:ext cx="1169469" cy="832646"/>
            <a:chOff x="0" y="0"/>
            <a:chExt cx="1169469" cy="832646"/>
          </a:xfrm>
        </p:grpSpPr>
        <p:sp>
          <p:nvSpPr>
            <p:cNvPr id="1640655614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378619913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756644857" name=""/>
          <p:cNvSpPr txBox="1"/>
          <p:nvPr/>
        </p:nvSpPr>
        <p:spPr bwMode="auto">
          <a:xfrm rot="0" flipH="0" flipV="0">
            <a:off x="8287818" y="5025628"/>
            <a:ext cx="66492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2025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2001461674" name=""/>
          <p:cNvSpPr txBox="1"/>
          <p:nvPr/>
        </p:nvSpPr>
        <p:spPr bwMode="auto">
          <a:xfrm rot="0" flipH="0" flipV="0">
            <a:off x="7002159" y="5025628"/>
            <a:ext cx="66527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2024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391797106" name=""/>
          <p:cNvSpPr txBox="1"/>
          <p:nvPr/>
        </p:nvSpPr>
        <p:spPr bwMode="auto">
          <a:xfrm rot="0" flipH="0" flipV="0">
            <a:off x="5723156" y="5025628"/>
            <a:ext cx="66562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2023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906175085" name=""/>
          <p:cNvSpPr txBox="1"/>
          <p:nvPr/>
        </p:nvSpPr>
        <p:spPr bwMode="auto">
          <a:xfrm rot="0" flipH="0" flipV="0">
            <a:off x="4443978" y="5025628"/>
            <a:ext cx="66597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2022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grpSp>
        <p:nvGrpSpPr>
          <p:cNvPr id="1717497376" name=""/>
          <p:cNvGrpSpPr/>
          <p:nvPr/>
        </p:nvGrpSpPr>
        <p:grpSpPr bwMode="auto">
          <a:xfrm rot="0" flipH="0" flipV="0">
            <a:off x="1504008" y="3602037"/>
            <a:ext cx="727077" cy="1866645"/>
            <a:chOff x="0" y="0"/>
            <a:chExt cx="727077" cy="1866645"/>
          </a:xfrm>
        </p:grpSpPr>
        <p:sp>
          <p:nvSpPr>
            <p:cNvPr id="583607640" name=""/>
            <p:cNvSpPr/>
            <p:nvPr/>
          </p:nvSpPr>
          <p:spPr bwMode="auto">
            <a:xfrm rot="0" flipH="1" flipV="0">
              <a:off x="0" y="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cxnSp>
          <p:nvCxnSpPr>
            <p:cNvPr id="996739508" name=""/>
            <p:cNvCxnSpPr>
              <a:cxnSpLocks/>
            </p:cNvCxnSpPr>
            <p:nvPr/>
          </p:nvCxnSpPr>
          <p:spPr bwMode="auto">
            <a:xfrm rot="0" flipH="0" flipV="1">
              <a:off x="0" y="314460"/>
              <a:ext cx="0" cy="1181072"/>
            </a:xfrm>
            <a:prstGeom prst="line">
              <a:avLst/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8257834" name=""/>
            <p:cNvSpPr/>
            <p:nvPr/>
          </p:nvSpPr>
          <p:spPr bwMode="auto">
            <a:xfrm rot="0" flipH="1" flipV="1">
              <a:off x="0" y="112442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1692300468" name=""/>
          <p:cNvSpPr txBox="1"/>
          <p:nvPr/>
        </p:nvSpPr>
        <p:spPr bwMode="auto">
          <a:xfrm rot="0" flipH="0" flipV="0">
            <a:off x="3164616" y="5025628"/>
            <a:ext cx="66598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2021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490731430" name=""/>
          <p:cNvSpPr txBox="1"/>
          <p:nvPr/>
        </p:nvSpPr>
        <p:spPr bwMode="auto">
          <a:xfrm rot="0" flipH="0" flipV="0">
            <a:off x="1898856" y="5025628"/>
            <a:ext cx="66633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2020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591602479" name=""/>
          <p:cNvSpPr txBox="1"/>
          <p:nvPr/>
        </p:nvSpPr>
        <p:spPr bwMode="auto">
          <a:xfrm rot="0" flipH="0" flipV="0">
            <a:off x="1898676" y="3792279"/>
            <a:ext cx="6666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2018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798579364" name=""/>
          <p:cNvSpPr txBox="1"/>
          <p:nvPr/>
        </p:nvSpPr>
        <p:spPr bwMode="auto">
          <a:xfrm rot="0" flipH="0" flipV="0">
            <a:off x="1600992" y="4363308"/>
            <a:ext cx="6670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2019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407268844" name=""/>
          <p:cNvSpPr txBox="1"/>
          <p:nvPr/>
        </p:nvSpPr>
        <p:spPr bwMode="auto">
          <a:xfrm rot="0" flipH="0" flipV="0">
            <a:off x="4962844" y="3792279"/>
            <a:ext cx="6670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2016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236856776" name=""/>
          <p:cNvSpPr txBox="1"/>
          <p:nvPr/>
        </p:nvSpPr>
        <p:spPr bwMode="auto">
          <a:xfrm rot="0" flipH="0" flipV="0">
            <a:off x="8044092" y="3792279"/>
            <a:ext cx="6670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2014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232994852" name=""/>
          <p:cNvSpPr txBox="1"/>
          <p:nvPr/>
        </p:nvSpPr>
        <p:spPr bwMode="auto">
          <a:xfrm rot="0" flipH="0" flipV="0">
            <a:off x="3410798" y="3108601"/>
            <a:ext cx="6670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2017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943242417" name=""/>
          <p:cNvSpPr txBox="1"/>
          <p:nvPr/>
        </p:nvSpPr>
        <p:spPr bwMode="auto">
          <a:xfrm rot="0" flipH="0" flipV="0">
            <a:off x="6474605" y="3108601"/>
            <a:ext cx="66741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2015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394079206" name=""/>
          <p:cNvSpPr txBox="1"/>
          <p:nvPr/>
        </p:nvSpPr>
        <p:spPr bwMode="auto">
          <a:xfrm rot="0" flipH="0" flipV="0">
            <a:off x="9556614" y="3108601"/>
            <a:ext cx="66741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2013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351413499" name=""/>
          <p:cNvSpPr txBox="1"/>
          <p:nvPr/>
        </p:nvSpPr>
        <p:spPr bwMode="auto">
          <a:xfrm rot="0" flipH="0" flipV="0">
            <a:off x="9557859" y="1898994"/>
            <a:ext cx="66564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2011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716605188" name=""/>
          <p:cNvSpPr txBox="1"/>
          <p:nvPr/>
        </p:nvSpPr>
        <p:spPr bwMode="auto">
          <a:xfrm rot="0" flipH="0" flipV="0">
            <a:off x="8294226" y="1898994"/>
            <a:ext cx="66599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2010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790729260" name=""/>
          <p:cNvSpPr txBox="1"/>
          <p:nvPr/>
        </p:nvSpPr>
        <p:spPr bwMode="auto">
          <a:xfrm rot="0" flipH="0" flipV="0">
            <a:off x="7015223" y="1898994"/>
            <a:ext cx="66634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2009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286330761" name=""/>
          <p:cNvSpPr txBox="1"/>
          <p:nvPr/>
        </p:nvSpPr>
        <p:spPr bwMode="auto">
          <a:xfrm rot="0" flipH="0" flipV="0">
            <a:off x="5722447" y="1898994"/>
            <a:ext cx="6666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2008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82841973" name=""/>
          <p:cNvSpPr txBox="1"/>
          <p:nvPr/>
        </p:nvSpPr>
        <p:spPr bwMode="auto">
          <a:xfrm rot="0" flipH="0" flipV="0">
            <a:off x="4443439" y="1898994"/>
            <a:ext cx="66670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2007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341591133" name=""/>
          <p:cNvSpPr txBox="1"/>
          <p:nvPr/>
        </p:nvSpPr>
        <p:spPr bwMode="auto">
          <a:xfrm rot="0" flipH="0" flipV="0">
            <a:off x="3162654" y="1898994"/>
            <a:ext cx="6670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2006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750183915" name=""/>
          <p:cNvSpPr txBox="1"/>
          <p:nvPr/>
        </p:nvSpPr>
        <p:spPr bwMode="auto">
          <a:xfrm rot="0" flipH="0" flipV="0">
            <a:off x="9982719" y="2516639"/>
            <a:ext cx="66564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2012</a:t>
            </a:r>
            <a:endParaRPr lang="es-AR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cxnSp>
        <p:nvCxnSpPr>
          <p:cNvPr id="808370663" name=""/>
          <p:cNvCxnSpPr>
            <a:cxnSpLocks/>
          </p:cNvCxnSpPr>
          <p:nvPr/>
        </p:nvCxnSpPr>
        <p:spPr bwMode="auto">
          <a:xfrm rot="0" flipH="1" flipV="0">
            <a:off x="1862731" y="5468683"/>
            <a:ext cx="8083761" cy="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8594858" name=""/>
          <p:cNvSpPr/>
          <p:nvPr/>
        </p:nvSpPr>
        <p:spPr bwMode="auto">
          <a:xfrm rot="0" flipH="0" flipV="0">
            <a:off x="8516097" y="5361309"/>
            <a:ext cx="193969" cy="193969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96190446" name=""/>
          <p:cNvSpPr/>
          <p:nvPr/>
        </p:nvSpPr>
        <p:spPr bwMode="auto">
          <a:xfrm rot="0" flipH="0" flipV="0">
            <a:off x="6730932" y="3502641"/>
            <a:ext cx="193969" cy="193969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20445265" name=""/>
          <p:cNvSpPr/>
          <p:nvPr/>
        </p:nvSpPr>
        <p:spPr bwMode="auto">
          <a:xfrm rot="0" flipH="0" flipV="0">
            <a:off x="5958091" y="5361309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81953840" name=""/>
          <p:cNvSpPr/>
          <p:nvPr/>
        </p:nvSpPr>
        <p:spPr bwMode="auto">
          <a:xfrm rot="0" flipH="0" flipV="0">
            <a:off x="7237094" y="5361309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85454987" name=""/>
          <p:cNvSpPr/>
          <p:nvPr/>
        </p:nvSpPr>
        <p:spPr bwMode="auto">
          <a:xfrm rot="0" flipH="0" flipV="0">
            <a:off x="4679088" y="5361309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22248780" name=""/>
          <p:cNvSpPr/>
          <p:nvPr/>
        </p:nvSpPr>
        <p:spPr bwMode="auto">
          <a:xfrm rot="0" flipH="0" flipV="0">
            <a:off x="3400085" y="5361309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61368474" name=""/>
          <p:cNvSpPr/>
          <p:nvPr/>
        </p:nvSpPr>
        <p:spPr bwMode="auto">
          <a:xfrm rot="0" flipH="0" flipV="0">
            <a:off x="2121082" y="5361309"/>
            <a:ext cx="193969" cy="193969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2881483" name=""/>
          <p:cNvSpPr/>
          <p:nvPr/>
        </p:nvSpPr>
        <p:spPr bwMode="auto">
          <a:xfrm rot="0" flipH="0" flipV="0">
            <a:off x="5198848" y="3502641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24339121" name=""/>
          <p:cNvSpPr/>
          <p:nvPr/>
        </p:nvSpPr>
        <p:spPr bwMode="auto">
          <a:xfrm rot="0" flipH="0" flipV="0">
            <a:off x="3666764" y="3502641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40513114" name=""/>
          <p:cNvSpPr/>
          <p:nvPr/>
        </p:nvSpPr>
        <p:spPr bwMode="auto">
          <a:xfrm rot="0" flipH="0" flipV="0">
            <a:off x="2134680" y="3502641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04017170" name=""/>
          <p:cNvSpPr/>
          <p:nvPr/>
        </p:nvSpPr>
        <p:spPr bwMode="auto">
          <a:xfrm rot="0" flipH="0" flipV="0">
            <a:off x="1407023" y="4410049"/>
            <a:ext cx="193969" cy="19396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0" name=""/>
          <p:cNvCxnSpPr>
            <a:cxnSpLocks/>
          </p:cNvCxnSpPr>
          <p:nvPr/>
        </p:nvCxnSpPr>
        <p:spPr bwMode="auto">
          <a:xfrm rot="0" flipH="0" flipV="0">
            <a:off x="9892085" y="5468683"/>
            <a:ext cx="221620" cy="36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140340" name=""/>
          <p:cNvGrpSpPr/>
          <p:nvPr/>
        </p:nvGrpSpPr>
        <p:grpSpPr bwMode="auto">
          <a:xfrm rot="0" flipH="0" flipV="0">
            <a:off x="2947437" y="666952"/>
            <a:ext cx="1170189" cy="832646"/>
            <a:chOff x="0" y="0"/>
            <a:chExt cx="1170189" cy="832646"/>
          </a:xfrm>
        </p:grpSpPr>
        <p:sp>
          <p:nvSpPr>
            <p:cNvPr id="246171744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134206847" name=""/>
            <p:cNvSpPr txBox="1"/>
            <p:nvPr/>
          </p:nvSpPr>
          <p:spPr bwMode="auto">
            <a:xfrm rot="0" flipH="0" flipV="0">
              <a:off x="0" y="253166"/>
              <a:ext cx="116405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124470285" name=""/>
          <p:cNvGrpSpPr/>
          <p:nvPr/>
        </p:nvGrpSpPr>
        <p:grpSpPr bwMode="auto">
          <a:xfrm>
            <a:off x="332496" y="299583"/>
            <a:ext cx="1982552" cy="1137915"/>
            <a:chOff x="0" y="0"/>
            <a:chExt cx="1982552" cy="1137915"/>
          </a:xfrm>
        </p:grpSpPr>
        <p:sp>
          <p:nvSpPr>
            <p:cNvPr id="1328859683" name=""/>
            <p:cNvSpPr/>
            <p:nvPr/>
          </p:nvSpPr>
          <p:spPr bwMode="auto">
            <a:xfrm flipH="0" flipV="0">
              <a:off x="0" y="0"/>
              <a:ext cx="1982553" cy="1137915"/>
            </a:xfrm>
            <a:prstGeom prst="roundRect">
              <a:avLst>
                <a:gd name="adj" fmla="val 16667"/>
              </a:avLst>
            </a:prstGeom>
            <a:noFill/>
            <a:ln w="1904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307531387" name=""/>
            <p:cNvSpPr txBox="1"/>
            <p:nvPr/>
          </p:nvSpPr>
          <p:spPr bwMode="auto">
            <a:xfrm rot="0" flipH="0" flipV="0">
              <a:off x="108751" y="151803"/>
              <a:ext cx="1772604" cy="8233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2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LÍNEA DEL TIEMPO</a:t>
              </a:r>
              <a:endParaRPr lang="es-AR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rgbClr val="00B0F0"/>
            </a:gs>
            <a:gs pos="100000">
              <a:srgbClr val="7030A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864362862" name=""/>
          <p:cNvCxnSpPr>
            <a:cxnSpLocks/>
          </p:cNvCxnSpPr>
          <p:nvPr/>
        </p:nvCxnSpPr>
        <p:spPr bwMode="auto">
          <a:xfrm rot="0" flipH="0" flipV="0">
            <a:off x="2121082" y="1735114"/>
            <a:ext cx="8262567" cy="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0174442" name=""/>
          <p:cNvCxnSpPr>
            <a:cxnSpLocks/>
          </p:cNvCxnSpPr>
          <p:nvPr/>
        </p:nvCxnSpPr>
        <p:spPr bwMode="auto">
          <a:xfrm rot="0" flipH="1" flipV="0">
            <a:off x="1862731" y="3602037"/>
            <a:ext cx="8520917" cy="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7209959" name=""/>
          <p:cNvGrpSpPr/>
          <p:nvPr/>
        </p:nvGrpSpPr>
        <p:grpSpPr bwMode="auto">
          <a:xfrm rot="0" flipH="0" flipV="0">
            <a:off x="10020172" y="1735391"/>
            <a:ext cx="727077" cy="1866645"/>
            <a:chOff x="0" y="0"/>
            <a:chExt cx="727077" cy="1866645"/>
          </a:xfrm>
        </p:grpSpPr>
        <p:sp>
          <p:nvSpPr>
            <p:cNvPr id="249066486" name=""/>
            <p:cNvSpPr/>
            <p:nvPr/>
          </p:nvSpPr>
          <p:spPr bwMode="auto">
            <a:xfrm flipH="0" flipV="0">
              <a:off x="0" y="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cxnSp>
          <p:nvCxnSpPr>
            <p:cNvPr id="1939093672" name=""/>
            <p:cNvCxnSpPr>
              <a:cxnSpLocks/>
            </p:cNvCxnSpPr>
            <p:nvPr/>
          </p:nvCxnSpPr>
          <p:spPr bwMode="auto">
            <a:xfrm flipH="1" flipV="1">
              <a:off x="727077" y="314460"/>
              <a:ext cx="0" cy="1181072"/>
            </a:xfrm>
            <a:prstGeom prst="line">
              <a:avLst/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2724493" name=""/>
            <p:cNvSpPr/>
            <p:nvPr/>
          </p:nvSpPr>
          <p:spPr bwMode="auto">
            <a:xfrm flipH="0" flipV="1">
              <a:off x="0" y="112442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1544131026" name=""/>
          <p:cNvSpPr/>
          <p:nvPr/>
        </p:nvSpPr>
        <p:spPr bwMode="auto">
          <a:xfrm rot="0" flipH="0" flipV="0">
            <a:off x="10650265" y="2565695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05796351" name=""/>
          <p:cNvSpPr/>
          <p:nvPr/>
        </p:nvSpPr>
        <p:spPr bwMode="auto">
          <a:xfrm rot="0" flipH="0" flipV="0">
            <a:off x="9795100" y="1631552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858926342" name=""/>
          <p:cNvSpPr/>
          <p:nvPr/>
        </p:nvSpPr>
        <p:spPr bwMode="auto">
          <a:xfrm rot="0" flipH="0" flipV="0">
            <a:off x="8516097" y="1631552"/>
            <a:ext cx="193969" cy="193969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21981587" name=""/>
          <p:cNvSpPr/>
          <p:nvPr/>
        </p:nvSpPr>
        <p:spPr bwMode="auto">
          <a:xfrm rot="0" flipH="0" flipV="0">
            <a:off x="7237094" y="1631552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865045968" name=""/>
          <p:cNvSpPr/>
          <p:nvPr/>
        </p:nvSpPr>
        <p:spPr bwMode="auto">
          <a:xfrm rot="0" flipH="0" flipV="0">
            <a:off x="5958091" y="1631552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56047942" name=""/>
          <p:cNvSpPr/>
          <p:nvPr/>
        </p:nvSpPr>
        <p:spPr bwMode="auto">
          <a:xfrm rot="0" flipH="0" flipV="0">
            <a:off x="4679088" y="1631552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32261149" name=""/>
          <p:cNvSpPr/>
          <p:nvPr/>
        </p:nvSpPr>
        <p:spPr bwMode="auto">
          <a:xfrm rot="0" flipH="0" flipV="0">
            <a:off x="3400085" y="1631552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90221552" name=""/>
          <p:cNvSpPr/>
          <p:nvPr/>
        </p:nvSpPr>
        <p:spPr bwMode="auto">
          <a:xfrm rot="0" flipH="0" flipV="0">
            <a:off x="9795100" y="3512991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98592439" name=""/>
          <p:cNvSpPr/>
          <p:nvPr/>
        </p:nvSpPr>
        <p:spPr bwMode="auto">
          <a:xfrm rot="0" flipH="0" flipV="0">
            <a:off x="8263016" y="3512991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874208611" name=""/>
          <p:cNvGrpSpPr/>
          <p:nvPr/>
        </p:nvGrpSpPr>
        <p:grpSpPr bwMode="auto">
          <a:xfrm rot="0" flipH="0" flipV="0">
            <a:off x="9307953" y="666952"/>
            <a:ext cx="1170189" cy="832646"/>
            <a:chOff x="0" y="0"/>
            <a:chExt cx="1170189" cy="832646"/>
          </a:xfrm>
        </p:grpSpPr>
        <p:sp>
          <p:nvSpPr>
            <p:cNvPr id="1561679017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213239258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805098931" name=""/>
          <p:cNvGrpSpPr/>
          <p:nvPr/>
        </p:nvGrpSpPr>
        <p:grpSpPr bwMode="auto">
          <a:xfrm rot="0" flipH="0" flipV="0">
            <a:off x="10834011" y="2309371"/>
            <a:ext cx="1169829" cy="832646"/>
            <a:chOff x="0" y="0"/>
            <a:chExt cx="1169829" cy="832646"/>
          </a:xfrm>
        </p:grpSpPr>
        <p:sp>
          <p:nvSpPr>
            <p:cNvPr id="1220530971" name=""/>
            <p:cNvSpPr txBox="1"/>
            <p:nvPr/>
          </p:nvSpPr>
          <p:spPr bwMode="auto">
            <a:xfrm rot="0" flipH="0" flipV="0">
              <a:off x="0" y="0"/>
              <a:ext cx="116982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593719051" name=""/>
            <p:cNvSpPr txBox="1"/>
            <p:nvPr/>
          </p:nvSpPr>
          <p:spPr bwMode="auto">
            <a:xfrm rot="0" flipH="0" flipV="0">
              <a:off x="0" y="253166"/>
              <a:ext cx="1164420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132851032" name=""/>
          <p:cNvGrpSpPr/>
          <p:nvPr/>
        </p:nvGrpSpPr>
        <p:grpSpPr bwMode="auto">
          <a:xfrm rot="0" flipH="0" flipV="0">
            <a:off x="8035743" y="666952"/>
            <a:ext cx="1170189" cy="832646"/>
            <a:chOff x="0" y="0"/>
            <a:chExt cx="1170189" cy="832646"/>
          </a:xfrm>
        </p:grpSpPr>
        <p:sp>
          <p:nvSpPr>
            <p:cNvPr id="183717502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TEXT0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603076118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12225704" name=""/>
          <p:cNvGrpSpPr/>
          <p:nvPr/>
        </p:nvGrpSpPr>
        <p:grpSpPr bwMode="auto">
          <a:xfrm rot="0" flipH="0" flipV="0">
            <a:off x="6769134" y="666952"/>
            <a:ext cx="1170189" cy="832646"/>
            <a:chOff x="0" y="0"/>
            <a:chExt cx="1170189" cy="832646"/>
          </a:xfrm>
        </p:grpSpPr>
        <p:sp>
          <p:nvSpPr>
            <p:cNvPr id="2095814121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29403335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2071101575" name=""/>
          <p:cNvGrpSpPr/>
          <p:nvPr/>
        </p:nvGrpSpPr>
        <p:grpSpPr bwMode="auto">
          <a:xfrm rot="0" flipH="0" flipV="0">
            <a:off x="5496921" y="666952"/>
            <a:ext cx="1170189" cy="832646"/>
            <a:chOff x="0" y="0"/>
            <a:chExt cx="1170189" cy="832646"/>
          </a:xfrm>
        </p:grpSpPr>
        <p:sp>
          <p:nvSpPr>
            <p:cNvPr id="598098019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845505862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199888622" name=""/>
          <p:cNvGrpSpPr/>
          <p:nvPr/>
        </p:nvGrpSpPr>
        <p:grpSpPr bwMode="auto">
          <a:xfrm rot="0" flipH="0" flipV="0">
            <a:off x="4219647" y="666952"/>
            <a:ext cx="1170189" cy="832646"/>
            <a:chOff x="0" y="0"/>
            <a:chExt cx="1170189" cy="832646"/>
          </a:xfrm>
        </p:grpSpPr>
        <p:sp>
          <p:nvSpPr>
            <p:cNvPr id="1743920396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343151119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972012477" name=""/>
          <p:cNvGrpSpPr/>
          <p:nvPr/>
        </p:nvGrpSpPr>
        <p:grpSpPr bwMode="auto">
          <a:xfrm rot="0" flipH="0" flipV="0">
            <a:off x="9307953" y="3836713"/>
            <a:ext cx="1170189" cy="832646"/>
            <a:chOff x="0" y="0"/>
            <a:chExt cx="1170189" cy="832646"/>
          </a:xfrm>
        </p:grpSpPr>
        <p:sp>
          <p:nvSpPr>
            <p:cNvPr id="1603802408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672981387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017778640" name=""/>
          <p:cNvGrpSpPr/>
          <p:nvPr/>
        </p:nvGrpSpPr>
        <p:grpSpPr bwMode="auto">
          <a:xfrm rot="0" flipH="0" flipV="0">
            <a:off x="3162654" y="3836713"/>
            <a:ext cx="4240884" cy="832646"/>
            <a:chOff x="0" y="0"/>
            <a:chExt cx="4240884" cy="832646"/>
          </a:xfrm>
        </p:grpSpPr>
        <p:sp>
          <p:nvSpPr>
            <p:cNvPr id="1462640782" name=""/>
            <p:cNvSpPr txBox="1"/>
            <p:nvPr/>
          </p:nvSpPr>
          <p:spPr bwMode="auto">
            <a:xfrm rot="0" flipH="0" flipV="0">
              <a:off x="3070694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039720792" name=""/>
            <p:cNvSpPr txBox="1"/>
            <p:nvPr/>
          </p:nvSpPr>
          <p:spPr bwMode="auto">
            <a:xfrm rot="0" flipH="0" flipV="0">
              <a:off x="3070694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  <p:sp>
          <p:nvSpPr>
            <p:cNvPr id="1357341681" name=""/>
            <p:cNvSpPr txBox="1"/>
            <p:nvPr/>
          </p:nvSpPr>
          <p:spPr bwMode="auto">
            <a:xfrm rot="0" flipH="0" flipV="0">
              <a:off x="0" y="0"/>
              <a:ext cx="117090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551808375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345619552" name=""/>
          <p:cNvGrpSpPr/>
          <p:nvPr/>
        </p:nvGrpSpPr>
        <p:grpSpPr bwMode="auto">
          <a:xfrm rot="0" flipH="0" flipV="0">
            <a:off x="7797618" y="2565693"/>
            <a:ext cx="1170189" cy="832646"/>
            <a:chOff x="0" y="0"/>
            <a:chExt cx="1170189" cy="832646"/>
          </a:xfrm>
        </p:grpSpPr>
        <p:sp>
          <p:nvSpPr>
            <p:cNvPr id="2128524100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321418870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543064172" name=""/>
          <p:cNvGrpSpPr/>
          <p:nvPr/>
        </p:nvGrpSpPr>
        <p:grpSpPr bwMode="auto">
          <a:xfrm rot="0" flipH="0" flipV="0">
            <a:off x="4723015" y="2565693"/>
            <a:ext cx="1170189" cy="832646"/>
            <a:chOff x="0" y="0"/>
            <a:chExt cx="1170189" cy="832646"/>
          </a:xfrm>
        </p:grpSpPr>
        <p:sp>
          <p:nvSpPr>
            <p:cNvPr id="430823443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723391244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278383045" name=""/>
          <p:cNvGrpSpPr/>
          <p:nvPr/>
        </p:nvGrpSpPr>
        <p:grpSpPr bwMode="auto">
          <a:xfrm rot="0" flipH="0" flipV="0">
            <a:off x="1697283" y="2565693"/>
            <a:ext cx="1170189" cy="832646"/>
            <a:chOff x="0" y="0"/>
            <a:chExt cx="1170189" cy="832646"/>
          </a:xfrm>
        </p:grpSpPr>
        <p:sp>
          <p:nvSpPr>
            <p:cNvPr id="1222920002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058543438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966501874" name=""/>
          <p:cNvGrpSpPr/>
          <p:nvPr/>
        </p:nvGrpSpPr>
        <p:grpSpPr bwMode="auto">
          <a:xfrm rot="0" flipH="0" flipV="0">
            <a:off x="8026363" y="5681785"/>
            <a:ext cx="1170909" cy="832646"/>
            <a:chOff x="0" y="0"/>
            <a:chExt cx="1170909" cy="832646"/>
          </a:xfrm>
        </p:grpSpPr>
        <p:sp>
          <p:nvSpPr>
            <p:cNvPr id="1814811583" name=""/>
            <p:cNvSpPr txBox="1"/>
            <p:nvPr/>
          </p:nvSpPr>
          <p:spPr bwMode="auto">
            <a:xfrm rot="0" flipH="0" flipV="0">
              <a:off x="0" y="0"/>
              <a:ext cx="117090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882422262" name=""/>
            <p:cNvSpPr txBox="1"/>
            <p:nvPr/>
          </p:nvSpPr>
          <p:spPr bwMode="auto">
            <a:xfrm rot="0" flipH="0" flipV="0">
              <a:off x="0" y="253166"/>
              <a:ext cx="116549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939050387" name=""/>
          <p:cNvGrpSpPr/>
          <p:nvPr/>
        </p:nvGrpSpPr>
        <p:grpSpPr bwMode="auto">
          <a:xfrm rot="0" flipH="0" flipV="0">
            <a:off x="6754153" y="5681785"/>
            <a:ext cx="1171629" cy="832646"/>
            <a:chOff x="0" y="0"/>
            <a:chExt cx="1171629" cy="832646"/>
          </a:xfrm>
        </p:grpSpPr>
        <p:sp>
          <p:nvSpPr>
            <p:cNvPr id="760886103" name=""/>
            <p:cNvSpPr txBox="1"/>
            <p:nvPr/>
          </p:nvSpPr>
          <p:spPr bwMode="auto">
            <a:xfrm rot="0" flipH="0" flipV="0">
              <a:off x="0" y="0"/>
              <a:ext cx="117162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332869666" name=""/>
            <p:cNvSpPr txBox="1"/>
            <p:nvPr/>
          </p:nvSpPr>
          <p:spPr bwMode="auto">
            <a:xfrm rot="0" flipH="0" flipV="0">
              <a:off x="0" y="253166"/>
              <a:ext cx="116549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215493940" name=""/>
          <p:cNvGrpSpPr/>
          <p:nvPr/>
        </p:nvGrpSpPr>
        <p:grpSpPr bwMode="auto">
          <a:xfrm rot="0" flipH="0" flipV="0">
            <a:off x="5487541" y="5681785"/>
            <a:ext cx="1170909" cy="832646"/>
            <a:chOff x="0" y="0"/>
            <a:chExt cx="1170909" cy="832646"/>
          </a:xfrm>
        </p:grpSpPr>
        <p:sp>
          <p:nvSpPr>
            <p:cNvPr id="294468639" name=""/>
            <p:cNvSpPr txBox="1"/>
            <p:nvPr/>
          </p:nvSpPr>
          <p:spPr bwMode="auto">
            <a:xfrm rot="0" flipH="0" flipV="0">
              <a:off x="0" y="0"/>
              <a:ext cx="117090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741533735" name=""/>
            <p:cNvSpPr txBox="1"/>
            <p:nvPr/>
          </p:nvSpPr>
          <p:spPr bwMode="auto">
            <a:xfrm rot="0" flipH="0" flipV="0">
              <a:off x="0" y="253166"/>
              <a:ext cx="116549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915493412" name=""/>
          <p:cNvGrpSpPr/>
          <p:nvPr/>
        </p:nvGrpSpPr>
        <p:grpSpPr bwMode="auto">
          <a:xfrm rot="0" flipH="0" flipV="0">
            <a:off x="4194940" y="5681785"/>
            <a:ext cx="1170909" cy="832646"/>
            <a:chOff x="0" y="0"/>
            <a:chExt cx="1170909" cy="832646"/>
          </a:xfrm>
        </p:grpSpPr>
        <p:sp>
          <p:nvSpPr>
            <p:cNvPr id="711206380" name=""/>
            <p:cNvSpPr txBox="1"/>
            <p:nvPr/>
          </p:nvSpPr>
          <p:spPr bwMode="auto">
            <a:xfrm rot="0" flipH="0" flipV="0">
              <a:off x="0" y="0"/>
              <a:ext cx="117090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928114981" name=""/>
            <p:cNvSpPr txBox="1"/>
            <p:nvPr/>
          </p:nvSpPr>
          <p:spPr bwMode="auto">
            <a:xfrm rot="0" flipH="0" flipV="0">
              <a:off x="0" y="253166"/>
              <a:ext cx="116549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505714740" name=""/>
          <p:cNvGrpSpPr/>
          <p:nvPr/>
        </p:nvGrpSpPr>
        <p:grpSpPr bwMode="auto">
          <a:xfrm rot="0" flipH="0" flipV="0">
            <a:off x="2916297" y="5681785"/>
            <a:ext cx="1172349" cy="832646"/>
            <a:chOff x="0" y="0"/>
            <a:chExt cx="1172349" cy="832646"/>
          </a:xfrm>
        </p:grpSpPr>
        <p:sp>
          <p:nvSpPr>
            <p:cNvPr id="1733751962" name=""/>
            <p:cNvSpPr txBox="1"/>
            <p:nvPr/>
          </p:nvSpPr>
          <p:spPr bwMode="auto">
            <a:xfrm rot="0" flipH="0" flipV="0">
              <a:off x="0" y="0"/>
              <a:ext cx="117234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402011095" name=""/>
            <p:cNvSpPr txBox="1"/>
            <p:nvPr/>
          </p:nvSpPr>
          <p:spPr bwMode="auto">
            <a:xfrm rot="0" flipH="0" flipV="0">
              <a:off x="0" y="253166"/>
              <a:ext cx="116549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355534932" name=""/>
          <p:cNvGrpSpPr/>
          <p:nvPr/>
        </p:nvGrpSpPr>
        <p:grpSpPr bwMode="auto">
          <a:xfrm rot="0" flipH="0" flipV="0">
            <a:off x="1628940" y="5681785"/>
            <a:ext cx="1170909" cy="832646"/>
            <a:chOff x="0" y="0"/>
            <a:chExt cx="1170909" cy="832646"/>
          </a:xfrm>
        </p:grpSpPr>
        <p:sp>
          <p:nvSpPr>
            <p:cNvPr id="1848177763" name=""/>
            <p:cNvSpPr txBox="1"/>
            <p:nvPr/>
          </p:nvSpPr>
          <p:spPr bwMode="auto">
            <a:xfrm rot="0" flipH="0" flipV="0">
              <a:off x="0" y="0"/>
              <a:ext cx="117090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622581602" name=""/>
            <p:cNvSpPr txBox="1"/>
            <p:nvPr/>
          </p:nvSpPr>
          <p:spPr bwMode="auto">
            <a:xfrm rot="0" flipH="0" flipV="0">
              <a:off x="0" y="253166"/>
              <a:ext cx="116549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372307042" name=""/>
          <p:cNvGrpSpPr/>
          <p:nvPr/>
        </p:nvGrpSpPr>
        <p:grpSpPr bwMode="auto">
          <a:xfrm rot="0" flipH="0" flipV="0">
            <a:off x="240069" y="4156039"/>
            <a:ext cx="1169469" cy="832646"/>
            <a:chOff x="0" y="0"/>
            <a:chExt cx="1169469" cy="832646"/>
          </a:xfrm>
        </p:grpSpPr>
        <p:sp>
          <p:nvSpPr>
            <p:cNvPr id="120204305" name=""/>
            <p:cNvSpPr txBox="1"/>
            <p:nvPr/>
          </p:nvSpPr>
          <p:spPr bwMode="auto">
            <a:xfrm rot="0" flipH="0" flipV="0">
              <a:off x="0" y="0"/>
              <a:ext cx="116946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649014764" name=""/>
            <p:cNvSpPr txBox="1"/>
            <p:nvPr/>
          </p:nvSpPr>
          <p:spPr bwMode="auto">
            <a:xfrm rot="0" flipH="0" flipV="0">
              <a:off x="0" y="253166"/>
              <a:ext cx="1164420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sp>
        <p:nvSpPr>
          <p:cNvPr id="992017907" name=""/>
          <p:cNvSpPr txBox="1"/>
          <p:nvPr/>
        </p:nvSpPr>
        <p:spPr bwMode="auto">
          <a:xfrm rot="0" flipH="0" flipV="0">
            <a:off x="8287818" y="5025628"/>
            <a:ext cx="66528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2025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423240130" name=""/>
          <p:cNvSpPr txBox="1"/>
          <p:nvPr/>
        </p:nvSpPr>
        <p:spPr bwMode="auto">
          <a:xfrm rot="0" flipH="0" flipV="0">
            <a:off x="7002159" y="5025628"/>
            <a:ext cx="66563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2024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511588739" name=""/>
          <p:cNvSpPr txBox="1"/>
          <p:nvPr/>
        </p:nvSpPr>
        <p:spPr bwMode="auto">
          <a:xfrm rot="0" flipH="0" flipV="0">
            <a:off x="5723156" y="5025628"/>
            <a:ext cx="66598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2023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619825215" name=""/>
          <p:cNvSpPr txBox="1"/>
          <p:nvPr/>
        </p:nvSpPr>
        <p:spPr bwMode="auto">
          <a:xfrm rot="0" flipH="0" flipV="0">
            <a:off x="4443978" y="5025628"/>
            <a:ext cx="66633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2022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grpSp>
        <p:nvGrpSpPr>
          <p:cNvPr id="1184399026" name=""/>
          <p:cNvGrpSpPr/>
          <p:nvPr/>
        </p:nvGrpSpPr>
        <p:grpSpPr bwMode="auto">
          <a:xfrm rot="0" flipH="0" flipV="0">
            <a:off x="1504008" y="3602037"/>
            <a:ext cx="727077" cy="1866645"/>
            <a:chOff x="0" y="0"/>
            <a:chExt cx="727077" cy="1866645"/>
          </a:xfrm>
        </p:grpSpPr>
        <p:sp>
          <p:nvSpPr>
            <p:cNvPr id="248174319" name=""/>
            <p:cNvSpPr/>
            <p:nvPr/>
          </p:nvSpPr>
          <p:spPr bwMode="auto">
            <a:xfrm rot="0" flipH="1" flipV="0">
              <a:off x="0" y="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cxnSp>
          <p:nvCxnSpPr>
            <p:cNvPr id="1039762965" name=""/>
            <p:cNvCxnSpPr>
              <a:cxnSpLocks/>
            </p:cNvCxnSpPr>
            <p:nvPr/>
          </p:nvCxnSpPr>
          <p:spPr bwMode="auto">
            <a:xfrm rot="0" flipH="0" flipV="1">
              <a:off x="0" y="314460"/>
              <a:ext cx="0" cy="1181072"/>
            </a:xfrm>
            <a:prstGeom prst="line">
              <a:avLst/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4232898" name=""/>
            <p:cNvSpPr/>
            <p:nvPr/>
          </p:nvSpPr>
          <p:spPr bwMode="auto">
            <a:xfrm rot="0" flipH="1" flipV="1">
              <a:off x="0" y="1124420"/>
              <a:ext cx="727077" cy="742224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1972159670" name=""/>
          <p:cNvSpPr txBox="1"/>
          <p:nvPr/>
        </p:nvSpPr>
        <p:spPr bwMode="auto">
          <a:xfrm rot="0" flipH="0" flipV="0">
            <a:off x="3164616" y="5025628"/>
            <a:ext cx="66634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2021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754861420" name=""/>
          <p:cNvSpPr txBox="1"/>
          <p:nvPr/>
        </p:nvSpPr>
        <p:spPr bwMode="auto">
          <a:xfrm rot="0" flipH="0" flipV="0">
            <a:off x="1898856" y="5025628"/>
            <a:ext cx="6666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2020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730993405" name=""/>
          <p:cNvSpPr txBox="1"/>
          <p:nvPr/>
        </p:nvSpPr>
        <p:spPr bwMode="auto">
          <a:xfrm rot="0" flipH="0" flipV="0">
            <a:off x="1898676" y="3792279"/>
            <a:ext cx="6670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2018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489921918" name=""/>
          <p:cNvSpPr txBox="1"/>
          <p:nvPr/>
        </p:nvSpPr>
        <p:spPr bwMode="auto">
          <a:xfrm rot="0" flipH="0" flipV="0">
            <a:off x="1600992" y="4363308"/>
            <a:ext cx="66741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2019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640884024" name=""/>
          <p:cNvSpPr txBox="1"/>
          <p:nvPr/>
        </p:nvSpPr>
        <p:spPr bwMode="auto">
          <a:xfrm rot="0" flipH="0" flipV="0">
            <a:off x="4962844" y="3792279"/>
            <a:ext cx="66741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2016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591472452" name=""/>
          <p:cNvSpPr txBox="1"/>
          <p:nvPr/>
        </p:nvSpPr>
        <p:spPr bwMode="auto">
          <a:xfrm rot="0" flipH="0" flipV="0">
            <a:off x="8044092" y="3792279"/>
            <a:ext cx="66741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2014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927541938" name=""/>
          <p:cNvSpPr txBox="1"/>
          <p:nvPr/>
        </p:nvSpPr>
        <p:spPr bwMode="auto">
          <a:xfrm rot="0" flipH="0" flipV="0">
            <a:off x="3410798" y="3108601"/>
            <a:ext cx="66741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2017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454844708" name=""/>
          <p:cNvSpPr txBox="1"/>
          <p:nvPr/>
        </p:nvSpPr>
        <p:spPr bwMode="auto">
          <a:xfrm rot="0" flipH="0" flipV="0">
            <a:off x="6474605" y="3108601"/>
            <a:ext cx="66777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2015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450254759" name=""/>
          <p:cNvSpPr txBox="1"/>
          <p:nvPr/>
        </p:nvSpPr>
        <p:spPr bwMode="auto">
          <a:xfrm rot="0" flipH="0" flipV="0">
            <a:off x="9556614" y="3108601"/>
            <a:ext cx="66777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2013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859648501" name=""/>
          <p:cNvSpPr txBox="1"/>
          <p:nvPr/>
        </p:nvSpPr>
        <p:spPr bwMode="auto">
          <a:xfrm rot="0" flipH="0" flipV="0">
            <a:off x="9557859" y="1898994"/>
            <a:ext cx="66600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2011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290021522" name=""/>
          <p:cNvSpPr txBox="1"/>
          <p:nvPr/>
        </p:nvSpPr>
        <p:spPr bwMode="auto">
          <a:xfrm rot="0" flipH="0" flipV="0">
            <a:off x="8294226" y="1898994"/>
            <a:ext cx="66635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2010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2007265580" name=""/>
          <p:cNvSpPr txBox="1"/>
          <p:nvPr/>
        </p:nvSpPr>
        <p:spPr bwMode="auto">
          <a:xfrm rot="0" flipH="0" flipV="0">
            <a:off x="7015223" y="1898994"/>
            <a:ext cx="66670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2009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848917313" name=""/>
          <p:cNvSpPr txBox="1"/>
          <p:nvPr/>
        </p:nvSpPr>
        <p:spPr bwMode="auto">
          <a:xfrm rot="0" flipH="0" flipV="0">
            <a:off x="5722447" y="1898994"/>
            <a:ext cx="6670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2008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238897560" name=""/>
          <p:cNvSpPr txBox="1"/>
          <p:nvPr/>
        </p:nvSpPr>
        <p:spPr bwMode="auto">
          <a:xfrm rot="0" flipH="0" flipV="0">
            <a:off x="4443439" y="1898994"/>
            <a:ext cx="66706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2007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001997970" name=""/>
          <p:cNvSpPr txBox="1"/>
          <p:nvPr/>
        </p:nvSpPr>
        <p:spPr bwMode="auto">
          <a:xfrm rot="0" flipH="0" flipV="0">
            <a:off x="3162654" y="1898994"/>
            <a:ext cx="66741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2006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066689895" name=""/>
          <p:cNvSpPr txBox="1"/>
          <p:nvPr/>
        </p:nvSpPr>
        <p:spPr bwMode="auto">
          <a:xfrm rot="0" flipH="0" flipV="0">
            <a:off x="9982719" y="2516639"/>
            <a:ext cx="66600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2012</a:t>
            </a:r>
            <a:endParaRPr lang="es-AR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cxnSp>
        <p:nvCxnSpPr>
          <p:cNvPr id="1083086987" name=""/>
          <p:cNvCxnSpPr>
            <a:cxnSpLocks/>
          </p:cNvCxnSpPr>
          <p:nvPr/>
        </p:nvCxnSpPr>
        <p:spPr bwMode="auto">
          <a:xfrm rot="0" flipH="1" flipV="0">
            <a:off x="1862731" y="5468683"/>
            <a:ext cx="8083761" cy="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52149" name=""/>
          <p:cNvSpPr/>
          <p:nvPr/>
        </p:nvSpPr>
        <p:spPr bwMode="auto">
          <a:xfrm rot="0" flipH="0" flipV="0">
            <a:off x="8516097" y="5361309"/>
            <a:ext cx="193969" cy="193969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44166670" name=""/>
          <p:cNvSpPr/>
          <p:nvPr/>
        </p:nvSpPr>
        <p:spPr bwMode="auto">
          <a:xfrm rot="0" flipH="0" flipV="0">
            <a:off x="6730932" y="3502641"/>
            <a:ext cx="193969" cy="193969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12793784" name=""/>
          <p:cNvSpPr/>
          <p:nvPr/>
        </p:nvSpPr>
        <p:spPr bwMode="auto">
          <a:xfrm rot="0" flipH="0" flipV="0">
            <a:off x="5958091" y="5371659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671402165" name=""/>
          <p:cNvSpPr/>
          <p:nvPr/>
        </p:nvSpPr>
        <p:spPr bwMode="auto">
          <a:xfrm rot="0" flipH="0" flipV="0">
            <a:off x="7237094" y="5371659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146466900" name=""/>
          <p:cNvSpPr/>
          <p:nvPr/>
        </p:nvSpPr>
        <p:spPr bwMode="auto">
          <a:xfrm rot="0" flipH="0" flipV="0">
            <a:off x="4679088" y="5371659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98300555" name=""/>
          <p:cNvSpPr/>
          <p:nvPr/>
        </p:nvSpPr>
        <p:spPr bwMode="auto">
          <a:xfrm rot="0" flipH="0" flipV="0">
            <a:off x="3400085" y="5371659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96825753" name=""/>
          <p:cNvSpPr/>
          <p:nvPr/>
        </p:nvSpPr>
        <p:spPr bwMode="auto">
          <a:xfrm rot="0" flipH="0" flipV="0">
            <a:off x="2121082" y="5361309"/>
            <a:ext cx="193969" cy="193969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92241258" name=""/>
          <p:cNvSpPr/>
          <p:nvPr/>
        </p:nvSpPr>
        <p:spPr bwMode="auto">
          <a:xfrm rot="0" flipH="0" flipV="0">
            <a:off x="5198848" y="3512991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461526069" name=""/>
          <p:cNvSpPr/>
          <p:nvPr/>
        </p:nvSpPr>
        <p:spPr bwMode="auto">
          <a:xfrm rot="0" flipH="0" flipV="0">
            <a:off x="3666764" y="3512991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54042269" name=""/>
          <p:cNvSpPr/>
          <p:nvPr/>
        </p:nvSpPr>
        <p:spPr bwMode="auto">
          <a:xfrm rot="0" flipH="0" flipV="0">
            <a:off x="2134680" y="3512991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10602618" name=""/>
          <p:cNvSpPr/>
          <p:nvPr/>
        </p:nvSpPr>
        <p:spPr bwMode="auto">
          <a:xfrm rot="0" flipH="0" flipV="0">
            <a:off x="1407023" y="4420399"/>
            <a:ext cx="193969" cy="193969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1511081546" name=""/>
          <p:cNvCxnSpPr>
            <a:cxnSpLocks/>
          </p:cNvCxnSpPr>
          <p:nvPr/>
        </p:nvCxnSpPr>
        <p:spPr bwMode="auto">
          <a:xfrm rot="0" flipH="0" flipV="0">
            <a:off x="9892085" y="5468683"/>
            <a:ext cx="221620" cy="36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3840816" name=""/>
          <p:cNvGrpSpPr/>
          <p:nvPr/>
        </p:nvGrpSpPr>
        <p:grpSpPr bwMode="auto">
          <a:xfrm rot="0" flipH="0" flipV="0">
            <a:off x="2947437" y="666952"/>
            <a:ext cx="1170189" cy="832646"/>
            <a:chOff x="0" y="0"/>
            <a:chExt cx="1170189" cy="832646"/>
          </a:xfrm>
        </p:grpSpPr>
        <p:sp>
          <p:nvSpPr>
            <p:cNvPr id="262244640" name=""/>
            <p:cNvSpPr txBox="1"/>
            <p:nvPr/>
          </p:nvSpPr>
          <p:spPr bwMode="auto">
            <a:xfrm rot="0" flipH="0" flipV="0">
              <a:off x="0" y="0"/>
              <a:ext cx="1170189" cy="3051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TEXTO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267830682" name=""/>
            <p:cNvSpPr txBox="1"/>
            <p:nvPr/>
          </p:nvSpPr>
          <p:spPr bwMode="auto">
            <a:xfrm rot="0" flipH="0" flipV="0">
              <a:off x="0" y="253166"/>
              <a:ext cx="1164779" cy="5794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  <p:sp>
        <p:nvSpPr>
          <p:cNvPr id="16986516" name=""/>
          <p:cNvSpPr/>
          <p:nvPr/>
        </p:nvSpPr>
        <p:spPr bwMode="auto">
          <a:xfrm rot="0" flipH="0" flipV="0">
            <a:off x="332498" y="299583"/>
            <a:ext cx="1982553" cy="1137915"/>
          </a:xfrm>
          <a:prstGeom prst="roundRect">
            <a:avLst>
              <a:gd name="adj" fmla="val 16667"/>
            </a:avLst>
          </a:prstGeom>
          <a:noFill/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30250282" name=""/>
          <p:cNvSpPr txBox="1"/>
          <p:nvPr/>
        </p:nvSpPr>
        <p:spPr bwMode="auto">
          <a:xfrm rot="0" flipH="0" flipV="0">
            <a:off x="441252" y="451386"/>
            <a:ext cx="1772244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es-AR" sz="2400" b="1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LÍNEA DEL TIEMPO</a:t>
            </a:r>
            <a:endParaRPr lang="es-AR" sz="14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riel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ONLYOFFICE/8.2.1.38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9</cp:revision>
  <dcterms:modified xsi:type="dcterms:W3CDTF">2024-11-17T21:44:26Z</dcterms:modified>
  <cp:category/>
  <cp:contentStatus/>
  <cp:version/>
</cp:coreProperties>
</file>