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6"/>
  </p:notesMasterIdLst>
  <p:sldIdLst>
    <p:sldId id="256" r:id="rId4"/>
    <p:sldId id="257" r:id="rId5"/>
  </p:sldIdLst>
  <p:sldSz cx="12192000" cy="6858000"/>
  <p:notesSz cx="6858000" cy="9144000"/>
  <p:defaultTextStyle>
    <a:defPPr>
      <a:defRPr lang="es-A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8358716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450248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535854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57565F0-574D-5C2C-AE79-3F04EBF8A792}" type="slidenum">
              <a:rPr lang="en-US"/>
              <a:t/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alphaModFix amt="20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1003302" name=""/>
          <p:cNvSpPr/>
          <p:nvPr/>
        </p:nvSpPr>
        <p:spPr bwMode="auto">
          <a:xfrm rot="0" flipH="0" flipV="0">
            <a:off x="243525" y="237634"/>
            <a:ext cx="11704946" cy="6382730"/>
          </a:xfrm>
          <a:prstGeom prst="rect">
            <a:avLst/>
          </a:prstGeom>
          <a:noFill/>
          <a:ln w="19049" cap="flat" cmpd="sng" algn="ctr">
            <a:solidFill>
              <a:schemeClr val="accent6">
                <a:lumMod val="74901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548218" name=""/>
          <p:cNvSpPr/>
          <p:nvPr/>
        </p:nvSpPr>
        <p:spPr bwMode="auto">
          <a:xfrm flipH="0" flipV="0">
            <a:off x="-16606" y="0"/>
            <a:ext cx="12208606" cy="2245178"/>
          </a:xfrm>
          <a:prstGeom prst="rect">
            <a:avLst/>
          </a:prstGeom>
          <a:solidFill>
            <a:srgbClr val="8D848F">
              <a:alpha val="6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4918598" name=""/>
          <p:cNvSpPr txBox="1"/>
          <p:nvPr/>
        </p:nvSpPr>
        <p:spPr bwMode="auto">
          <a:xfrm rot="0" flipH="0" flipV="0">
            <a:off x="1180317" y="4831785"/>
            <a:ext cx="1819678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768660867" name=""/>
          <p:cNvSpPr txBox="1"/>
          <p:nvPr/>
        </p:nvSpPr>
        <p:spPr bwMode="auto">
          <a:xfrm rot="0" flipH="0" flipV="0">
            <a:off x="4449721" y="4831785"/>
            <a:ext cx="182046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479364751" name=""/>
          <p:cNvSpPr txBox="1"/>
          <p:nvPr/>
        </p:nvSpPr>
        <p:spPr bwMode="auto">
          <a:xfrm rot="0" flipH="0" flipV="0">
            <a:off x="7757643" y="4831785"/>
            <a:ext cx="182046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757565714" name=""/>
          <p:cNvSpPr txBox="1"/>
          <p:nvPr/>
        </p:nvSpPr>
        <p:spPr bwMode="auto">
          <a:xfrm rot="0" flipH="0" flipV="0">
            <a:off x="1105687" y="5312058"/>
            <a:ext cx="1894140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03405861" name=""/>
          <p:cNvSpPr txBox="1"/>
          <p:nvPr/>
        </p:nvSpPr>
        <p:spPr bwMode="auto">
          <a:xfrm rot="0" flipH="0" flipV="0">
            <a:off x="4375107" y="5312058"/>
            <a:ext cx="189376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22465653" name=""/>
          <p:cNvSpPr txBox="1"/>
          <p:nvPr/>
        </p:nvSpPr>
        <p:spPr bwMode="auto">
          <a:xfrm rot="0" flipH="0" flipV="0">
            <a:off x="7683028" y="5312058"/>
            <a:ext cx="189376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101478069" name=""/>
          <p:cNvGrpSpPr/>
          <p:nvPr/>
        </p:nvGrpSpPr>
        <p:grpSpPr bwMode="auto">
          <a:xfrm rot="0" flipH="0" flipV="0">
            <a:off x="1105688" y="2971377"/>
            <a:ext cx="9980617" cy="865129"/>
            <a:chOff x="0" y="0"/>
            <a:chExt cx="9980617" cy="865129"/>
          </a:xfrm>
        </p:grpSpPr>
        <p:sp>
          <p:nvSpPr>
            <p:cNvPr id="45079583" name=""/>
            <p:cNvSpPr/>
            <p:nvPr/>
          </p:nvSpPr>
          <p:spPr bwMode="auto">
            <a:xfrm rot="0" flipH="0" flipV="0">
              <a:off x="3269403" y="0"/>
              <a:ext cx="1805994" cy="861473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48389198" name=""/>
            <p:cNvSpPr/>
            <p:nvPr/>
          </p:nvSpPr>
          <p:spPr bwMode="auto">
            <a:xfrm rot="0" flipH="0" flipV="0">
              <a:off x="4904838" y="0"/>
              <a:ext cx="1805994" cy="861473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6579212" name=""/>
            <p:cNvSpPr/>
            <p:nvPr/>
          </p:nvSpPr>
          <p:spPr bwMode="auto">
            <a:xfrm rot="0" flipH="0" flipV="0">
              <a:off x="6543378" y="0"/>
              <a:ext cx="1805994" cy="861473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21479223" name=""/>
            <p:cNvSpPr/>
            <p:nvPr/>
          </p:nvSpPr>
          <p:spPr bwMode="auto">
            <a:xfrm rot="0" flipH="0" flipV="0">
              <a:off x="0" y="0"/>
              <a:ext cx="1805994" cy="861473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50455327" name=""/>
            <p:cNvSpPr/>
            <p:nvPr/>
          </p:nvSpPr>
          <p:spPr bwMode="auto">
            <a:xfrm rot="0" flipH="0" flipV="0">
              <a:off x="8174621" y="0"/>
              <a:ext cx="1805994" cy="861473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32637181" name="Chevron 293342671"/>
            <p:cNvSpPr/>
            <p:nvPr/>
          </p:nvSpPr>
          <p:spPr bwMode="auto">
            <a:xfrm rot="0" flipH="0" flipV="0">
              <a:off x="1633191" y="3654"/>
              <a:ext cx="1805994" cy="861473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23191" name="Ellipse 1451146630"/>
          <p:cNvSpPr/>
          <p:nvPr/>
        </p:nvSpPr>
        <p:spPr bwMode="auto">
          <a:xfrm rot="10799887" flipH="0" flipV="0">
            <a:off x="4713383" y="884482"/>
            <a:ext cx="1129410" cy="1096499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4901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71179950" name=""/>
          <p:cNvGrpSpPr/>
          <p:nvPr/>
        </p:nvGrpSpPr>
        <p:grpSpPr bwMode="auto">
          <a:xfrm rot="0" flipH="0" flipV="0">
            <a:off x="1421209" y="884481"/>
            <a:ext cx="1129410" cy="2607495"/>
            <a:chOff x="0" y="0"/>
            <a:chExt cx="1129410" cy="2607495"/>
          </a:xfrm>
        </p:grpSpPr>
        <p:sp>
          <p:nvSpPr>
            <p:cNvPr id="319303312" name="Ellipse 1451146630"/>
            <p:cNvSpPr/>
            <p:nvPr/>
          </p:nvSpPr>
          <p:spPr bwMode="auto">
            <a:xfrm rot="10799887" flipH="0" flipV="0">
              <a:off x="0" y="0"/>
              <a:ext cx="1129410" cy="1096499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7607475" name="Ellipse 1451146630"/>
            <p:cNvSpPr/>
            <p:nvPr/>
          </p:nvSpPr>
          <p:spPr bwMode="auto">
            <a:xfrm rot="10799887" flipH="0" flipV="0">
              <a:off x="89326" y="72873"/>
              <a:ext cx="950747" cy="9507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9147775" name=""/>
            <p:cNvSpPr txBox="1"/>
            <p:nvPr/>
          </p:nvSpPr>
          <p:spPr bwMode="auto">
            <a:xfrm rot="0" flipH="0" flipV="0">
              <a:off x="89334" y="289372"/>
              <a:ext cx="957934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1980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645369600" name=""/>
            <p:cNvCxnSpPr>
              <a:cxnSpLocks/>
            </p:cNvCxnSpPr>
            <p:nvPr/>
          </p:nvCxnSpPr>
          <p:spPr bwMode="auto">
            <a:xfrm rot="16199865" flipH="0" flipV="1">
              <a:off x="-141610" y="1802817"/>
              <a:ext cx="1412631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978619" name=""/>
            <p:cNvSpPr/>
            <p:nvPr/>
          </p:nvSpPr>
          <p:spPr bwMode="auto">
            <a:xfrm rot="0" flipH="0" flipV="0">
              <a:off x="471304" y="2410767"/>
              <a:ext cx="196728" cy="196728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317721857" name=""/>
          <p:cNvGrpSpPr/>
          <p:nvPr/>
        </p:nvGrpSpPr>
        <p:grpSpPr bwMode="auto">
          <a:xfrm rot="0" flipH="0" flipV="0">
            <a:off x="4802711" y="957356"/>
            <a:ext cx="959018" cy="2534621"/>
            <a:chOff x="0" y="0"/>
            <a:chExt cx="959018" cy="2534621"/>
          </a:xfrm>
        </p:grpSpPr>
        <p:sp>
          <p:nvSpPr>
            <p:cNvPr id="921598589" name="Ellipse 1451146630"/>
            <p:cNvSpPr/>
            <p:nvPr/>
          </p:nvSpPr>
          <p:spPr bwMode="auto">
            <a:xfrm rot="10799887" flipH="0" flipV="0">
              <a:off x="0" y="0"/>
              <a:ext cx="950747" cy="9507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66136257" name=""/>
            <p:cNvSpPr txBox="1"/>
            <p:nvPr/>
          </p:nvSpPr>
          <p:spPr bwMode="auto">
            <a:xfrm rot="0" flipH="0" flipV="0">
              <a:off x="3" y="216498"/>
              <a:ext cx="959014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2000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185857896" name=""/>
            <p:cNvCxnSpPr>
              <a:cxnSpLocks/>
            </p:cNvCxnSpPr>
            <p:nvPr/>
          </p:nvCxnSpPr>
          <p:spPr bwMode="auto">
            <a:xfrm rot="16199865" flipH="0" flipV="1">
              <a:off x="-230940" y="1729944"/>
              <a:ext cx="1412631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999847" name=""/>
            <p:cNvSpPr/>
            <p:nvPr/>
          </p:nvSpPr>
          <p:spPr bwMode="auto">
            <a:xfrm rot="0" flipH="0" flipV="0">
              <a:off x="381978" y="2337894"/>
              <a:ext cx="196728" cy="196728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031377579" name=""/>
          <p:cNvGrpSpPr/>
          <p:nvPr/>
        </p:nvGrpSpPr>
        <p:grpSpPr bwMode="auto">
          <a:xfrm rot="0" flipH="0" flipV="0">
            <a:off x="7982389" y="888832"/>
            <a:ext cx="1129410" cy="2607495"/>
            <a:chOff x="0" y="0"/>
            <a:chExt cx="1129410" cy="2607495"/>
          </a:xfrm>
        </p:grpSpPr>
        <p:sp>
          <p:nvSpPr>
            <p:cNvPr id="89021964" name="Ellipse 1451146630"/>
            <p:cNvSpPr/>
            <p:nvPr/>
          </p:nvSpPr>
          <p:spPr bwMode="auto">
            <a:xfrm rot="10799887" flipH="0" flipV="0">
              <a:off x="0" y="0"/>
              <a:ext cx="1129410" cy="1096499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0878952" name="Ellipse 1451146630"/>
            <p:cNvSpPr/>
            <p:nvPr/>
          </p:nvSpPr>
          <p:spPr bwMode="auto">
            <a:xfrm rot="10799887" flipH="0" flipV="0">
              <a:off x="89326" y="72873"/>
              <a:ext cx="950747" cy="9507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5562935" name=""/>
            <p:cNvSpPr txBox="1"/>
            <p:nvPr/>
          </p:nvSpPr>
          <p:spPr bwMode="auto">
            <a:xfrm rot="0" flipH="0" flipV="0">
              <a:off x="89334" y="289372"/>
              <a:ext cx="959014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2020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804324239" name=""/>
            <p:cNvCxnSpPr>
              <a:cxnSpLocks/>
            </p:cNvCxnSpPr>
            <p:nvPr/>
          </p:nvCxnSpPr>
          <p:spPr bwMode="auto">
            <a:xfrm rot="16199865" flipH="0" flipV="1">
              <a:off x="-141610" y="1802817"/>
              <a:ext cx="1412631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00006" name=""/>
            <p:cNvSpPr/>
            <p:nvPr/>
          </p:nvSpPr>
          <p:spPr bwMode="auto">
            <a:xfrm rot="0" flipH="0" flipV="0">
              <a:off x="471304" y="2410767"/>
              <a:ext cx="196728" cy="196728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611457601" name=""/>
          <p:cNvGrpSpPr/>
          <p:nvPr/>
        </p:nvGrpSpPr>
        <p:grpSpPr bwMode="auto">
          <a:xfrm rot="0" flipH="0" flipV="0">
            <a:off x="9668137" y="3299603"/>
            <a:ext cx="1129410" cy="2607496"/>
            <a:chOff x="0" y="0"/>
            <a:chExt cx="1129410" cy="2607496"/>
          </a:xfrm>
        </p:grpSpPr>
        <p:sp>
          <p:nvSpPr>
            <p:cNvPr id="873686643" name="Ellipse 1451146630"/>
            <p:cNvSpPr/>
            <p:nvPr/>
          </p:nvSpPr>
          <p:spPr bwMode="auto">
            <a:xfrm rot="0" flipH="0" flipV="0">
              <a:off x="0" y="1510997"/>
              <a:ext cx="1129410" cy="1096499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7002740" name="Ellipse 1451146630"/>
            <p:cNvSpPr/>
            <p:nvPr/>
          </p:nvSpPr>
          <p:spPr bwMode="auto">
            <a:xfrm rot="0" flipH="0" flipV="0">
              <a:off x="89329" y="1583874"/>
              <a:ext cx="950747" cy="9507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01683497" name=""/>
            <p:cNvSpPr txBox="1"/>
            <p:nvPr/>
          </p:nvSpPr>
          <p:spPr bwMode="auto">
            <a:xfrm rot="10799954" flipH="0" flipV="1">
              <a:off x="82856" y="1801222"/>
              <a:ext cx="960454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2030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936866879" name=""/>
            <p:cNvCxnSpPr>
              <a:cxnSpLocks/>
            </p:cNvCxnSpPr>
            <p:nvPr/>
          </p:nvCxnSpPr>
          <p:spPr bwMode="auto">
            <a:xfrm rot="5399875" flipH="0" flipV="1">
              <a:off x="-141606" y="804681"/>
              <a:ext cx="1412631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8713481" name=""/>
            <p:cNvSpPr/>
            <p:nvPr/>
          </p:nvSpPr>
          <p:spPr bwMode="auto">
            <a:xfrm rot="10799954" flipH="0" flipV="0">
              <a:off x="461370" y="0"/>
              <a:ext cx="196728" cy="196728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502586215" name=""/>
          <p:cNvGrpSpPr/>
          <p:nvPr/>
        </p:nvGrpSpPr>
        <p:grpSpPr bwMode="auto">
          <a:xfrm rot="0" flipH="0" flipV="0">
            <a:off x="6411214" y="3302816"/>
            <a:ext cx="1129410" cy="2607496"/>
            <a:chOff x="0" y="0"/>
            <a:chExt cx="1129410" cy="2607496"/>
          </a:xfrm>
        </p:grpSpPr>
        <p:sp>
          <p:nvSpPr>
            <p:cNvPr id="1549697881" name="Ellipse 1451146630"/>
            <p:cNvSpPr/>
            <p:nvPr/>
          </p:nvSpPr>
          <p:spPr bwMode="auto">
            <a:xfrm rot="0" flipH="0" flipV="0">
              <a:off x="0" y="1510997"/>
              <a:ext cx="1129410" cy="1096499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121491" name="Ellipse 1451146630"/>
            <p:cNvSpPr/>
            <p:nvPr/>
          </p:nvSpPr>
          <p:spPr bwMode="auto">
            <a:xfrm rot="0" flipH="0" flipV="0">
              <a:off x="89329" y="1583874"/>
              <a:ext cx="950747" cy="9507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4749771" name=""/>
            <p:cNvSpPr txBox="1"/>
            <p:nvPr/>
          </p:nvSpPr>
          <p:spPr bwMode="auto">
            <a:xfrm rot="10799954" flipH="0" flipV="1">
              <a:off x="82856" y="1800502"/>
              <a:ext cx="959014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2010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376327170" name=""/>
            <p:cNvCxnSpPr>
              <a:cxnSpLocks/>
            </p:cNvCxnSpPr>
            <p:nvPr/>
          </p:nvCxnSpPr>
          <p:spPr bwMode="auto">
            <a:xfrm rot="5399875" flipH="0" flipV="1">
              <a:off x="-141606" y="804681"/>
              <a:ext cx="1412631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7440025" name=""/>
            <p:cNvSpPr/>
            <p:nvPr/>
          </p:nvSpPr>
          <p:spPr bwMode="auto">
            <a:xfrm rot="10799954" flipH="0" flipV="0">
              <a:off x="461370" y="0"/>
              <a:ext cx="196728" cy="196728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625850922" name=""/>
          <p:cNvGrpSpPr/>
          <p:nvPr/>
        </p:nvGrpSpPr>
        <p:grpSpPr bwMode="auto">
          <a:xfrm rot="0" flipH="0" flipV="0">
            <a:off x="3092392" y="3320738"/>
            <a:ext cx="1129410" cy="2607496"/>
            <a:chOff x="0" y="0"/>
            <a:chExt cx="1129410" cy="2607496"/>
          </a:xfrm>
        </p:grpSpPr>
        <p:sp>
          <p:nvSpPr>
            <p:cNvPr id="723997646" name="Ellipse 1451146630"/>
            <p:cNvSpPr/>
            <p:nvPr/>
          </p:nvSpPr>
          <p:spPr bwMode="auto">
            <a:xfrm rot="0" flipH="0" flipV="0">
              <a:off x="0" y="1510997"/>
              <a:ext cx="1129410" cy="1096499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5824047" name="Ellipse 1451146630"/>
            <p:cNvSpPr/>
            <p:nvPr/>
          </p:nvSpPr>
          <p:spPr bwMode="auto">
            <a:xfrm rot="0" flipH="0" flipV="0">
              <a:off x="89329" y="1583874"/>
              <a:ext cx="950747" cy="9507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8998505" name=""/>
            <p:cNvSpPr txBox="1"/>
            <p:nvPr/>
          </p:nvSpPr>
          <p:spPr bwMode="auto">
            <a:xfrm rot="10799954" flipH="0" flipV="1">
              <a:off x="82856" y="1800142"/>
              <a:ext cx="958294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1990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84776763" name=""/>
            <p:cNvCxnSpPr>
              <a:cxnSpLocks/>
            </p:cNvCxnSpPr>
            <p:nvPr/>
          </p:nvCxnSpPr>
          <p:spPr bwMode="auto">
            <a:xfrm rot="5399875" flipH="0" flipV="1">
              <a:off x="-141606" y="804681"/>
              <a:ext cx="1412631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9606361" name=""/>
            <p:cNvSpPr/>
            <p:nvPr/>
          </p:nvSpPr>
          <p:spPr bwMode="auto">
            <a:xfrm rot="10799954" flipH="0" flipV="0">
              <a:off x="461370" y="0"/>
              <a:ext cx="196728" cy="196728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6291570" name=""/>
          <p:cNvSpPr txBox="1"/>
          <p:nvPr/>
        </p:nvSpPr>
        <p:spPr bwMode="auto">
          <a:xfrm rot="0" flipH="0" flipV="0">
            <a:off x="2617120" y="781609"/>
            <a:ext cx="1825051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</a:t>
            </a: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aquí</a:t>
            </a:r>
            <a:endParaRPr lang="es-AR" sz="2000" b="1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991599114" name=""/>
          <p:cNvSpPr txBox="1"/>
          <p:nvPr/>
        </p:nvSpPr>
        <p:spPr bwMode="auto">
          <a:xfrm rot="0" flipH="0" flipV="0">
            <a:off x="5886523" y="781609"/>
            <a:ext cx="1822298" cy="6709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</a:t>
            </a: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aquí</a:t>
            </a:r>
            <a:endParaRPr lang="es-AR" sz="2000" b="1">
              <a:solidFill>
                <a:schemeClr val="tx1"/>
              </a:solidFill>
              <a:latin typeface="Arial Black"/>
              <a:cs typeface="Arial Black"/>
            </a:endParaRPr>
          </a:p>
          <a:p>
            <a:pPr>
              <a:defRPr/>
            </a:pPr>
            <a:endParaRPr/>
          </a:p>
        </p:txBody>
      </p:sp>
      <p:sp>
        <p:nvSpPr>
          <p:cNvPr id="84547654" name=""/>
          <p:cNvSpPr txBox="1"/>
          <p:nvPr/>
        </p:nvSpPr>
        <p:spPr bwMode="auto">
          <a:xfrm rot="0" flipH="0" flipV="0">
            <a:off x="9194446" y="781609"/>
            <a:ext cx="1822265" cy="6709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</a:t>
            </a: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aquí</a:t>
            </a:r>
            <a:endParaRPr sz="2000" b="1">
              <a:solidFill>
                <a:schemeClr val="tx1"/>
              </a:solidFill>
              <a:latin typeface="Arial Black"/>
              <a:cs typeface="Arial Black"/>
            </a:endParaRPr>
          </a:p>
          <a:p>
            <a:pPr>
              <a:defRPr/>
            </a:pPr>
            <a:endParaRPr/>
          </a:p>
        </p:txBody>
      </p:sp>
      <p:sp>
        <p:nvSpPr>
          <p:cNvPr id="880359428" name=""/>
          <p:cNvSpPr txBox="1"/>
          <p:nvPr/>
        </p:nvSpPr>
        <p:spPr bwMode="auto">
          <a:xfrm rot="0" flipH="0" flipV="0">
            <a:off x="2617120" y="1280718"/>
            <a:ext cx="207670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 b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86002048" name=""/>
          <p:cNvSpPr txBox="1"/>
          <p:nvPr/>
        </p:nvSpPr>
        <p:spPr bwMode="auto">
          <a:xfrm rot="0" flipH="0" flipV="0">
            <a:off x="5886523" y="1280718"/>
            <a:ext cx="207715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08381002" name=""/>
          <p:cNvSpPr txBox="1"/>
          <p:nvPr/>
        </p:nvSpPr>
        <p:spPr bwMode="auto">
          <a:xfrm rot="0" flipH="0" flipV="0">
            <a:off x="9194446" y="1280718"/>
            <a:ext cx="207670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alphaModFix amt="20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0092034" name=""/>
          <p:cNvSpPr/>
          <p:nvPr/>
        </p:nvSpPr>
        <p:spPr bwMode="auto">
          <a:xfrm rot="0" flipH="0" flipV="0">
            <a:off x="243525" y="237634"/>
            <a:ext cx="11704948" cy="6382731"/>
          </a:xfrm>
          <a:prstGeom prst="rect">
            <a:avLst/>
          </a:prstGeom>
          <a:noFill/>
          <a:ln w="19049" cap="flat" cmpd="sng" algn="ctr">
            <a:solidFill>
              <a:schemeClr val="accent6">
                <a:lumMod val="74901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310596" name=""/>
          <p:cNvSpPr/>
          <p:nvPr/>
        </p:nvSpPr>
        <p:spPr bwMode="auto">
          <a:xfrm flipH="0" flipV="0">
            <a:off x="0" y="4612821"/>
            <a:ext cx="12208606" cy="2245178"/>
          </a:xfrm>
          <a:prstGeom prst="rect">
            <a:avLst/>
          </a:prstGeom>
          <a:solidFill>
            <a:srgbClr val="8D848F">
              <a:alpha val="6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6897156" name=""/>
          <p:cNvSpPr txBox="1"/>
          <p:nvPr/>
        </p:nvSpPr>
        <p:spPr bwMode="auto">
          <a:xfrm rot="0" flipH="0" flipV="0">
            <a:off x="1180317" y="4831785"/>
            <a:ext cx="1819679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728311202" name=""/>
          <p:cNvSpPr txBox="1"/>
          <p:nvPr/>
        </p:nvSpPr>
        <p:spPr bwMode="auto">
          <a:xfrm rot="0" flipH="0" flipV="0">
            <a:off x="4449721" y="4831785"/>
            <a:ext cx="182046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607687995" name=""/>
          <p:cNvSpPr txBox="1"/>
          <p:nvPr/>
        </p:nvSpPr>
        <p:spPr bwMode="auto">
          <a:xfrm rot="0" flipH="0" flipV="0">
            <a:off x="7757643" y="4831785"/>
            <a:ext cx="182046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957411109" name=""/>
          <p:cNvSpPr txBox="1"/>
          <p:nvPr/>
        </p:nvSpPr>
        <p:spPr bwMode="auto">
          <a:xfrm rot="0" flipH="0" flipV="0">
            <a:off x="1105687" y="5312058"/>
            <a:ext cx="1894140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83957142" name=""/>
          <p:cNvSpPr txBox="1"/>
          <p:nvPr/>
        </p:nvSpPr>
        <p:spPr bwMode="auto">
          <a:xfrm rot="0" flipH="0" flipV="0">
            <a:off x="4375107" y="5312058"/>
            <a:ext cx="189376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8706005" name=""/>
          <p:cNvSpPr txBox="1"/>
          <p:nvPr/>
        </p:nvSpPr>
        <p:spPr bwMode="auto">
          <a:xfrm rot="0" flipH="0" flipV="0">
            <a:off x="7683028" y="5312058"/>
            <a:ext cx="189376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934947498" name=""/>
          <p:cNvGrpSpPr/>
          <p:nvPr/>
        </p:nvGrpSpPr>
        <p:grpSpPr bwMode="auto">
          <a:xfrm rot="0" flipH="0" flipV="0">
            <a:off x="1105688" y="2971377"/>
            <a:ext cx="9980618" cy="865130"/>
            <a:chOff x="0" y="0"/>
            <a:chExt cx="9980617" cy="865129"/>
          </a:xfrm>
        </p:grpSpPr>
        <p:sp>
          <p:nvSpPr>
            <p:cNvPr id="280398555" name=""/>
            <p:cNvSpPr/>
            <p:nvPr/>
          </p:nvSpPr>
          <p:spPr bwMode="auto">
            <a:xfrm rot="0" flipH="0" flipV="0">
              <a:off x="3269403" y="0"/>
              <a:ext cx="1805995" cy="861474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2714548" name=""/>
            <p:cNvSpPr/>
            <p:nvPr/>
          </p:nvSpPr>
          <p:spPr bwMode="auto">
            <a:xfrm rot="0" flipH="0" flipV="0">
              <a:off x="4904838" y="0"/>
              <a:ext cx="1805995" cy="861474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477746" name=""/>
            <p:cNvSpPr/>
            <p:nvPr/>
          </p:nvSpPr>
          <p:spPr bwMode="auto">
            <a:xfrm rot="0" flipH="0" flipV="0">
              <a:off x="6543378" y="0"/>
              <a:ext cx="1805995" cy="861474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36675734" name=""/>
            <p:cNvSpPr/>
            <p:nvPr/>
          </p:nvSpPr>
          <p:spPr bwMode="auto">
            <a:xfrm rot="0" flipH="0" flipV="0">
              <a:off x="0" y="0"/>
              <a:ext cx="1805995" cy="861474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86798731" name=""/>
            <p:cNvSpPr/>
            <p:nvPr/>
          </p:nvSpPr>
          <p:spPr bwMode="auto">
            <a:xfrm rot="0" flipH="0" flipV="0">
              <a:off x="8174622" y="0"/>
              <a:ext cx="1805995" cy="861474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62199454" name="Chevron 293342671"/>
            <p:cNvSpPr/>
            <p:nvPr/>
          </p:nvSpPr>
          <p:spPr bwMode="auto">
            <a:xfrm rot="0" flipH="0" flipV="0">
              <a:off x="1633192" y="3655"/>
              <a:ext cx="1805995" cy="861474"/>
            </a:xfrm>
            <a:prstGeom prst="chevron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12699" cap="flat" cmpd="sng" algn="ctr">
              <a:solidFill>
                <a:srgbClr val="644646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45489984" name="Ellipse 1451146630"/>
          <p:cNvSpPr/>
          <p:nvPr/>
        </p:nvSpPr>
        <p:spPr bwMode="auto">
          <a:xfrm rot="10799887" flipH="0" flipV="0">
            <a:off x="4713383" y="884482"/>
            <a:ext cx="1129411" cy="109650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4901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27318653" name=""/>
          <p:cNvGrpSpPr/>
          <p:nvPr/>
        </p:nvGrpSpPr>
        <p:grpSpPr bwMode="auto">
          <a:xfrm rot="0" flipH="0" flipV="0">
            <a:off x="1421209" y="884481"/>
            <a:ext cx="1129411" cy="2607498"/>
            <a:chOff x="0" y="0"/>
            <a:chExt cx="1129411" cy="2607498"/>
          </a:xfrm>
        </p:grpSpPr>
        <p:sp>
          <p:nvSpPr>
            <p:cNvPr id="349877157" name="Ellipse 1451146630"/>
            <p:cNvSpPr/>
            <p:nvPr/>
          </p:nvSpPr>
          <p:spPr bwMode="auto">
            <a:xfrm rot="10799922" flipH="0" flipV="0">
              <a:off x="0" y="0"/>
              <a:ext cx="1129411" cy="1096500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88774179" name="Ellipse 1451146630"/>
            <p:cNvSpPr/>
            <p:nvPr/>
          </p:nvSpPr>
          <p:spPr bwMode="auto">
            <a:xfrm rot="10799922" flipH="0" flipV="0">
              <a:off x="89327" y="72873"/>
              <a:ext cx="950748" cy="9507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16636892" name=""/>
            <p:cNvSpPr txBox="1"/>
            <p:nvPr/>
          </p:nvSpPr>
          <p:spPr bwMode="auto">
            <a:xfrm rot="0" flipH="0" flipV="0">
              <a:off x="89334" y="289373"/>
              <a:ext cx="957936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1980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836787749" name=""/>
            <p:cNvCxnSpPr>
              <a:cxnSpLocks/>
            </p:cNvCxnSpPr>
            <p:nvPr/>
          </p:nvCxnSpPr>
          <p:spPr bwMode="auto">
            <a:xfrm rot="16199897" flipH="0" flipV="1">
              <a:off x="-141611" y="1802818"/>
              <a:ext cx="1412633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7833311" name=""/>
            <p:cNvSpPr/>
            <p:nvPr/>
          </p:nvSpPr>
          <p:spPr bwMode="auto">
            <a:xfrm rot="0" flipH="0" flipV="0">
              <a:off x="471306" y="2410769"/>
              <a:ext cx="196729" cy="19672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948120100" name=""/>
          <p:cNvGrpSpPr/>
          <p:nvPr/>
        </p:nvGrpSpPr>
        <p:grpSpPr bwMode="auto">
          <a:xfrm rot="0" flipH="0" flipV="0">
            <a:off x="4802711" y="957356"/>
            <a:ext cx="959020" cy="2534622"/>
            <a:chOff x="0" y="0"/>
            <a:chExt cx="959020" cy="2534622"/>
          </a:xfrm>
        </p:grpSpPr>
        <p:sp>
          <p:nvSpPr>
            <p:cNvPr id="1918897323" name="Ellipse 1451146630"/>
            <p:cNvSpPr/>
            <p:nvPr/>
          </p:nvSpPr>
          <p:spPr bwMode="auto">
            <a:xfrm rot="10799922" flipH="0" flipV="0">
              <a:off x="0" y="0"/>
              <a:ext cx="950748" cy="9507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60160815" name=""/>
            <p:cNvSpPr txBox="1"/>
            <p:nvPr/>
          </p:nvSpPr>
          <p:spPr bwMode="auto">
            <a:xfrm rot="0" flipH="0" flipV="0">
              <a:off x="4" y="216499"/>
              <a:ext cx="959015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2000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797062005" name=""/>
            <p:cNvCxnSpPr>
              <a:cxnSpLocks/>
            </p:cNvCxnSpPr>
            <p:nvPr/>
          </p:nvCxnSpPr>
          <p:spPr bwMode="auto">
            <a:xfrm rot="16199897" flipH="0" flipV="1">
              <a:off x="-230940" y="1729944"/>
              <a:ext cx="1412632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7534025" name=""/>
            <p:cNvSpPr/>
            <p:nvPr/>
          </p:nvSpPr>
          <p:spPr bwMode="auto">
            <a:xfrm rot="0" flipH="0" flipV="0">
              <a:off x="381978" y="2337894"/>
              <a:ext cx="196729" cy="19672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879339460" name=""/>
          <p:cNvGrpSpPr/>
          <p:nvPr/>
        </p:nvGrpSpPr>
        <p:grpSpPr bwMode="auto">
          <a:xfrm rot="0" flipH="0" flipV="0">
            <a:off x="7982389" y="888832"/>
            <a:ext cx="1129411" cy="2607498"/>
            <a:chOff x="0" y="0"/>
            <a:chExt cx="1129411" cy="2607498"/>
          </a:xfrm>
        </p:grpSpPr>
        <p:sp>
          <p:nvSpPr>
            <p:cNvPr id="321037561" name="Ellipse 1451146630"/>
            <p:cNvSpPr/>
            <p:nvPr/>
          </p:nvSpPr>
          <p:spPr bwMode="auto">
            <a:xfrm rot="10799922" flipH="0" flipV="0">
              <a:off x="0" y="0"/>
              <a:ext cx="1129411" cy="1096500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9903321" name="Ellipse 1451146630"/>
            <p:cNvSpPr/>
            <p:nvPr/>
          </p:nvSpPr>
          <p:spPr bwMode="auto">
            <a:xfrm rot="10799922" flipH="0" flipV="0">
              <a:off x="89327" y="72873"/>
              <a:ext cx="950748" cy="9507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2413046" name=""/>
            <p:cNvSpPr txBox="1"/>
            <p:nvPr/>
          </p:nvSpPr>
          <p:spPr bwMode="auto">
            <a:xfrm rot="0" flipH="0" flipV="0">
              <a:off x="89334" y="289373"/>
              <a:ext cx="959016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2020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546712781" name=""/>
            <p:cNvCxnSpPr>
              <a:cxnSpLocks/>
            </p:cNvCxnSpPr>
            <p:nvPr/>
          </p:nvCxnSpPr>
          <p:spPr bwMode="auto">
            <a:xfrm rot="16199897" flipH="0" flipV="1">
              <a:off x="-141611" y="1802818"/>
              <a:ext cx="1412633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7328441" name=""/>
            <p:cNvSpPr/>
            <p:nvPr/>
          </p:nvSpPr>
          <p:spPr bwMode="auto">
            <a:xfrm rot="0" flipH="0" flipV="0">
              <a:off x="471306" y="2410769"/>
              <a:ext cx="196729" cy="19672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774224850" name=""/>
          <p:cNvGrpSpPr/>
          <p:nvPr/>
        </p:nvGrpSpPr>
        <p:grpSpPr bwMode="auto">
          <a:xfrm rot="0" flipH="0" flipV="0">
            <a:off x="9668137" y="3299603"/>
            <a:ext cx="1129411" cy="2607499"/>
            <a:chOff x="0" y="0"/>
            <a:chExt cx="1129411" cy="2607499"/>
          </a:xfrm>
        </p:grpSpPr>
        <p:sp>
          <p:nvSpPr>
            <p:cNvPr id="566663751" name="Ellipse 1451146630"/>
            <p:cNvSpPr/>
            <p:nvPr/>
          </p:nvSpPr>
          <p:spPr bwMode="auto">
            <a:xfrm rot="0" flipH="0" flipV="0">
              <a:off x="0" y="1510999"/>
              <a:ext cx="1129411" cy="1096500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6457813" name="Ellipse 1451146630"/>
            <p:cNvSpPr/>
            <p:nvPr/>
          </p:nvSpPr>
          <p:spPr bwMode="auto">
            <a:xfrm rot="0" flipH="0" flipV="0">
              <a:off x="89330" y="1583876"/>
              <a:ext cx="950748" cy="9507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79100360" name=""/>
            <p:cNvSpPr txBox="1"/>
            <p:nvPr/>
          </p:nvSpPr>
          <p:spPr bwMode="auto">
            <a:xfrm rot="10799989" flipH="0" flipV="1">
              <a:off x="82857" y="1801224"/>
              <a:ext cx="960456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2030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024297896" name=""/>
            <p:cNvCxnSpPr>
              <a:cxnSpLocks/>
            </p:cNvCxnSpPr>
            <p:nvPr/>
          </p:nvCxnSpPr>
          <p:spPr bwMode="auto">
            <a:xfrm rot="5399909" flipH="0" flipV="1">
              <a:off x="-141606" y="804681"/>
              <a:ext cx="1412633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1097932" name=""/>
            <p:cNvSpPr/>
            <p:nvPr/>
          </p:nvSpPr>
          <p:spPr bwMode="auto">
            <a:xfrm rot="10799989" flipH="0" flipV="0">
              <a:off x="461372" y="0"/>
              <a:ext cx="196729" cy="19672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12756507" name=""/>
          <p:cNvGrpSpPr/>
          <p:nvPr/>
        </p:nvGrpSpPr>
        <p:grpSpPr bwMode="auto">
          <a:xfrm rot="0" flipH="0" flipV="0">
            <a:off x="6411214" y="3302816"/>
            <a:ext cx="1129411" cy="2607499"/>
            <a:chOff x="0" y="0"/>
            <a:chExt cx="1129411" cy="2607499"/>
          </a:xfrm>
        </p:grpSpPr>
        <p:sp>
          <p:nvSpPr>
            <p:cNvPr id="626247569" name="Ellipse 1451146630"/>
            <p:cNvSpPr/>
            <p:nvPr/>
          </p:nvSpPr>
          <p:spPr bwMode="auto">
            <a:xfrm rot="0" flipH="0" flipV="0">
              <a:off x="0" y="1510999"/>
              <a:ext cx="1129411" cy="1096500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4591668" name="Ellipse 1451146630"/>
            <p:cNvSpPr/>
            <p:nvPr/>
          </p:nvSpPr>
          <p:spPr bwMode="auto">
            <a:xfrm rot="0" flipH="0" flipV="0">
              <a:off x="89330" y="1583876"/>
              <a:ext cx="950748" cy="9507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4167027" name=""/>
            <p:cNvSpPr txBox="1"/>
            <p:nvPr/>
          </p:nvSpPr>
          <p:spPr bwMode="auto">
            <a:xfrm rot="10799989" flipH="0" flipV="1">
              <a:off x="82857" y="1800504"/>
              <a:ext cx="959016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2010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1491070494" name=""/>
            <p:cNvCxnSpPr>
              <a:cxnSpLocks/>
            </p:cNvCxnSpPr>
            <p:nvPr/>
          </p:nvCxnSpPr>
          <p:spPr bwMode="auto">
            <a:xfrm rot="5399909" flipH="0" flipV="1">
              <a:off x="-141606" y="804681"/>
              <a:ext cx="1412633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7494850" name=""/>
            <p:cNvSpPr/>
            <p:nvPr/>
          </p:nvSpPr>
          <p:spPr bwMode="auto">
            <a:xfrm rot="10799989" flipH="0" flipV="0">
              <a:off x="461372" y="0"/>
              <a:ext cx="196729" cy="19672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883623321" name=""/>
          <p:cNvGrpSpPr/>
          <p:nvPr/>
        </p:nvGrpSpPr>
        <p:grpSpPr bwMode="auto">
          <a:xfrm rot="0" flipH="0" flipV="0">
            <a:off x="3092392" y="3320739"/>
            <a:ext cx="1129411" cy="2607499"/>
            <a:chOff x="0" y="0"/>
            <a:chExt cx="1129411" cy="2607499"/>
          </a:xfrm>
        </p:grpSpPr>
        <p:sp>
          <p:nvSpPr>
            <p:cNvPr id="151948646" name="Ellipse 1451146630"/>
            <p:cNvSpPr/>
            <p:nvPr/>
          </p:nvSpPr>
          <p:spPr bwMode="auto">
            <a:xfrm rot="0" flipH="0" flipV="0">
              <a:off x="0" y="1510999"/>
              <a:ext cx="1129411" cy="1096500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04693243" name="Ellipse 1451146630"/>
            <p:cNvSpPr/>
            <p:nvPr/>
          </p:nvSpPr>
          <p:spPr bwMode="auto">
            <a:xfrm rot="0" flipH="0" flipV="0">
              <a:off x="89330" y="1583876"/>
              <a:ext cx="950748" cy="9507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49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9371711" name=""/>
            <p:cNvSpPr txBox="1"/>
            <p:nvPr/>
          </p:nvSpPr>
          <p:spPr bwMode="auto">
            <a:xfrm rot="10799989" flipH="0" flipV="1">
              <a:off x="82857" y="1800144"/>
              <a:ext cx="958296" cy="5185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 algn="ctr">
                <a:defRPr/>
              </a:pPr>
              <a:r>
                <a:rPr sz="2800" b="1">
                  <a:solidFill>
                    <a:schemeClr val="bg1"/>
                  </a:solidFill>
                  <a:latin typeface="Carlito"/>
                  <a:ea typeface="Carlito"/>
                  <a:cs typeface="Carlito"/>
                </a:rPr>
                <a:t>1990</a:t>
              </a:r>
              <a:endParaRPr sz="2000">
                <a:latin typeface="Carlito"/>
                <a:cs typeface="Carlito"/>
              </a:endParaRPr>
            </a:p>
          </p:txBody>
        </p:sp>
        <p:cxnSp>
          <p:nvCxnSpPr>
            <p:cNvPr id="402757646" name=""/>
            <p:cNvCxnSpPr>
              <a:cxnSpLocks/>
            </p:cNvCxnSpPr>
            <p:nvPr/>
          </p:nvCxnSpPr>
          <p:spPr bwMode="auto">
            <a:xfrm rot="5399909" flipH="0" flipV="1">
              <a:off x="-141606" y="804681"/>
              <a:ext cx="1412633" cy="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4901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1073138" name=""/>
            <p:cNvSpPr/>
            <p:nvPr/>
          </p:nvSpPr>
          <p:spPr bwMode="auto">
            <a:xfrm rot="10799989" flipH="0" flipV="0">
              <a:off x="461372" y="0"/>
              <a:ext cx="196729" cy="19672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67584301" name=""/>
          <p:cNvSpPr txBox="1"/>
          <p:nvPr/>
        </p:nvSpPr>
        <p:spPr bwMode="auto">
          <a:xfrm rot="0" flipH="0" flipV="0">
            <a:off x="2617120" y="781609"/>
            <a:ext cx="1824332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 sz="2000" b="1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94840485" name=""/>
          <p:cNvSpPr txBox="1"/>
          <p:nvPr/>
        </p:nvSpPr>
        <p:spPr bwMode="auto">
          <a:xfrm rot="0" flipH="0" flipV="0">
            <a:off x="5886523" y="781609"/>
            <a:ext cx="1821579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 b="1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258679352" name=""/>
          <p:cNvSpPr txBox="1"/>
          <p:nvPr/>
        </p:nvSpPr>
        <p:spPr bwMode="auto">
          <a:xfrm rot="0" flipH="0" flipV="0">
            <a:off x="9194446" y="781609"/>
            <a:ext cx="1821186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2000" b="0" i="0" u="none" strike="noStrike" cap="none" spc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Texto aquí</a:t>
            </a:r>
            <a:endParaRPr lang="es-AR" b="1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252581224" name=""/>
          <p:cNvSpPr txBox="1"/>
          <p:nvPr/>
        </p:nvSpPr>
        <p:spPr bwMode="auto">
          <a:xfrm rot="0" flipH="0" flipV="0">
            <a:off x="2617120" y="1280718"/>
            <a:ext cx="207670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 b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0021515" name=""/>
          <p:cNvSpPr txBox="1"/>
          <p:nvPr/>
        </p:nvSpPr>
        <p:spPr bwMode="auto">
          <a:xfrm rot="0" flipH="0" flipV="0">
            <a:off x="5886523" y="1280718"/>
            <a:ext cx="207715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 b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44172648" name=""/>
          <p:cNvSpPr txBox="1"/>
          <p:nvPr/>
        </p:nvSpPr>
        <p:spPr bwMode="auto">
          <a:xfrm rot="0" flipH="0" flipV="0">
            <a:off x="9194446" y="1280718"/>
            <a:ext cx="207670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s-AR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Para sustituir este texto por el suyo, simplemente haga clic en él y empiece a escribir.</a:t>
            </a:r>
            <a:endParaRPr lang="es-AR" sz="2000" b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ONLYOFFICE/8.0.1.31</Application>
  <DocSecurity>0</DocSecurity>
  <PresentationFormat>Widescreen</PresentationFormat>
  <Paragraphs>0</Paragraphs>
  <Slides>2</Slides>
  <Notes>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9</cp:revision>
  <dcterms:modified xsi:type="dcterms:W3CDTF">2024-06-06T13:29:10Z</dcterms:modified>
  <cp:category/>
  <cp:contentStatus/>
  <cp:version/>
</cp:coreProperties>
</file>