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notesSlides/notesSlide3.xml" ContentType="application/vnd.openxmlformats-officedocument.presentationml.notesSlid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8"/>
  </p:notesMasterIdLst>
  <p:sldIdLst>
    <p:sldId id="256" r:id="rId4"/>
    <p:sldId id="257" r:id="rId5"/>
    <p:sldId id="258" r:id="rId6"/>
    <p:sldId id="259" r:id="rId7"/>
  </p:sldIdLst>
  <p:sldSz cx="12192000" cy="6858000"/>
  <p:notesSz cx="6858000" cy="9144000"/>
  <p:defaultTextStyle>
    <a:defPPr>
      <a:defRPr lang="es-A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 /><Relationship Id="rId10" Type="http://schemas.openxmlformats.org/officeDocument/2006/relationships/tableStyles" Target="tableStyles.xml" /><Relationship Id="rId11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n-US"/>
              <a:t>10/30/2013</a:t>
            </a:fld>
            <a:endParaRPr lang="en-US"/>
          </a:p>
        </p:txBody>
      </p:sp>
      <p:sp>
        <p:nvSpPr>
          <p:cNvPr id="4" name="Slide Image Placehold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28701537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99676924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78168404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C6C2402-4CFA-1D2E-EB6A-EE8DCEFD77DF}" type="slidenum">
              <a:rPr lang="en-US"/>
              <a:t/>
            </a:fld>
            <a:endParaRPr lang="en-US"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59774469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31152824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128684232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C249236-8226-4963-000E-C3DC9A205862}" type="slidenum">
              <a:rPr lang="en-US"/>
              <a:t/>
            </a:fld>
            <a:endParaRPr lang="en-US"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en-US"/>
              <a:t>1</a:t>
            </a:fld>
            <a:endParaRPr lang="en-US"/>
          </a:p>
        </p:txBody>
      </p:sp>
    </p:spTree>
  </p:cSld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7667292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34255541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80614044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33126A5-27C9-59DF-A2F8-EB3AFC5EB371}" type="slidenum">
              <a:rPr lang="en-US"/>
              <a:t/>
            </a:fld>
            <a:endParaRPr lang="en-US"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rgbClr val="083763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61194621" name=""/>
          <p:cNvSpPr txBox="1"/>
          <p:nvPr/>
        </p:nvSpPr>
        <p:spPr bwMode="auto">
          <a:xfrm rot="5399976" flipH="1" flipV="1">
            <a:off x="-2558951" y="3020831"/>
            <a:ext cx="6855459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4800" b="1" i="0" u="none" strike="noStrike" cap="none" spc="0">
                <a:solidFill>
                  <a:schemeClr val="accent2"/>
                </a:solidFill>
                <a:latin typeface="Microsoft New Tai Lue"/>
                <a:ea typeface="Microsoft New Tai Lue"/>
                <a:cs typeface="Microsoft New Tai Lue"/>
              </a:rPr>
              <a:t>Línea del tiempo</a:t>
            </a:r>
            <a:endParaRPr lang="es-AR" sz="2000">
              <a:solidFill>
                <a:schemeClr val="bg1"/>
              </a:solidFill>
            </a:endParaRPr>
          </a:p>
        </p:txBody>
      </p:sp>
      <p:sp>
        <p:nvSpPr>
          <p:cNvPr id="1143767292" name=""/>
          <p:cNvSpPr txBox="1"/>
          <p:nvPr/>
        </p:nvSpPr>
        <p:spPr bwMode="auto">
          <a:xfrm rot="16199969" flipH="0" flipV="0">
            <a:off x="-1996140" y="3204791"/>
            <a:ext cx="6857619" cy="4575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400" b="1" i="0" u="none" strike="noStrike" cap="none" spc="0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Asunto</a:t>
            </a:r>
            <a:endParaRPr lang="es-AR"/>
          </a:p>
        </p:txBody>
      </p:sp>
      <p:cxnSp>
        <p:nvCxnSpPr>
          <p:cNvPr id="367919354" name=""/>
          <p:cNvCxnSpPr>
            <a:cxnSpLocks/>
          </p:cNvCxnSpPr>
          <p:nvPr/>
        </p:nvCxnSpPr>
        <p:spPr bwMode="auto">
          <a:xfrm rot="5399976" flipH="0" flipV="1">
            <a:off x="-813160" y="3444657"/>
            <a:ext cx="5381624" cy="0"/>
          </a:xfrm>
          <a:prstGeom prst="line">
            <a:avLst/>
          </a:prstGeom>
          <a:ln w="12699" cap="flat" cmpd="sng" algn="ctr">
            <a:solidFill>
              <a:srgbClr val="009DD9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676785" name=""/>
          <p:cNvCxnSpPr>
            <a:cxnSpLocks/>
          </p:cNvCxnSpPr>
          <p:nvPr/>
        </p:nvCxnSpPr>
        <p:spPr bwMode="auto">
          <a:xfrm rot="5399942" flipH="0" flipV="1">
            <a:off x="3966732" y="3269236"/>
            <a:ext cx="1490070" cy="0"/>
          </a:xfrm>
          <a:prstGeom prst="line">
            <a:avLst/>
          </a:prstGeom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7090161" name="Ellipse 1451146630"/>
          <p:cNvSpPr/>
          <p:nvPr/>
        </p:nvSpPr>
        <p:spPr bwMode="auto">
          <a:xfrm rot="0" flipH="0" flipV="0">
            <a:off x="4204173" y="4014271"/>
            <a:ext cx="1015186" cy="985604"/>
          </a:xfrm>
          <a:prstGeom prst="ellipse">
            <a:avLst/>
          </a:prstGeom>
          <a:noFill/>
          <a:ln w="19049" cap="flat" cmpd="sng" algn="ctr">
            <a:solidFill>
              <a:schemeClr val="accent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938143025" name=""/>
          <p:cNvSpPr txBox="1"/>
          <p:nvPr/>
        </p:nvSpPr>
        <p:spPr bwMode="auto">
          <a:xfrm rot="0" flipH="0" flipV="0">
            <a:off x="3897157" y="1051380"/>
            <a:ext cx="1636327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Febrero</a:t>
            </a:r>
            <a:endParaRPr lang="es-AR" sz="2000">
              <a:solidFill>
                <a:schemeClr val="bg1"/>
              </a:solidFill>
            </a:endParaRPr>
          </a:p>
        </p:txBody>
      </p:sp>
      <p:sp>
        <p:nvSpPr>
          <p:cNvPr id="353090878" name="Ellipse 1451146630"/>
          <p:cNvSpPr/>
          <p:nvPr/>
        </p:nvSpPr>
        <p:spPr bwMode="auto">
          <a:xfrm rot="10799952" flipH="0" flipV="0">
            <a:off x="4284470" y="4079776"/>
            <a:ext cx="854593" cy="854593"/>
          </a:xfrm>
          <a:prstGeom prst="ellipse">
            <a:avLst/>
          </a:prstGeom>
          <a:solidFill>
            <a:schemeClr val="accent1"/>
          </a:solidFill>
          <a:ln w="19049" cap="flat" cmpd="sng" algn="ctr">
            <a:solidFill>
              <a:schemeClr val="accent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276709039" name=""/>
          <p:cNvSpPr txBox="1"/>
          <p:nvPr/>
        </p:nvSpPr>
        <p:spPr bwMode="auto">
          <a:xfrm rot="0" flipH="0" flipV="0">
            <a:off x="4447577" y="4116010"/>
            <a:ext cx="529817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4800" b="1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B</a:t>
            </a:r>
            <a:endParaRPr lang="es-AR"/>
          </a:p>
        </p:txBody>
      </p:sp>
      <p:cxnSp>
        <p:nvCxnSpPr>
          <p:cNvPr id="1910060025" name=""/>
          <p:cNvCxnSpPr>
            <a:cxnSpLocks/>
          </p:cNvCxnSpPr>
          <p:nvPr/>
        </p:nvCxnSpPr>
        <p:spPr bwMode="auto">
          <a:xfrm rot="16199932" flipH="0" flipV="1">
            <a:off x="2496492" y="3713004"/>
            <a:ext cx="1490070" cy="0"/>
          </a:xfrm>
          <a:prstGeom prst="line">
            <a:avLst/>
          </a:prstGeom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5586610" name=""/>
          <p:cNvSpPr txBox="1"/>
          <p:nvPr/>
        </p:nvSpPr>
        <p:spPr bwMode="auto">
          <a:xfrm rot="0" flipH="0" flipV="0">
            <a:off x="2429140" y="4780197"/>
            <a:ext cx="1633151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Enero</a:t>
            </a:r>
            <a:endParaRPr lang="es-AR">
              <a:solidFill>
                <a:schemeClr val="bg1"/>
              </a:solidFill>
            </a:endParaRPr>
          </a:p>
        </p:txBody>
      </p:sp>
      <p:cxnSp>
        <p:nvCxnSpPr>
          <p:cNvPr id="2086549020" name=""/>
          <p:cNvCxnSpPr>
            <a:cxnSpLocks/>
          </p:cNvCxnSpPr>
          <p:nvPr/>
        </p:nvCxnSpPr>
        <p:spPr bwMode="auto">
          <a:xfrm rot="5399942" flipH="0" flipV="1">
            <a:off x="6905476" y="3269236"/>
            <a:ext cx="1490070" cy="0"/>
          </a:xfrm>
          <a:prstGeom prst="line">
            <a:avLst/>
          </a:prstGeom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3644293" name="Ellipse 1451146630"/>
          <p:cNvSpPr/>
          <p:nvPr/>
        </p:nvSpPr>
        <p:spPr bwMode="auto">
          <a:xfrm rot="0" flipH="0" flipV="0">
            <a:off x="7142918" y="4014271"/>
            <a:ext cx="1015186" cy="985604"/>
          </a:xfrm>
          <a:prstGeom prst="ellipse">
            <a:avLst/>
          </a:prstGeom>
          <a:noFill/>
          <a:ln w="19049" cap="flat" cmpd="sng" algn="ctr">
            <a:solidFill>
              <a:schemeClr val="accent3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96865788" name=""/>
          <p:cNvSpPr txBox="1"/>
          <p:nvPr/>
        </p:nvSpPr>
        <p:spPr bwMode="auto">
          <a:xfrm rot="0" flipH="0" flipV="0">
            <a:off x="6835902" y="1051380"/>
            <a:ext cx="1633852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Abril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1905599619" name="Ellipse 1451146630"/>
          <p:cNvSpPr/>
          <p:nvPr/>
        </p:nvSpPr>
        <p:spPr bwMode="auto">
          <a:xfrm rot="10799952" flipH="0" flipV="0">
            <a:off x="7223215" y="4079776"/>
            <a:ext cx="854593" cy="854593"/>
          </a:xfrm>
          <a:prstGeom prst="ellipse">
            <a:avLst/>
          </a:prstGeom>
          <a:solidFill>
            <a:schemeClr val="accent3"/>
          </a:solidFill>
          <a:ln w="19049" cap="flat" cmpd="sng" algn="ctr">
            <a:solidFill>
              <a:schemeClr val="accent3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769160188" name=""/>
          <p:cNvSpPr txBox="1"/>
          <p:nvPr/>
        </p:nvSpPr>
        <p:spPr bwMode="auto">
          <a:xfrm rot="0" flipH="0" flipV="0">
            <a:off x="7338087" y="4116010"/>
            <a:ext cx="530159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4800" b="1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D</a:t>
            </a:r>
            <a:endParaRPr lang="es-AR"/>
          </a:p>
        </p:txBody>
      </p:sp>
      <p:cxnSp>
        <p:nvCxnSpPr>
          <p:cNvPr id="1268940530" name=""/>
          <p:cNvCxnSpPr>
            <a:cxnSpLocks/>
          </p:cNvCxnSpPr>
          <p:nvPr/>
        </p:nvCxnSpPr>
        <p:spPr bwMode="auto">
          <a:xfrm rot="16199932" flipH="0" flipV="1">
            <a:off x="5435237" y="3713004"/>
            <a:ext cx="1490070" cy="0"/>
          </a:xfrm>
          <a:prstGeom prst="line">
            <a:avLst/>
          </a:prstGeom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8909767" name=""/>
          <p:cNvSpPr txBox="1"/>
          <p:nvPr/>
        </p:nvSpPr>
        <p:spPr bwMode="auto">
          <a:xfrm rot="0" flipH="0" flipV="0">
            <a:off x="5367885" y="4780197"/>
            <a:ext cx="1633498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Marzo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2119154874" name="Ellipse 1451146630"/>
          <p:cNvSpPr/>
          <p:nvPr/>
        </p:nvSpPr>
        <p:spPr bwMode="auto">
          <a:xfrm rot="10799952" flipH="0" flipV="0">
            <a:off x="5672680" y="1982363"/>
            <a:ext cx="1015186" cy="985604"/>
          </a:xfrm>
          <a:prstGeom prst="ellipse">
            <a:avLst/>
          </a:prstGeom>
          <a:noFill/>
          <a:ln w="19049" cap="flat" cmpd="sng" algn="ctr">
            <a:solidFill>
              <a:schemeClr val="accent2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964016734" name="Ellipse 1451146630"/>
          <p:cNvSpPr/>
          <p:nvPr/>
        </p:nvSpPr>
        <p:spPr bwMode="auto">
          <a:xfrm rot="10799952" flipH="0" flipV="0">
            <a:off x="5752976" y="2047868"/>
            <a:ext cx="854593" cy="854593"/>
          </a:xfrm>
          <a:prstGeom prst="ellipse">
            <a:avLst/>
          </a:prstGeom>
          <a:solidFill>
            <a:schemeClr val="accent2"/>
          </a:solidFill>
          <a:ln w="19049" cap="flat" cmpd="sng" algn="ctr">
            <a:solidFill>
              <a:schemeClr val="accent2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73863577" name=""/>
          <p:cNvSpPr txBox="1"/>
          <p:nvPr/>
        </p:nvSpPr>
        <p:spPr bwMode="auto">
          <a:xfrm rot="0" flipH="0" flipV="0">
            <a:off x="5868190" y="2084274"/>
            <a:ext cx="529817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4800" b="1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C</a:t>
            </a:r>
            <a:endParaRPr lang="es-AR"/>
          </a:p>
        </p:txBody>
      </p:sp>
      <p:cxnSp>
        <p:nvCxnSpPr>
          <p:cNvPr id="1926478494" name=""/>
          <p:cNvCxnSpPr>
            <a:cxnSpLocks/>
          </p:cNvCxnSpPr>
          <p:nvPr/>
        </p:nvCxnSpPr>
        <p:spPr bwMode="auto">
          <a:xfrm rot="5399942" flipH="0" flipV="1">
            <a:off x="9878843" y="3269236"/>
            <a:ext cx="1490070" cy="0"/>
          </a:xfrm>
          <a:prstGeom prst="line">
            <a:avLst/>
          </a:prstGeom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8191344" name="Ellipse 1451146630"/>
          <p:cNvSpPr/>
          <p:nvPr/>
        </p:nvSpPr>
        <p:spPr bwMode="auto">
          <a:xfrm rot="0" flipH="0" flipV="0">
            <a:off x="10116285" y="4014271"/>
            <a:ext cx="1015186" cy="985604"/>
          </a:xfrm>
          <a:prstGeom prst="ellipse">
            <a:avLst/>
          </a:prstGeom>
          <a:noFill/>
          <a:ln w="19049" cap="flat" cmpd="sng" algn="ctr">
            <a:solidFill>
              <a:srgbClr val="7CCA62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277827085" name=""/>
          <p:cNvSpPr txBox="1"/>
          <p:nvPr/>
        </p:nvSpPr>
        <p:spPr bwMode="auto">
          <a:xfrm rot="0" flipH="0" flipV="0">
            <a:off x="9809268" y="1051380"/>
            <a:ext cx="1634217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Junio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797061629" name="Ellipse 1451146630"/>
          <p:cNvSpPr/>
          <p:nvPr/>
        </p:nvSpPr>
        <p:spPr bwMode="auto">
          <a:xfrm rot="10799952" flipH="0" flipV="0">
            <a:off x="10196581" y="4079776"/>
            <a:ext cx="854593" cy="854593"/>
          </a:xfrm>
          <a:prstGeom prst="ellipse">
            <a:avLst/>
          </a:prstGeom>
          <a:solidFill>
            <a:schemeClr val="accent5"/>
          </a:solidFill>
          <a:ln w="19049" cap="flat" cmpd="sng" algn="ctr">
            <a:solidFill>
              <a:schemeClr val="accent5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349754690" name=""/>
          <p:cNvSpPr txBox="1"/>
          <p:nvPr/>
        </p:nvSpPr>
        <p:spPr bwMode="auto">
          <a:xfrm rot="0" flipH="0" flipV="0">
            <a:off x="10359688" y="4116010"/>
            <a:ext cx="530159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4800" b="1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F</a:t>
            </a:r>
            <a:endParaRPr lang="es-AR"/>
          </a:p>
        </p:txBody>
      </p:sp>
      <p:cxnSp>
        <p:nvCxnSpPr>
          <p:cNvPr id="456457853" name=""/>
          <p:cNvCxnSpPr>
            <a:cxnSpLocks/>
          </p:cNvCxnSpPr>
          <p:nvPr/>
        </p:nvCxnSpPr>
        <p:spPr bwMode="auto">
          <a:xfrm rot="16199932" flipH="0" flipV="1">
            <a:off x="8408604" y="3713004"/>
            <a:ext cx="1490070" cy="0"/>
          </a:xfrm>
          <a:prstGeom prst="line">
            <a:avLst/>
          </a:prstGeom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1729403" name=""/>
          <p:cNvSpPr txBox="1"/>
          <p:nvPr/>
        </p:nvSpPr>
        <p:spPr bwMode="auto">
          <a:xfrm rot="0" flipH="0" flipV="0">
            <a:off x="8341251" y="4780197"/>
            <a:ext cx="1633498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Mayo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725139273" name="Ellipse 1451146630"/>
          <p:cNvSpPr/>
          <p:nvPr/>
        </p:nvSpPr>
        <p:spPr bwMode="auto">
          <a:xfrm rot="10799952" flipH="0" flipV="0">
            <a:off x="8646046" y="1982363"/>
            <a:ext cx="1015186" cy="985604"/>
          </a:xfrm>
          <a:prstGeom prst="ellipse">
            <a:avLst/>
          </a:prstGeom>
          <a:noFill/>
          <a:ln w="19049" cap="flat" cmpd="sng" algn="ctr">
            <a:solidFill>
              <a:schemeClr val="accent4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02731658" name="Ellipse 1451146630"/>
          <p:cNvSpPr/>
          <p:nvPr/>
        </p:nvSpPr>
        <p:spPr bwMode="auto">
          <a:xfrm rot="10799952" flipH="0" flipV="0">
            <a:off x="8726342" y="2047868"/>
            <a:ext cx="854593" cy="854593"/>
          </a:xfrm>
          <a:prstGeom prst="ellipse">
            <a:avLst/>
          </a:prstGeom>
          <a:solidFill>
            <a:schemeClr val="accent4"/>
          </a:solidFill>
          <a:ln w="19049" cap="flat" cmpd="sng" algn="ctr">
            <a:solidFill>
              <a:schemeClr val="accent4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45467644" name=""/>
          <p:cNvSpPr txBox="1"/>
          <p:nvPr/>
        </p:nvSpPr>
        <p:spPr bwMode="auto">
          <a:xfrm rot="0" flipH="0" flipV="0">
            <a:off x="8889084" y="2084274"/>
            <a:ext cx="529817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4800" b="1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E</a:t>
            </a:r>
            <a:endParaRPr lang="es-AR"/>
          </a:p>
        </p:txBody>
      </p:sp>
      <p:sp>
        <p:nvSpPr>
          <p:cNvPr id="2051630518" name=""/>
          <p:cNvSpPr/>
          <p:nvPr/>
        </p:nvSpPr>
        <p:spPr bwMode="auto">
          <a:xfrm rot="0" flipH="0" flipV="0">
            <a:off x="5373773" y="3294347"/>
            <a:ext cx="1623342" cy="300618"/>
          </a:xfrm>
          <a:prstGeom prst="chevron">
            <a:avLst>
              <a:gd name="adj" fmla="val 50000"/>
            </a:avLst>
          </a:prstGeom>
          <a:solidFill>
            <a:schemeClr val="accent2"/>
          </a:solidFill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477160250" name=""/>
          <p:cNvSpPr/>
          <p:nvPr/>
        </p:nvSpPr>
        <p:spPr bwMode="auto">
          <a:xfrm rot="0" flipH="0" flipV="0">
            <a:off x="6843804" y="3294347"/>
            <a:ext cx="1623342" cy="300618"/>
          </a:xfrm>
          <a:prstGeom prst="chevron">
            <a:avLst>
              <a:gd name="adj" fmla="val 50000"/>
            </a:avLst>
          </a:prstGeom>
          <a:solidFill>
            <a:schemeClr val="accent3"/>
          </a:solidFill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738338742" name=""/>
          <p:cNvSpPr/>
          <p:nvPr/>
        </p:nvSpPr>
        <p:spPr bwMode="auto">
          <a:xfrm rot="0" flipH="0" flipV="0">
            <a:off x="8316627" y="3294347"/>
            <a:ext cx="1623342" cy="300618"/>
          </a:xfrm>
          <a:prstGeom prst="chevron">
            <a:avLst>
              <a:gd name="adj" fmla="val 50000"/>
            </a:avLst>
          </a:prstGeom>
          <a:solidFill>
            <a:schemeClr val="accent4"/>
          </a:solidFill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508173036" name=""/>
          <p:cNvSpPr/>
          <p:nvPr/>
        </p:nvSpPr>
        <p:spPr bwMode="auto">
          <a:xfrm rot="0" flipH="0" flipV="0">
            <a:off x="2435029" y="3294347"/>
            <a:ext cx="1623342" cy="300618"/>
          </a:xfrm>
          <a:prstGeom prst="chevron">
            <a:avLst>
              <a:gd name="adj" fmla="val 50000"/>
            </a:avLst>
          </a:prstGeom>
          <a:solidFill>
            <a:schemeClr val="tx2"/>
          </a:solidFill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995351063" name=""/>
          <p:cNvSpPr/>
          <p:nvPr/>
        </p:nvSpPr>
        <p:spPr bwMode="auto">
          <a:xfrm rot="0" flipH="0" flipV="0">
            <a:off x="9782890" y="3294347"/>
            <a:ext cx="1623342" cy="300618"/>
          </a:xfrm>
          <a:prstGeom prst="chevron">
            <a:avLst>
              <a:gd name="adj" fmla="val 50000"/>
            </a:avLst>
          </a:prstGeom>
          <a:solidFill>
            <a:schemeClr val="accent5"/>
          </a:solidFill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607998045" name="Chevron 293342671"/>
          <p:cNvSpPr/>
          <p:nvPr/>
        </p:nvSpPr>
        <p:spPr bwMode="auto">
          <a:xfrm rot="0" flipH="0" flipV="0">
            <a:off x="3903046" y="3298078"/>
            <a:ext cx="1623342" cy="300618"/>
          </a:xfrm>
          <a:prstGeom prst="chevron">
            <a:avLst>
              <a:gd name="adj" fmla="val 50000"/>
            </a:avLst>
          </a:prstGeom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318674454" name=""/>
          <p:cNvSpPr txBox="1"/>
          <p:nvPr/>
        </p:nvSpPr>
        <p:spPr bwMode="auto">
          <a:xfrm rot="0" flipH="0" flipV="0">
            <a:off x="3897157" y="1500012"/>
            <a:ext cx="1631382" cy="7623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100" b="0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r>
              <a:rPr lang="es-AR" sz="1100" b="0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e a escribir.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1782222637" name=""/>
          <p:cNvSpPr txBox="1"/>
          <p:nvPr/>
        </p:nvSpPr>
        <p:spPr bwMode="auto">
          <a:xfrm rot="0" flipH="0" flipV="0">
            <a:off x="6835902" y="1500012"/>
            <a:ext cx="1631376" cy="7623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100" b="0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1468875534" name=""/>
          <p:cNvSpPr txBox="1"/>
          <p:nvPr/>
        </p:nvSpPr>
        <p:spPr bwMode="auto">
          <a:xfrm rot="0" flipH="0" flipV="0">
            <a:off x="9809268" y="1500012"/>
            <a:ext cx="1631022" cy="7623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100" b="0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1679321311" name=""/>
          <p:cNvSpPr txBox="1"/>
          <p:nvPr/>
        </p:nvSpPr>
        <p:spPr bwMode="auto">
          <a:xfrm rot="0" flipH="0" flipV="0">
            <a:off x="2429140" y="5211896"/>
            <a:ext cx="1631022" cy="7623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100" b="0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565204727" name=""/>
          <p:cNvSpPr txBox="1"/>
          <p:nvPr/>
        </p:nvSpPr>
        <p:spPr bwMode="auto">
          <a:xfrm rot="0" flipH="0" flipV="0">
            <a:off x="5367885" y="5211896"/>
            <a:ext cx="1631022" cy="7623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100" b="0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44046578" name=""/>
          <p:cNvSpPr txBox="1"/>
          <p:nvPr/>
        </p:nvSpPr>
        <p:spPr bwMode="auto">
          <a:xfrm rot="0" flipH="0" flipV="0">
            <a:off x="8341251" y="5211896"/>
            <a:ext cx="1631022" cy="7623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100" b="0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2072051390" name="Ellipse 1451146630"/>
          <p:cNvSpPr/>
          <p:nvPr/>
        </p:nvSpPr>
        <p:spPr bwMode="auto">
          <a:xfrm rot="10799952" flipH="0" flipV="0">
            <a:off x="2733934" y="1982363"/>
            <a:ext cx="1015186" cy="985604"/>
          </a:xfrm>
          <a:prstGeom prst="ellipse">
            <a:avLst/>
          </a:prstGeom>
          <a:noFill/>
          <a:ln w="19049" cap="flat" cmpd="sng" algn="ctr">
            <a:solidFill>
              <a:schemeClr val="tx2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098098314" name="Ellipse 1451146630"/>
          <p:cNvSpPr/>
          <p:nvPr/>
        </p:nvSpPr>
        <p:spPr bwMode="auto">
          <a:xfrm rot="10799952" flipH="0" flipV="0">
            <a:off x="2814231" y="2047868"/>
            <a:ext cx="854593" cy="854593"/>
          </a:xfrm>
          <a:prstGeom prst="ellipse">
            <a:avLst/>
          </a:prstGeom>
          <a:solidFill>
            <a:schemeClr val="tx2"/>
          </a:solidFill>
          <a:ln w="19049" cap="flat" cmpd="sng" algn="ctr">
            <a:solidFill>
              <a:schemeClr val="tx2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265082088" name=""/>
          <p:cNvSpPr txBox="1"/>
          <p:nvPr/>
        </p:nvSpPr>
        <p:spPr bwMode="auto">
          <a:xfrm rot="0" flipH="0" flipV="0">
            <a:off x="2929446" y="2084274"/>
            <a:ext cx="530182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4800" b="1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A</a:t>
            </a:r>
            <a:endParaRPr lang="es-AR"/>
          </a:p>
        </p:txBody>
      </p:sp>
      <p:sp>
        <p:nvSpPr>
          <p:cNvPr id="313207455" name=""/>
          <p:cNvSpPr/>
          <p:nvPr/>
        </p:nvSpPr>
        <p:spPr bwMode="auto">
          <a:xfrm rot="0" flipH="0" flipV="0">
            <a:off x="4626009" y="2524201"/>
            <a:ext cx="176834" cy="176834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205195654" name=""/>
          <p:cNvSpPr/>
          <p:nvPr/>
        </p:nvSpPr>
        <p:spPr bwMode="auto">
          <a:xfrm rot="0" flipH="0" flipV="0">
            <a:off x="3156400" y="4281204"/>
            <a:ext cx="176834" cy="176834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760632222" name=""/>
          <p:cNvSpPr/>
          <p:nvPr/>
        </p:nvSpPr>
        <p:spPr bwMode="auto">
          <a:xfrm rot="0" flipH="0" flipV="0">
            <a:off x="7563869" y="2524201"/>
            <a:ext cx="176834" cy="176834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713258681" name=""/>
          <p:cNvSpPr/>
          <p:nvPr/>
        </p:nvSpPr>
        <p:spPr bwMode="auto">
          <a:xfrm rot="0" flipH="0" flipV="0">
            <a:off x="6094260" y="4281204"/>
            <a:ext cx="176834" cy="176834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102367746" name=""/>
          <p:cNvSpPr/>
          <p:nvPr/>
        </p:nvSpPr>
        <p:spPr bwMode="auto">
          <a:xfrm rot="0" flipH="0" flipV="0">
            <a:off x="9067627" y="4281204"/>
            <a:ext cx="176834" cy="176834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510665313" name=""/>
          <p:cNvSpPr/>
          <p:nvPr/>
        </p:nvSpPr>
        <p:spPr bwMode="auto">
          <a:xfrm rot="0" flipH="0" flipV="0">
            <a:off x="10535991" y="2524201"/>
            <a:ext cx="176834" cy="176834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rgbClr val="083763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48153210" name=""/>
          <p:cNvSpPr txBox="1"/>
          <p:nvPr/>
        </p:nvSpPr>
        <p:spPr bwMode="auto">
          <a:xfrm rot="5399976" flipH="1" flipV="1">
            <a:off x="-2558951" y="3020651"/>
            <a:ext cx="6855099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4800" b="1" i="0" u="none" strike="noStrike" cap="none" spc="0">
                <a:solidFill>
                  <a:schemeClr val="accent2"/>
                </a:solidFill>
                <a:latin typeface="Microsoft New Tai Lue"/>
                <a:ea typeface="Microsoft New Tai Lue"/>
                <a:cs typeface="Microsoft New Tai Lue"/>
              </a:rPr>
              <a:t>Línea del tiempo</a:t>
            </a:r>
            <a:endParaRPr sz="2000">
              <a:solidFill>
                <a:schemeClr val="bg1"/>
              </a:solidFill>
            </a:endParaRPr>
          </a:p>
        </p:txBody>
      </p:sp>
      <p:sp>
        <p:nvSpPr>
          <p:cNvPr id="941093299" name=""/>
          <p:cNvSpPr txBox="1"/>
          <p:nvPr/>
        </p:nvSpPr>
        <p:spPr bwMode="auto">
          <a:xfrm rot="16199969" flipH="0" flipV="0">
            <a:off x="-1996140" y="3204611"/>
            <a:ext cx="6857259" cy="4575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400" b="1" i="0" u="none" strike="noStrike" cap="none" spc="0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Asunto</a:t>
            </a:r>
            <a:endParaRPr lang="es-AR"/>
          </a:p>
        </p:txBody>
      </p:sp>
      <p:cxnSp>
        <p:nvCxnSpPr>
          <p:cNvPr id="1097722145" name=""/>
          <p:cNvCxnSpPr>
            <a:cxnSpLocks/>
          </p:cNvCxnSpPr>
          <p:nvPr/>
        </p:nvCxnSpPr>
        <p:spPr bwMode="auto">
          <a:xfrm rot="5399976" flipH="0" flipV="1">
            <a:off x="-813160" y="3444657"/>
            <a:ext cx="5381624" cy="0"/>
          </a:xfrm>
          <a:prstGeom prst="line">
            <a:avLst/>
          </a:prstGeom>
          <a:ln w="12699" cap="flat" cmpd="sng" algn="ctr">
            <a:solidFill>
              <a:srgbClr val="009DD9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6619730" name=""/>
          <p:cNvCxnSpPr>
            <a:cxnSpLocks/>
          </p:cNvCxnSpPr>
          <p:nvPr/>
        </p:nvCxnSpPr>
        <p:spPr bwMode="auto">
          <a:xfrm rot="5399942" flipH="0" flipV="1">
            <a:off x="3966732" y="3269236"/>
            <a:ext cx="1490070" cy="0"/>
          </a:xfrm>
          <a:prstGeom prst="line">
            <a:avLst/>
          </a:prstGeom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1656523" name="Ellipse 1451146630"/>
          <p:cNvSpPr/>
          <p:nvPr/>
        </p:nvSpPr>
        <p:spPr bwMode="auto">
          <a:xfrm rot="0" flipH="0" flipV="0">
            <a:off x="4204173" y="4014271"/>
            <a:ext cx="1015186" cy="985604"/>
          </a:xfrm>
          <a:prstGeom prst="ellipse">
            <a:avLst/>
          </a:prstGeom>
          <a:noFill/>
          <a:ln w="19049" cap="flat" cmpd="sng" algn="ctr">
            <a:solidFill>
              <a:srgbClr val="55A839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062257948" name=""/>
          <p:cNvSpPr txBox="1"/>
          <p:nvPr/>
        </p:nvSpPr>
        <p:spPr bwMode="auto">
          <a:xfrm rot="0" flipH="0" flipV="0">
            <a:off x="3897157" y="1051380"/>
            <a:ext cx="1639927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Agosto</a:t>
            </a:r>
            <a:endParaRPr lang="es-AR" sz="2000">
              <a:solidFill>
                <a:schemeClr val="bg1"/>
              </a:solidFill>
            </a:endParaRPr>
          </a:p>
        </p:txBody>
      </p:sp>
      <p:sp>
        <p:nvSpPr>
          <p:cNvPr id="1727161029" name="Ellipse 1451146630"/>
          <p:cNvSpPr/>
          <p:nvPr/>
        </p:nvSpPr>
        <p:spPr bwMode="auto">
          <a:xfrm rot="10799952" flipH="0" flipV="0">
            <a:off x="4284470" y="4079776"/>
            <a:ext cx="854593" cy="854593"/>
          </a:xfrm>
          <a:prstGeom prst="ellipse">
            <a:avLst/>
          </a:prstGeom>
          <a:solidFill>
            <a:srgbClr val="55A839"/>
          </a:solidFill>
          <a:ln w="19049" cap="flat" cmpd="sng" algn="ctr">
            <a:solidFill>
              <a:srgbClr val="55A839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472573850" name=""/>
          <p:cNvSpPr txBox="1"/>
          <p:nvPr/>
        </p:nvSpPr>
        <p:spPr bwMode="auto">
          <a:xfrm rot="0" flipH="0" flipV="0">
            <a:off x="4284471" y="4116010"/>
            <a:ext cx="855670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4800" b="1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H</a:t>
            </a:r>
            <a:endParaRPr lang="es-AR"/>
          </a:p>
        </p:txBody>
      </p:sp>
      <p:cxnSp>
        <p:nvCxnSpPr>
          <p:cNvPr id="1785896696" name=""/>
          <p:cNvCxnSpPr>
            <a:cxnSpLocks/>
          </p:cNvCxnSpPr>
          <p:nvPr/>
        </p:nvCxnSpPr>
        <p:spPr bwMode="auto">
          <a:xfrm rot="16199932" flipH="0" flipV="1">
            <a:off x="2496492" y="3713004"/>
            <a:ext cx="1490070" cy="0"/>
          </a:xfrm>
          <a:prstGeom prst="line">
            <a:avLst/>
          </a:prstGeom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1311828" name=""/>
          <p:cNvSpPr txBox="1"/>
          <p:nvPr/>
        </p:nvSpPr>
        <p:spPr bwMode="auto">
          <a:xfrm rot="0" flipH="0" flipV="0">
            <a:off x="2429140" y="4780197"/>
            <a:ext cx="1633871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Julio</a:t>
            </a:r>
            <a:endParaRPr lang="es-AR">
              <a:solidFill>
                <a:schemeClr val="bg1"/>
              </a:solidFill>
            </a:endParaRPr>
          </a:p>
        </p:txBody>
      </p:sp>
      <p:cxnSp>
        <p:nvCxnSpPr>
          <p:cNvPr id="375452938" name=""/>
          <p:cNvCxnSpPr>
            <a:cxnSpLocks/>
          </p:cNvCxnSpPr>
          <p:nvPr/>
        </p:nvCxnSpPr>
        <p:spPr bwMode="auto">
          <a:xfrm rot="5399942" flipH="0" flipV="1">
            <a:off x="6905476" y="3269236"/>
            <a:ext cx="1490070" cy="0"/>
          </a:xfrm>
          <a:prstGeom prst="line">
            <a:avLst/>
          </a:prstGeom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8947743" name="Ellipse 1451146630"/>
          <p:cNvSpPr/>
          <p:nvPr/>
        </p:nvSpPr>
        <p:spPr bwMode="auto">
          <a:xfrm rot="0" flipH="0" flipV="0">
            <a:off x="7142918" y="4014271"/>
            <a:ext cx="1015186" cy="985604"/>
          </a:xfrm>
          <a:prstGeom prst="ellipse">
            <a:avLst/>
          </a:prstGeom>
          <a:noFill/>
          <a:ln w="19049" cap="flat" cmpd="sng" algn="ctr">
            <a:solidFill>
              <a:srgbClr val="089CA3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3950703" name=""/>
          <p:cNvSpPr txBox="1"/>
          <p:nvPr/>
        </p:nvSpPr>
        <p:spPr bwMode="auto">
          <a:xfrm rot="0" flipH="0" flipV="0">
            <a:off x="6835902" y="1051380"/>
            <a:ext cx="1636732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Octubre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1191092471" name="Ellipse 1451146630"/>
          <p:cNvSpPr/>
          <p:nvPr/>
        </p:nvSpPr>
        <p:spPr bwMode="auto">
          <a:xfrm rot="10799952" flipH="0" flipV="0">
            <a:off x="7223215" y="4079776"/>
            <a:ext cx="854593" cy="854593"/>
          </a:xfrm>
          <a:prstGeom prst="ellipse">
            <a:avLst/>
          </a:prstGeom>
          <a:solidFill>
            <a:srgbClr val="089CA3"/>
          </a:solidFill>
          <a:ln w="19049" cap="flat" cmpd="sng" algn="ctr">
            <a:solidFill>
              <a:srgbClr val="089CA3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334294457" name=""/>
          <p:cNvSpPr txBox="1"/>
          <p:nvPr/>
        </p:nvSpPr>
        <p:spPr bwMode="auto">
          <a:xfrm rot="0" flipH="0" flipV="0">
            <a:off x="7223216" y="4116010"/>
            <a:ext cx="856390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4800" b="1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J</a:t>
            </a:r>
            <a:endParaRPr lang="es-AR"/>
          </a:p>
        </p:txBody>
      </p:sp>
      <p:cxnSp>
        <p:nvCxnSpPr>
          <p:cNvPr id="1526671380" name=""/>
          <p:cNvCxnSpPr>
            <a:cxnSpLocks/>
          </p:cNvCxnSpPr>
          <p:nvPr/>
        </p:nvCxnSpPr>
        <p:spPr bwMode="auto">
          <a:xfrm rot="16199932" flipH="0" flipV="1">
            <a:off x="5435237" y="3713004"/>
            <a:ext cx="1490070" cy="0"/>
          </a:xfrm>
          <a:prstGeom prst="line">
            <a:avLst/>
          </a:prstGeom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6833518" name=""/>
          <p:cNvSpPr txBox="1"/>
          <p:nvPr/>
        </p:nvSpPr>
        <p:spPr bwMode="auto">
          <a:xfrm rot="0" flipH="0" flipV="0">
            <a:off x="5367885" y="4780197"/>
            <a:ext cx="1637458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Septiembre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1236465811" name="Ellipse 1451146630"/>
          <p:cNvSpPr/>
          <p:nvPr/>
        </p:nvSpPr>
        <p:spPr bwMode="auto">
          <a:xfrm rot="10799952" flipH="0" flipV="0">
            <a:off x="5672680" y="1982363"/>
            <a:ext cx="1015186" cy="985604"/>
          </a:xfrm>
          <a:prstGeom prst="ellipse">
            <a:avLst/>
          </a:prstGeom>
          <a:noFill/>
          <a:ln w="19049" cap="flat" cmpd="sng" algn="ctr">
            <a:solidFill>
              <a:srgbClr val="0C9B74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659811593" name="Ellipse 1451146630"/>
          <p:cNvSpPr/>
          <p:nvPr/>
        </p:nvSpPr>
        <p:spPr bwMode="auto">
          <a:xfrm rot="10799952" flipH="0" flipV="0">
            <a:off x="5752976" y="2047868"/>
            <a:ext cx="854593" cy="854593"/>
          </a:xfrm>
          <a:prstGeom prst="ellipse">
            <a:avLst/>
          </a:prstGeom>
          <a:solidFill>
            <a:srgbClr val="0C9B74"/>
          </a:solidFill>
          <a:ln w="19049" cap="flat" cmpd="sng" algn="ctr">
            <a:solidFill>
              <a:srgbClr val="0C9B74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312334703" name=""/>
          <p:cNvSpPr txBox="1"/>
          <p:nvPr/>
        </p:nvSpPr>
        <p:spPr bwMode="auto">
          <a:xfrm rot="0" flipH="0" flipV="0">
            <a:off x="5752976" y="2084274"/>
            <a:ext cx="855670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4800" b="1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I</a:t>
            </a:r>
            <a:endParaRPr lang="es-AR"/>
          </a:p>
        </p:txBody>
      </p:sp>
      <p:cxnSp>
        <p:nvCxnSpPr>
          <p:cNvPr id="1057284827" name=""/>
          <p:cNvCxnSpPr>
            <a:cxnSpLocks/>
          </p:cNvCxnSpPr>
          <p:nvPr/>
        </p:nvCxnSpPr>
        <p:spPr bwMode="auto">
          <a:xfrm rot="5399942" flipH="0" flipV="1">
            <a:off x="9878843" y="3269236"/>
            <a:ext cx="1490070" cy="0"/>
          </a:xfrm>
          <a:prstGeom prst="line">
            <a:avLst/>
          </a:prstGeom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6655644" name="Ellipse 1451146630"/>
          <p:cNvSpPr/>
          <p:nvPr/>
        </p:nvSpPr>
        <p:spPr bwMode="auto">
          <a:xfrm rot="0" flipH="0" flipV="0">
            <a:off x="10116285" y="4014271"/>
            <a:ext cx="1015186" cy="985604"/>
          </a:xfrm>
          <a:prstGeom prst="ellipse">
            <a:avLst/>
          </a:prstGeom>
          <a:noFill/>
          <a:ln w="19049" cap="flat" cmpd="sng" algn="ctr">
            <a:solidFill>
              <a:srgbClr val="0B5394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483691866" name=""/>
          <p:cNvSpPr txBox="1"/>
          <p:nvPr/>
        </p:nvSpPr>
        <p:spPr bwMode="auto">
          <a:xfrm rot="0" flipH="0" flipV="0">
            <a:off x="9809268" y="1051380"/>
            <a:ext cx="1638898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Diciembre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1684553711" name="Ellipse 1451146630"/>
          <p:cNvSpPr/>
          <p:nvPr/>
        </p:nvSpPr>
        <p:spPr bwMode="auto">
          <a:xfrm rot="10799952" flipH="0" flipV="0">
            <a:off x="10196581" y="4079776"/>
            <a:ext cx="854593" cy="854593"/>
          </a:xfrm>
          <a:prstGeom prst="ellipse">
            <a:avLst/>
          </a:prstGeom>
          <a:solidFill>
            <a:srgbClr val="0B5394"/>
          </a:solidFill>
          <a:ln w="19049" cap="flat" cmpd="sng" algn="ctr">
            <a:solidFill>
              <a:srgbClr val="0B5394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3544936" name=""/>
          <p:cNvSpPr txBox="1"/>
          <p:nvPr/>
        </p:nvSpPr>
        <p:spPr bwMode="auto">
          <a:xfrm rot="0" flipH="0" flipV="0">
            <a:off x="10359688" y="4116010"/>
            <a:ext cx="530519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4800" b="1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L</a:t>
            </a:r>
            <a:endParaRPr lang="es-AR"/>
          </a:p>
        </p:txBody>
      </p:sp>
      <p:cxnSp>
        <p:nvCxnSpPr>
          <p:cNvPr id="1487762799" name=""/>
          <p:cNvCxnSpPr>
            <a:cxnSpLocks/>
          </p:cNvCxnSpPr>
          <p:nvPr/>
        </p:nvCxnSpPr>
        <p:spPr bwMode="auto">
          <a:xfrm rot="16199932" flipH="0" flipV="1">
            <a:off x="8408604" y="3713004"/>
            <a:ext cx="1490070" cy="0"/>
          </a:xfrm>
          <a:prstGeom prst="line">
            <a:avLst/>
          </a:prstGeom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410285" name=""/>
          <p:cNvSpPr txBox="1"/>
          <p:nvPr/>
        </p:nvSpPr>
        <p:spPr bwMode="auto">
          <a:xfrm rot="0" flipH="0" flipV="0">
            <a:off x="8341251" y="4780197"/>
            <a:ext cx="1637458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Noviembre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753332877" name="Ellipse 1451146630"/>
          <p:cNvSpPr/>
          <p:nvPr/>
        </p:nvSpPr>
        <p:spPr bwMode="auto">
          <a:xfrm rot="10799952" flipH="0" flipV="0">
            <a:off x="8646046" y="1982363"/>
            <a:ext cx="1015186" cy="985604"/>
          </a:xfrm>
          <a:prstGeom prst="ellipse">
            <a:avLst/>
          </a:prstGeom>
          <a:noFill/>
          <a:ln w="19049" cap="flat" cmpd="sng" algn="ctr">
            <a:solidFill>
              <a:srgbClr val="0076A3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201218207" name="Ellipse 1451146630"/>
          <p:cNvSpPr/>
          <p:nvPr/>
        </p:nvSpPr>
        <p:spPr bwMode="auto">
          <a:xfrm rot="10799952" flipH="0" flipV="0">
            <a:off x="8726342" y="2047868"/>
            <a:ext cx="854593" cy="854593"/>
          </a:xfrm>
          <a:prstGeom prst="ellipse">
            <a:avLst/>
          </a:prstGeom>
          <a:solidFill>
            <a:srgbClr val="0076A3"/>
          </a:solidFill>
          <a:ln w="19049" cap="flat" cmpd="sng" algn="ctr">
            <a:solidFill>
              <a:srgbClr val="0076A3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318354136" name=""/>
          <p:cNvSpPr txBox="1"/>
          <p:nvPr/>
        </p:nvSpPr>
        <p:spPr bwMode="auto">
          <a:xfrm rot="0" flipH="0" flipV="0">
            <a:off x="8726342" y="2084274"/>
            <a:ext cx="855672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4800" b="1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K</a:t>
            </a:r>
            <a:endParaRPr lang="es-AR"/>
          </a:p>
        </p:txBody>
      </p:sp>
      <p:sp>
        <p:nvSpPr>
          <p:cNvPr id="37222708" name=""/>
          <p:cNvSpPr/>
          <p:nvPr/>
        </p:nvSpPr>
        <p:spPr bwMode="auto">
          <a:xfrm rot="0" flipH="0" flipV="0">
            <a:off x="5373773" y="3294347"/>
            <a:ext cx="1623342" cy="300618"/>
          </a:xfrm>
          <a:prstGeom prst="chevron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357706355" name=""/>
          <p:cNvSpPr/>
          <p:nvPr/>
        </p:nvSpPr>
        <p:spPr bwMode="auto">
          <a:xfrm rot="0" flipH="0" flipV="0">
            <a:off x="6843804" y="3294347"/>
            <a:ext cx="1623342" cy="300618"/>
          </a:xfrm>
          <a:prstGeom prst="chevron">
            <a:avLst>
              <a:gd name="adj" fmla="val 50000"/>
            </a:avLst>
          </a:prstGeom>
          <a:solidFill>
            <a:schemeClr val="accent3">
              <a:lumMod val="75000"/>
            </a:schemeClr>
          </a:solidFill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012362545" name=""/>
          <p:cNvSpPr/>
          <p:nvPr/>
        </p:nvSpPr>
        <p:spPr bwMode="auto">
          <a:xfrm rot="0" flipH="0" flipV="0">
            <a:off x="8316627" y="3294347"/>
            <a:ext cx="1623342" cy="300618"/>
          </a:xfrm>
          <a:prstGeom prst="chevron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644926486" name=""/>
          <p:cNvSpPr/>
          <p:nvPr/>
        </p:nvSpPr>
        <p:spPr bwMode="auto">
          <a:xfrm rot="0" flipH="0" flipV="0">
            <a:off x="2435029" y="3294347"/>
            <a:ext cx="1623342" cy="300618"/>
          </a:xfrm>
          <a:prstGeom prst="chevron">
            <a:avLst>
              <a:gd name="adj" fmla="val 50000"/>
            </a:avLst>
          </a:prstGeom>
          <a:solidFill>
            <a:schemeClr val="accent6"/>
          </a:solidFill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953164884" name=""/>
          <p:cNvSpPr/>
          <p:nvPr/>
        </p:nvSpPr>
        <p:spPr bwMode="auto">
          <a:xfrm rot="0" flipH="0" flipV="0">
            <a:off x="9782890" y="3294347"/>
            <a:ext cx="1623342" cy="300618"/>
          </a:xfrm>
          <a:prstGeom prst="chevron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429849314" name="Chevron 293342671"/>
          <p:cNvSpPr/>
          <p:nvPr/>
        </p:nvSpPr>
        <p:spPr bwMode="auto">
          <a:xfrm rot="0" flipH="0" flipV="0">
            <a:off x="3903046" y="3298078"/>
            <a:ext cx="1623342" cy="300618"/>
          </a:xfrm>
          <a:prstGeom prst="chevron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476359148" name=""/>
          <p:cNvSpPr txBox="1"/>
          <p:nvPr/>
        </p:nvSpPr>
        <p:spPr bwMode="auto">
          <a:xfrm rot="0" flipH="0" flipV="0">
            <a:off x="3897157" y="1500012"/>
            <a:ext cx="1631022" cy="7623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100" b="0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923622439" name=""/>
          <p:cNvSpPr txBox="1"/>
          <p:nvPr/>
        </p:nvSpPr>
        <p:spPr bwMode="auto">
          <a:xfrm rot="0" flipH="0" flipV="0">
            <a:off x="6835902" y="1500012"/>
            <a:ext cx="1631376" cy="7623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100" b="0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111280967" name=""/>
          <p:cNvSpPr txBox="1"/>
          <p:nvPr/>
        </p:nvSpPr>
        <p:spPr bwMode="auto">
          <a:xfrm rot="0" flipH="0" flipV="0">
            <a:off x="9809268" y="1500012"/>
            <a:ext cx="1631022" cy="7623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100" b="0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531100401" name=""/>
          <p:cNvSpPr txBox="1"/>
          <p:nvPr/>
        </p:nvSpPr>
        <p:spPr bwMode="auto">
          <a:xfrm rot="0" flipH="0" flipV="0">
            <a:off x="2429140" y="5211896"/>
            <a:ext cx="1631022" cy="7623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100" b="0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1204509390" name=""/>
          <p:cNvSpPr txBox="1"/>
          <p:nvPr/>
        </p:nvSpPr>
        <p:spPr bwMode="auto">
          <a:xfrm rot="0" flipH="0" flipV="0">
            <a:off x="5367885" y="5211896"/>
            <a:ext cx="1631022" cy="7623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100" b="0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1793102703" name=""/>
          <p:cNvSpPr txBox="1"/>
          <p:nvPr/>
        </p:nvSpPr>
        <p:spPr bwMode="auto">
          <a:xfrm rot="0" flipH="0" flipV="0">
            <a:off x="8341251" y="5211896"/>
            <a:ext cx="1631022" cy="7623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100" b="0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1729443027" name="Ellipse 1451146630"/>
          <p:cNvSpPr/>
          <p:nvPr/>
        </p:nvSpPr>
        <p:spPr bwMode="auto">
          <a:xfrm rot="10799952" flipH="0" flipV="0">
            <a:off x="2733934" y="1982363"/>
            <a:ext cx="1015186" cy="985604"/>
          </a:xfrm>
          <a:prstGeom prst="ellipse">
            <a:avLst/>
          </a:prstGeom>
          <a:noFill/>
          <a:ln w="19049" cap="flat" cmpd="sng" algn="ctr">
            <a:solidFill>
              <a:srgbClr val="A5C249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306481290" name="Ellipse 1451146630"/>
          <p:cNvSpPr/>
          <p:nvPr/>
        </p:nvSpPr>
        <p:spPr bwMode="auto">
          <a:xfrm rot="10799952" flipH="0" flipV="0">
            <a:off x="2814231" y="2047868"/>
            <a:ext cx="854593" cy="854593"/>
          </a:xfrm>
          <a:prstGeom prst="ellipse">
            <a:avLst/>
          </a:prstGeom>
          <a:solidFill>
            <a:srgbClr val="A5C249"/>
          </a:solidFill>
          <a:ln w="19049" cap="flat" cmpd="sng" algn="ctr">
            <a:solidFill>
              <a:srgbClr val="A5C249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129241311" name=""/>
          <p:cNvSpPr txBox="1"/>
          <p:nvPr/>
        </p:nvSpPr>
        <p:spPr bwMode="auto">
          <a:xfrm rot="0" flipH="0" flipV="0">
            <a:off x="2814231" y="2084274"/>
            <a:ext cx="855670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4800" b="1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G</a:t>
            </a:r>
            <a:endParaRPr lang="es-AR"/>
          </a:p>
        </p:txBody>
      </p:sp>
      <p:sp>
        <p:nvSpPr>
          <p:cNvPr id="1378131246" name=""/>
          <p:cNvSpPr/>
          <p:nvPr/>
        </p:nvSpPr>
        <p:spPr bwMode="auto">
          <a:xfrm rot="0" flipH="0" flipV="0">
            <a:off x="4626009" y="2524201"/>
            <a:ext cx="176834" cy="176834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779275662" name=""/>
          <p:cNvSpPr/>
          <p:nvPr/>
        </p:nvSpPr>
        <p:spPr bwMode="auto">
          <a:xfrm rot="0" flipH="0" flipV="0">
            <a:off x="3156400" y="4281204"/>
            <a:ext cx="176834" cy="176834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654312799" name=""/>
          <p:cNvSpPr/>
          <p:nvPr/>
        </p:nvSpPr>
        <p:spPr bwMode="auto">
          <a:xfrm rot="0" flipH="0" flipV="0">
            <a:off x="7563869" y="2524201"/>
            <a:ext cx="176834" cy="176834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450822601" name=""/>
          <p:cNvSpPr/>
          <p:nvPr/>
        </p:nvSpPr>
        <p:spPr bwMode="auto">
          <a:xfrm rot="0" flipH="0" flipV="0">
            <a:off x="6094260" y="4281204"/>
            <a:ext cx="176834" cy="176834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105551632" name=""/>
          <p:cNvSpPr/>
          <p:nvPr/>
        </p:nvSpPr>
        <p:spPr bwMode="auto">
          <a:xfrm rot="0" flipH="0" flipV="0">
            <a:off x="9067627" y="4281204"/>
            <a:ext cx="176834" cy="176834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747272804" name=""/>
          <p:cNvSpPr/>
          <p:nvPr/>
        </p:nvSpPr>
        <p:spPr bwMode="auto">
          <a:xfrm rot="0" flipH="0" flipV="0">
            <a:off x="10535991" y="2524201"/>
            <a:ext cx="176834" cy="176834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1891791" name=""/>
          <p:cNvSpPr txBox="1"/>
          <p:nvPr/>
        </p:nvSpPr>
        <p:spPr bwMode="auto">
          <a:xfrm rot="5399976" flipH="1" flipV="1">
            <a:off x="-2558951" y="3020651"/>
            <a:ext cx="6855099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4800" b="1" i="0" u="none" strike="noStrike" cap="none" spc="0">
                <a:solidFill>
                  <a:schemeClr val="accent2"/>
                </a:solidFill>
                <a:latin typeface="Microsoft New Tai Lue"/>
                <a:ea typeface="Microsoft New Tai Lue"/>
                <a:cs typeface="Microsoft New Tai Lue"/>
              </a:rPr>
              <a:t>Línea del tiempo</a:t>
            </a:r>
            <a:endParaRPr sz="2000">
              <a:solidFill>
                <a:schemeClr val="bg1"/>
              </a:solidFill>
            </a:endParaRPr>
          </a:p>
        </p:txBody>
      </p:sp>
      <p:sp>
        <p:nvSpPr>
          <p:cNvPr id="1740788695" name=""/>
          <p:cNvSpPr txBox="1"/>
          <p:nvPr/>
        </p:nvSpPr>
        <p:spPr bwMode="auto">
          <a:xfrm rot="16199969" flipH="0" flipV="0">
            <a:off x="-1996140" y="3204431"/>
            <a:ext cx="6856899" cy="4575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400" b="1" i="0" u="none" strike="noStrike" cap="none" spc="0">
                <a:solidFill>
                  <a:schemeClr val="tx1"/>
                </a:solidFill>
                <a:latin typeface="Microsoft New Tai Lue"/>
                <a:ea typeface="Microsoft New Tai Lue"/>
                <a:cs typeface="Microsoft New Tai Lue"/>
              </a:rPr>
              <a:t>Asunto</a:t>
            </a:r>
            <a:endParaRPr/>
          </a:p>
        </p:txBody>
      </p:sp>
      <p:cxnSp>
        <p:nvCxnSpPr>
          <p:cNvPr id="0" name=""/>
          <p:cNvCxnSpPr>
            <a:cxnSpLocks/>
          </p:cNvCxnSpPr>
          <p:nvPr/>
        </p:nvCxnSpPr>
        <p:spPr bwMode="auto">
          <a:xfrm rot="5399976" flipH="0" flipV="1">
            <a:off x="-813160" y="3444657"/>
            <a:ext cx="5381624" cy="0"/>
          </a:xfrm>
          <a:prstGeom prst="line">
            <a:avLst/>
          </a:prstGeom>
          <a:ln w="12699" cap="flat" cmpd="sng" algn="ctr">
            <a:solidFill>
              <a:srgbClr val="009DD9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97970977" name=""/>
          <p:cNvGrpSpPr/>
          <p:nvPr/>
        </p:nvGrpSpPr>
        <p:grpSpPr bwMode="auto">
          <a:xfrm>
            <a:off x="2429140" y="1051380"/>
            <a:ext cx="9014346" cy="4922875"/>
            <a:chOff x="0" y="0"/>
            <a:chExt cx="9014346" cy="4922875"/>
          </a:xfrm>
        </p:grpSpPr>
        <p:cxnSp>
          <p:nvCxnSpPr>
            <p:cNvPr id="717687758" name=""/>
            <p:cNvCxnSpPr>
              <a:cxnSpLocks/>
            </p:cNvCxnSpPr>
            <p:nvPr/>
          </p:nvCxnSpPr>
          <p:spPr bwMode="auto">
            <a:xfrm rot="5399942" flipH="0" flipV="1">
              <a:off x="1537589" y="2217854"/>
              <a:ext cx="1490070" cy="0"/>
            </a:xfrm>
            <a:prstGeom prst="line">
              <a:avLst/>
            </a:prstGeom>
            <a:ln w="19049" cap="flat" cmpd="sng" algn="ctr">
              <a:solidFill>
                <a:schemeClr val="accent1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12273417" name="Ellipse 1451146630"/>
            <p:cNvSpPr/>
            <p:nvPr/>
          </p:nvSpPr>
          <p:spPr bwMode="auto">
            <a:xfrm rot="0" flipH="0" flipV="0">
              <a:off x="1775031" y="2962889"/>
              <a:ext cx="1015186" cy="985604"/>
            </a:xfrm>
            <a:prstGeom prst="ellipse">
              <a:avLst/>
            </a:prstGeom>
            <a:noFill/>
            <a:ln w="19049" cap="flat" cmpd="sng" algn="ctr">
              <a:solidFill>
                <a:schemeClr val="accent1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320459057" name=""/>
            <p:cNvSpPr txBox="1"/>
            <p:nvPr/>
          </p:nvSpPr>
          <p:spPr bwMode="auto">
            <a:xfrm rot="0" flipH="0" flipV="0">
              <a:off x="1468017" y="0"/>
              <a:ext cx="1636326" cy="39659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2000" b="0" i="0" u="none" strike="noStrike" cap="none" spc="0">
                  <a:solidFill>
                    <a:schemeClr val="tx1"/>
                  </a:solidFill>
                  <a:latin typeface="Microsoft New Tai Lue"/>
                  <a:ea typeface="Microsoft New Tai Lue"/>
                  <a:cs typeface="Microsoft New Tai Lue"/>
                </a:rPr>
                <a:t>Febrero</a:t>
              </a:r>
              <a:endParaRPr lang="es-AR" sz="2000"/>
            </a:p>
          </p:txBody>
        </p:sp>
        <p:sp>
          <p:nvSpPr>
            <p:cNvPr id="1173555098" name="Ellipse 1451146630"/>
            <p:cNvSpPr/>
            <p:nvPr/>
          </p:nvSpPr>
          <p:spPr bwMode="auto">
            <a:xfrm rot="10799952" flipH="0" flipV="0">
              <a:off x="1855328" y="3028395"/>
              <a:ext cx="854593" cy="854593"/>
            </a:xfrm>
            <a:prstGeom prst="ellipse">
              <a:avLst/>
            </a:prstGeom>
            <a:solidFill>
              <a:schemeClr val="accent1"/>
            </a:solidFill>
            <a:ln w="19049" cap="flat" cmpd="sng" algn="ctr">
              <a:solidFill>
                <a:schemeClr val="accent1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716641491" name=""/>
            <p:cNvSpPr txBox="1"/>
            <p:nvPr/>
          </p:nvSpPr>
          <p:spPr bwMode="auto">
            <a:xfrm rot="0" flipH="0" flipV="0">
              <a:off x="2018435" y="3064629"/>
              <a:ext cx="530177" cy="8233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4800" b="1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B</a:t>
              </a:r>
              <a:endParaRPr lang="es-AR"/>
            </a:p>
          </p:txBody>
        </p:sp>
        <p:cxnSp>
          <p:nvCxnSpPr>
            <p:cNvPr id="497939306" name=""/>
            <p:cNvCxnSpPr>
              <a:cxnSpLocks/>
            </p:cNvCxnSpPr>
            <p:nvPr/>
          </p:nvCxnSpPr>
          <p:spPr bwMode="auto">
            <a:xfrm rot="16199932" flipH="0" flipV="1">
              <a:off x="67350" y="2661622"/>
              <a:ext cx="1490070" cy="0"/>
            </a:xfrm>
            <a:prstGeom prst="line">
              <a:avLst/>
            </a:prstGeom>
            <a:ln w="19049" cap="flat" cmpd="sng" algn="ctr">
              <a:solidFill>
                <a:schemeClr val="tx2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57368703" name=""/>
            <p:cNvSpPr txBox="1"/>
            <p:nvPr/>
          </p:nvSpPr>
          <p:spPr bwMode="auto">
            <a:xfrm rot="0" flipH="0" flipV="0">
              <a:off x="0" y="3728817"/>
              <a:ext cx="1633151" cy="39659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2000" b="0" i="0" u="none" strike="noStrike" cap="none" spc="0">
                  <a:solidFill>
                    <a:schemeClr val="tx1"/>
                  </a:solidFill>
                  <a:latin typeface="Arial"/>
                  <a:ea typeface="Arial"/>
                  <a:cs typeface="Arial"/>
                </a:rPr>
                <a:t>Enero</a:t>
              </a:r>
              <a:endParaRPr lang="es-AR"/>
            </a:p>
          </p:txBody>
        </p:sp>
        <p:cxnSp>
          <p:nvCxnSpPr>
            <p:cNvPr id="205231118" name=""/>
            <p:cNvCxnSpPr>
              <a:cxnSpLocks/>
            </p:cNvCxnSpPr>
            <p:nvPr/>
          </p:nvCxnSpPr>
          <p:spPr bwMode="auto">
            <a:xfrm rot="5399942" flipH="0" flipV="1">
              <a:off x="4476334" y="2217854"/>
              <a:ext cx="1490070" cy="0"/>
            </a:xfrm>
            <a:prstGeom prst="line">
              <a:avLst/>
            </a:prstGeom>
            <a:ln w="19049" cap="flat" cmpd="sng" algn="ctr">
              <a:solidFill>
                <a:schemeClr val="accent3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6812041" name="Ellipse 1451146630"/>
            <p:cNvSpPr/>
            <p:nvPr/>
          </p:nvSpPr>
          <p:spPr bwMode="auto">
            <a:xfrm rot="0" flipH="0" flipV="0">
              <a:off x="4713777" y="2962889"/>
              <a:ext cx="1015186" cy="985604"/>
            </a:xfrm>
            <a:prstGeom prst="ellipse">
              <a:avLst/>
            </a:prstGeom>
            <a:noFill/>
            <a:ln w="19049" cap="flat" cmpd="sng" algn="ctr">
              <a:solidFill>
                <a:schemeClr val="accent3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415681654" name=""/>
            <p:cNvSpPr txBox="1"/>
            <p:nvPr/>
          </p:nvSpPr>
          <p:spPr bwMode="auto">
            <a:xfrm rot="0" flipH="0" flipV="0">
              <a:off x="4406760" y="0"/>
              <a:ext cx="1633852" cy="39659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2000" b="0" i="0" u="none" strike="noStrike" cap="none" spc="0">
                  <a:solidFill>
                    <a:schemeClr val="tx1"/>
                  </a:solidFill>
                  <a:latin typeface="Microsoft New Tai Lue"/>
                  <a:ea typeface="Microsoft New Tai Lue"/>
                  <a:cs typeface="Microsoft New Tai Lue"/>
                </a:rPr>
                <a:t>Abril</a:t>
              </a:r>
              <a:endParaRPr lang="es-AR"/>
            </a:p>
          </p:txBody>
        </p:sp>
        <p:sp>
          <p:nvSpPr>
            <p:cNvPr id="1579159506" name="Ellipse 1451146630"/>
            <p:cNvSpPr/>
            <p:nvPr/>
          </p:nvSpPr>
          <p:spPr bwMode="auto">
            <a:xfrm rot="10799952" flipH="0" flipV="0">
              <a:off x="4794073" y="3028395"/>
              <a:ext cx="854593" cy="854593"/>
            </a:xfrm>
            <a:prstGeom prst="ellipse">
              <a:avLst/>
            </a:prstGeom>
            <a:solidFill>
              <a:schemeClr val="accent3"/>
            </a:solidFill>
            <a:ln w="19049" cap="flat" cmpd="sng" algn="ctr">
              <a:solidFill>
                <a:schemeClr val="accent3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50831127" name=""/>
            <p:cNvSpPr txBox="1"/>
            <p:nvPr/>
          </p:nvSpPr>
          <p:spPr bwMode="auto">
            <a:xfrm rot="0" flipH="0" flipV="0">
              <a:off x="4908946" y="3064629"/>
              <a:ext cx="530519" cy="8233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4800" b="1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D</a:t>
              </a:r>
              <a:endParaRPr lang="es-AR"/>
            </a:p>
          </p:txBody>
        </p:sp>
        <p:cxnSp>
          <p:nvCxnSpPr>
            <p:cNvPr id="242318906" name=""/>
            <p:cNvCxnSpPr>
              <a:cxnSpLocks/>
            </p:cNvCxnSpPr>
            <p:nvPr/>
          </p:nvCxnSpPr>
          <p:spPr bwMode="auto">
            <a:xfrm rot="16199932" flipH="0" flipV="1">
              <a:off x="3006095" y="2661622"/>
              <a:ext cx="1490070" cy="0"/>
            </a:xfrm>
            <a:prstGeom prst="line">
              <a:avLst/>
            </a:prstGeom>
            <a:ln w="19049" cap="flat" cmpd="sng" algn="ctr">
              <a:solidFill>
                <a:schemeClr val="accent2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9222479" name=""/>
            <p:cNvSpPr txBox="1"/>
            <p:nvPr/>
          </p:nvSpPr>
          <p:spPr bwMode="auto">
            <a:xfrm rot="0" flipH="0" flipV="0">
              <a:off x="2938743" y="3728817"/>
              <a:ext cx="1633498" cy="39659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2000" b="0" i="0" u="none" strike="noStrike" cap="none" spc="0">
                  <a:solidFill>
                    <a:schemeClr val="tx1"/>
                  </a:solidFill>
                  <a:latin typeface="Microsoft New Tai Lue"/>
                  <a:ea typeface="Microsoft New Tai Lue"/>
                  <a:cs typeface="Microsoft New Tai Lue"/>
                </a:rPr>
                <a:t>Marzo</a:t>
              </a:r>
              <a:endParaRPr lang="es-AR"/>
            </a:p>
          </p:txBody>
        </p:sp>
        <p:sp>
          <p:nvSpPr>
            <p:cNvPr id="1463096217" name="Ellipse 1451146630"/>
            <p:cNvSpPr/>
            <p:nvPr/>
          </p:nvSpPr>
          <p:spPr bwMode="auto">
            <a:xfrm rot="10799952" flipH="0" flipV="0">
              <a:off x="3243536" y="930982"/>
              <a:ext cx="1015186" cy="985604"/>
            </a:xfrm>
            <a:prstGeom prst="ellipse">
              <a:avLst/>
            </a:prstGeom>
            <a:noFill/>
            <a:ln w="19049" cap="flat" cmpd="sng" algn="ctr">
              <a:solidFill>
                <a:schemeClr val="accent2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2110020438" name="Ellipse 1451146630"/>
            <p:cNvSpPr/>
            <p:nvPr/>
          </p:nvSpPr>
          <p:spPr bwMode="auto">
            <a:xfrm rot="10799952" flipH="0" flipV="0">
              <a:off x="3323833" y="996486"/>
              <a:ext cx="854593" cy="854593"/>
            </a:xfrm>
            <a:prstGeom prst="ellipse">
              <a:avLst/>
            </a:prstGeom>
            <a:solidFill>
              <a:schemeClr val="accent2"/>
            </a:solidFill>
            <a:ln w="19049" cap="flat" cmpd="sng" algn="ctr">
              <a:solidFill>
                <a:schemeClr val="accent2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967038142" name=""/>
            <p:cNvSpPr txBox="1"/>
            <p:nvPr/>
          </p:nvSpPr>
          <p:spPr bwMode="auto">
            <a:xfrm rot="0" flipH="0" flipV="0">
              <a:off x="3439048" y="1032891"/>
              <a:ext cx="530177" cy="8233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4800" b="1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C</a:t>
              </a:r>
              <a:endParaRPr lang="es-AR"/>
            </a:p>
          </p:txBody>
        </p:sp>
        <p:cxnSp>
          <p:nvCxnSpPr>
            <p:cNvPr id="514017869" name=""/>
            <p:cNvCxnSpPr>
              <a:cxnSpLocks/>
            </p:cNvCxnSpPr>
            <p:nvPr/>
          </p:nvCxnSpPr>
          <p:spPr bwMode="auto">
            <a:xfrm rot="5399942" flipH="0" flipV="1">
              <a:off x="7449700" y="2217854"/>
              <a:ext cx="1490070" cy="0"/>
            </a:xfrm>
            <a:prstGeom prst="line">
              <a:avLst/>
            </a:prstGeom>
            <a:ln w="19049" cap="flat" cmpd="sng" algn="ctr">
              <a:solidFill>
                <a:schemeClr val="accent5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3754076" name="Ellipse 1451146630"/>
            <p:cNvSpPr/>
            <p:nvPr/>
          </p:nvSpPr>
          <p:spPr bwMode="auto">
            <a:xfrm rot="0" flipH="0" flipV="0">
              <a:off x="7687143" y="2962889"/>
              <a:ext cx="1015186" cy="985604"/>
            </a:xfrm>
            <a:prstGeom prst="ellipse">
              <a:avLst/>
            </a:prstGeom>
            <a:noFill/>
            <a:ln w="19049" cap="flat" cmpd="sng" algn="ctr">
              <a:solidFill>
                <a:schemeClr val="accent5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436938684" name=""/>
            <p:cNvSpPr txBox="1"/>
            <p:nvPr/>
          </p:nvSpPr>
          <p:spPr bwMode="auto">
            <a:xfrm rot="0" flipH="0" flipV="0">
              <a:off x="7380126" y="0"/>
              <a:ext cx="1634217" cy="39659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2000" b="0" i="0" u="none" strike="noStrike" cap="none" spc="0">
                  <a:solidFill>
                    <a:schemeClr val="tx1"/>
                  </a:solidFill>
                  <a:latin typeface="Microsoft New Tai Lue"/>
                  <a:ea typeface="Microsoft New Tai Lue"/>
                  <a:cs typeface="Microsoft New Tai Lue"/>
                </a:rPr>
                <a:t>Junio</a:t>
              </a:r>
              <a:endParaRPr lang="es-AR"/>
            </a:p>
          </p:txBody>
        </p:sp>
        <p:sp>
          <p:nvSpPr>
            <p:cNvPr id="1645017223" name="Ellipse 1451146630"/>
            <p:cNvSpPr/>
            <p:nvPr/>
          </p:nvSpPr>
          <p:spPr bwMode="auto">
            <a:xfrm rot="10799952" flipH="0" flipV="0">
              <a:off x="7767439" y="3028395"/>
              <a:ext cx="854593" cy="854593"/>
            </a:xfrm>
            <a:prstGeom prst="ellipse">
              <a:avLst/>
            </a:prstGeom>
            <a:solidFill>
              <a:schemeClr val="accent5"/>
            </a:solidFill>
            <a:ln w="19049" cap="flat" cmpd="sng" algn="ctr">
              <a:solidFill>
                <a:schemeClr val="accent5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695875693" name=""/>
            <p:cNvSpPr txBox="1"/>
            <p:nvPr/>
          </p:nvSpPr>
          <p:spPr bwMode="auto">
            <a:xfrm rot="0" flipH="0" flipV="0">
              <a:off x="7930546" y="3064629"/>
              <a:ext cx="530519" cy="8233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4800" b="1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F</a:t>
              </a:r>
              <a:endParaRPr lang="es-AR"/>
            </a:p>
          </p:txBody>
        </p:sp>
        <p:cxnSp>
          <p:nvCxnSpPr>
            <p:cNvPr id="229422881" name=""/>
            <p:cNvCxnSpPr>
              <a:cxnSpLocks/>
            </p:cNvCxnSpPr>
            <p:nvPr/>
          </p:nvCxnSpPr>
          <p:spPr bwMode="auto">
            <a:xfrm rot="16199932" flipH="0" flipV="1">
              <a:off x="5979462" y="2661622"/>
              <a:ext cx="1490070" cy="0"/>
            </a:xfrm>
            <a:prstGeom prst="line">
              <a:avLst/>
            </a:prstGeom>
            <a:ln w="19049" cap="flat" cmpd="sng" algn="ctr">
              <a:solidFill>
                <a:schemeClr val="accent4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2358691" name=""/>
            <p:cNvSpPr txBox="1"/>
            <p:nvPr/>
          </p:nvSpPr>
          <p:spPr bwMode="auto">
            <a:xfrm rot="0" flipH="0" flipV="0">
              <a:off x="5912109" y="3728817"/>
              <a:ext cx="1633498" cy="39659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2000" b="0" i="0" u="none" strike="noStrike" cap="none" spc="0">
                  <a:solidFill>
                    <a:schemeClr val="tx1"/>
                  </a:solidFill>
                  <a:latin typeface="Microsoft New Tai Lue"/>
                  <a:ea typeface="Microsoft New Tai Lue"/>
                  <a:cs typeface="Microsoft New Tai Lue"/>
                </a:rPr>
                <a:t>Mayo</a:t>
              </a:r>
              <a:endParaRPr lang="es-AR"/>
            </a:p>
          </p:txBody>
        </p:sp>
        <p:sp>
          <p:nvSpPr>
            <p:cNvPr id="1608560138" name="Ellipse 1451146630"/>
            <p:cNvSpPr/>
            <p:nvPr/>
          </p:nvSpPr>
          <p:spPr bwMode="auto">
            <a:xfrm rot="10799952" flipH="0" flipV="0">
              <a:off x="6216904" y="930982"/>
              <a:ext cx="1015186" cy="985604"/>
            </a:xfrm>
            <a:prstGeom prst="ellipse">
              <a:avLst/>
            </a:prstGeom>
            <a:noFill/>
            <a:ln w="19049" cap="flat" cmpd="sng" algn="ctr">
              <a:solidFill>
                <a:schemeClr val="accent4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586959700" name="Ellipse 1451146630"/>
            <p:cNvSpPr/>
            <p:nvPr/>
          </p:nvSpPr>
          <p:spPr bwMode="auto">
            <a:xfrm rot="10799952" flipH="0" flipV="0">
              <a:off x="6297201" y="996486"/>
              <a:ext cx="854593" cy="854593"/>
            </a:xfrm>
            <a:prstGeom prst="ellipse">
              <a:avLst/>
            </a:prstGeom>
            <a:solidFill>
              <a:schemeClr val="accent4"/>
            </a:solidFill>
            <a:ln w="19049" cap="flat" cmpd="sng" algn="ctr">
              <a:solidFill>
                <a:schemeClr val="accent4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470597533" name=""/>
            <p:cNvSpPr txBox="1"/>
            <p:nvPr/>
          </p:nvSpPr>
          <p:spPr bwMode="auto">
            <a:xfrm rot="0" flipH="0" flipV="0">
              <a:off x="6459941" y="1032891"/>
              <a:ext cx="530177" cy="8233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4800" b="1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E</a:t>
              </a:r>
              <a:endParaRPr lang="es-AR"/>
            </a:p>
          </p:txBody>
        </p:sp>
        <p:sp>
          <p:nvSpPr>
            <p:cNvPr id="1225660855" name=""/>
            <p:cNvSpPr/>
            <p:nvPr/>
          </p:nvSpPr>
          <p:spPr bwMode="auto">
            <a:xfrm rot="0" flipH="0" flipV="0">
              <a:off x="2944631" y="2242966"/>
              <a:ext cx="1623342" cy="300618"/>
            </a:xfrm>
            <a:prstGeom prst="chevron">
              <a:avLst>
                <a:gd name="adj" fmla="val 50000"/>
              </a:avLst>
            </a:prstGeom>
            <a:solidFill>
              <a:schemeClr val="accent2"/>
            </a:solidFill>
            <a:ln w="19049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929587412" name=""/>
            <p:cNvSpPr/>
            <p:nvPr/>
          </p:nvSpPr>
          <p:spPr bwMode="auto">
            <a:xfrm rot="0" flipH="0" flipV="0">
              <a:off x="4414662" y="2242966"/>
              <a:ext cx="1623342" cy="300618"/>
            </a:xfrm>
            <a:prstGeom prst="chevron">
              <a:avLst>
                <a:gd name="adj" fmla="val 50000"/>
              </a:avLst>
            </a:prstGeom>
            <a:solidFill>
              <a:schemeClr val="accent3"/>
            </a:solidFill>
            <a:ln w="19049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84078177" name=""/>
            <p:cNvSpPr/>
            <p:nvPr/>
          </p:nvSpPr>
          <p:spPr bwMode="auto">
            <a:xfrm rot="0" flipH="0" flipV="0">
              <a:off x="5887485" y="2242966"/>
              <a:ext cx="1623342" cy="300618"/>
            </a:xfrm>
            <a:prstGeom prst="chevron">
              <a:avLst>
                <a:gd name="adj" fmla="val 50000"/>
              </a:avLst>
            </a:prstGeom>
            <a:solidFill>
              <a:schemeClr val="accent4"/>
            </a:solidFill>
            <a:ln w="19049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431552955" name=""/>
            <p:cNvSpPr/>
            <p:nvPr/>
          </p:nvSpPr>
          <p:spPr bwMode="auto">
            <a:xfrm rot="0" flipH="0" flipV="0">
              <a:off x="5887" y="2242966"/>
              <a:ext cx="1623342" cy="300618"/>
            </a:xfrm>
            <a:prstGeom prst="chevron">
              <a:avLst>
                <a:gd name="adj" fmla="val 50000"/>
              </a:avLst>
            </a:prstGeom>
            <a:solidFill>
              <a:schemeClr val="tx2"/>
            </a:solidFill>
            <a:ln w="19049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852488029" name=""/>
            <p:cNvSpPr/>
            <p:nvPr/>
          </p:nvSpPr>
          <p:spPr bwMode="auto">
            <a:xfrm rot="0" flipH="0" flipV="0">
              <a:off x="7353748" y="2242966"/>
              <a:ext cx="1623342" cy="300618"/>
            </a:xfrm>
            <a:prstGeom prst="chevron">
              <a:avLst>
                <a:gd name="adj" fmla="val 50000"/>
              </a:avLst>
            </a:prstGeom>
            <a:solidFill>
              <a:schemeClr val="accent5"/>
            </a:solidFill>
            <a:ln w="19049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514478134" name="Chevron 293342671"/>
            <p:cNvSpPr/>
            <p:nvPr/>
          </p:nvSpPr>
          <p:spPr bwMode="auto">
            <a:xfrm rot="0" flipH="0" flipV="0">
              <a:off x="1473903" y="2246697"/>
              <a:ext cx="1623342" cy="300618"/>
            </a:xfrm>
            <a:prstGeom prst="chevron">
              <a:avLst>
                <a:gd name="adj" fmla="val 50000"/>
              </a:avLst>
            </a:prstGeom>
            <a:ln w="19049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519334680" name=""/>
            <p:cNvSpPr txBox="1"/>
            <p:nvPr/>
          </p:nvSpPr>
          <p:spPr bwMode="auto">
            <a:xfrm rot="0" flipH="0" flipV="0">
              <a:off x="1468017" y="448630"/>
              <a:ext cx="1631022" cy="7623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100" b="0" i="0" u="none" strike="noStrike" cap="none" spc="0">
                  <a:solidFill>
                    <a:schemeClr val="tx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/>
            </a:p>
          </p:txBody>
        </p:sp>
        <p:sp>
          <p:nvSpPr>
            <p:cNvPr id="507441717" name=""/>
            <p:cNvSpPr txBox="1"/>
            <p:nvPr/>
          </p:nvSpPr>
          <p:spPr bwMode="auto">
            <a:xfrm rot="0" flipH="0" flipV="0">
              <a:off x="4406760" y="448630"/>
              <a:ext cx="1631376" cy="7623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100" b="0" i="0" u="none" strike="noStrike" cap="none" spc="0">
                  <a:solidFill>
                    <a:schemeClr val="tx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/>
            </a:p>
          </p:txBody>
        </p:sp>
        <p:sp>
          <p:nvSpPr>
            <p:cNvPr id="967224921" name=""/>
            <p:cNvSpPr txBox="1"/>
            <p:nvPr/>
          </p:nvSpPr>
          <p:spPr bwMode="auto">
            <a:xfrm rot="0" flipH="0" flipV="0">
              <a:off x="7380126" y="448630"/>
              <a:ext cx="1631022" cy="7623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100" b="0" i="0" u="none" strike="noStrike" cap="none" spc="0">
                  <a:solidFill>
                    <a:schemeClr val="tx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/>
            </a:p>
          </p:txBody>
        </p:sp>
        <p:sp>
          <p:nvSpPr>
            <p:cNvPr id="1918665393" name=""/>
            <p:cNvSpPr txBox="1"/>
            <p:nvPr/>
          </p:nvSpPr>
          <p:spPr bwMode="auto">
            <a:xfrm rot="0" flipH="0" flipV="0">
              <a:off x="0" y="4160515"/>
              <a:ext cx="1631022" cy="7623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100" b="0" i="0" u="none" strike="noStrike" cap="none" spc="0">
                  <a:solidFill>
                    <a:schemeClr val="tx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/>
            </a:p>
          </p:txBody>
        </p:sp>
        <p:sp>
          <p:nvSpPr>
            <p:cNvPr id="1182816598" name=""/>
            <p:cNvSpPr txBox="1"/>
            <p:nvPr/>
          </p:nvSpPr>
          <p:spPr bwMode="auto">
            <a:xfrm rot="0" flipH="0" flipV="0">
              <a:off x="2938743" y="4160515"/>
              <a:ext cx="1631022" cy="7623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100" b="0" i="0" u="none" strike="noStrike" cap="none" spc="0">
                  <a:solidFill>
                    <a:schemeClr val="tx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/>
            </a:p>
          </p:txBody>
        </p:sp>
        <p:sp>
          <p:nvSpPr>
            <p:cNvPr id="606753374" name=""/>
            <p:cNvSpPr txBox="1"/>
            <p:nvPr/>
          </p:nvSpPr>
          <p:spPr bwMode="auto">
            <a:xfrm rot="0" flipH="0" flipV="0">
              <a:off x="5912109" y="4160515"/>
              <a:ext cx="1631022" cy="76235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100" b="0" i="0" u="none" strike="noStrike" cap="none" spc="0">
                  <a:solidFill>
                    <a:schemeClr val="tx1"/>
                  </a:solidFill>
                  <a:latin typeface="Asana Math"/>
                  <a:ea typeface="Asana Math"/>
                  <a:cs typeface="Asana Math"/>
                </a:rPr>
                <a:t>Para sustituir este texto por el suyo, haga clic en él y empiece a escribir.</a:t>
              </a:r>
              <a:endParaRPr lang="es-AR"/>
            </a:p>
          </p:txBody>
        </p:sp>
        <p:grpSp>
          <p:nvGrpSpPr>
            <p:cNvPr id="1986227194" name=""/>
            <p:cNvGrpSpPr/>
            <p:nvPr/>
          </p:nvGrpSpPr>
          <p:grpSpPr bwMode="auto">
            <a:xfrm rot="0" flipH="0" flipV="0">
              <a:off x="304792" y="930982"/>
              <a:ext cx="1015185" cy="985603"/>
              <a:chOff x="0" y="0"/>
              <a:chExt cx="1015185" cy="985603"/>
            </a:xfrm>
          </p:grpSpPr>
          <p:sp>
            <p:nvSpPr>
              <p:cNvPr id="497104618" name="Ellipse 1451146630"/>
              <p:cNvSpPr/>
              <p:nvPr/>
            </p:nvSpPr>
            <p:spPr bwMode="auto">
              <a:xfrm rot="10799952" flipH="0" flipV="0">
                <a:off x="0" y="0"/>
                <a:ext cx="1015186" cy="985604"/>
              </a:xfrm>
              <a:prstGeom prst="ellipse">
                <a:avLst/>
              </a:prstGeom>
              <a:noFill/>
              <a:ln w="19049" cap="flat" cmpd="sng" algn="ctr">
                <a:solidFill>
                  <a:schemeClr val="tx2"/>
                </a:solidFill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  <p:sp>
            <p:nvSpPr>
              <p:cNvPr id="1484743332" name="Ellipse 1451146630"/>
              <p:cNvSpPr/>
              <p:nvPr/>
            </p:nvSpPr>
            <p:spPr bwMode="auto">
              <a:xfrm rot="10799952" flipH="0" flipV="0">
                <a:off x="80294" y="65503"/>
                <a:ext cx="854593" cy="854593"/>
              </a:xfrm>
              <a:prstGeom prst="ellipse">
                <a:avLst/>
              </a:prstGeom>
              <a:solidFill>
                <a:schemeClr val="tx2"/>
              </a:solidFill>
              <a:ln w="19049" cap="flat" cmpd="sng" algn="ctr">
                <a:solidFill>
                  <a:schemeClr val="tx2"/>
                </a:solidFill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  <p:sp>
            <p:nvSpPr>
              <p:cNvPr id="392209479" name=""/>
              <p:cNvSpPr txBox="1"/>
              <p:nvPr/>
            </p:nvSpPr>
            <p:spPr bwMode="auto">
              <a:xfrm rot="0" flipH="0" flipV="0">
                <a:off x="195509" y="101909"/>
                <a:ext cx="530542" cy="82331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algn="ctr">
                  <a:defRPr/>
                </a:pPr>
                <a:r>
                  <a:rPr lang="es-AR" sz="4800" b="1">
                    <a:solidFill>
                      <a:schemeClr val="bg1"/>
                    </a:solidFill>
                    <a:latin typeface="Asana Math"/>
                    <a:ea typeface="Asana Math"/>
                    <a:cs typeface="Asana Math"/>
                  </a:rPr>
                  <a:t>A</a:t>
                </a:r>
                <a:endParaRPr lang="es-AR"/>
              </a:p>
            </p:txBody>
          </p:sp>
        </p:grpSp>
        <p:sp>
          <p:nvSpPr>
            <p:cNvPr id="1807804928" name=""/>
            <p:cNvSpPr/>
            <p:nvPr/>
          </p:nvSpPr>
          <p:spPr bwMode="auto">
            <a:xfrm rot="0" flipH="0" flipV="0">
              <a:off x="2196866" y="1472819"/>
              <a:ext cx="176834" cy="176834"/>
            </a:xfrm>
            <a:prstGeom prst="flowChartConnector">
              <a:avLst/>
            </a:prstGeom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731789708" name=""/>
            <p:cNvSpPr/>
            <p:nvPr/>
          </p:nvSpPr>
          <p:spPr bwMode="auto">
            <a:xfrm rot="0" flipH="0" flipV="0">
              <a:off x="727256" y="3229822"/>
              <a:ext cx="176834" cy="176834"/>
            </a:xfrm>
            <a:prstGeom prst="flowChartConnector">
              <a:avLst/>
            </a:prstGeom>
            <a:solidFill>
              <a:schemeClr val="tx2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436745400" name=""/>
            <p:cNvSpPr/>
            <p:nvPr/>
          </p:nvSpPr>
          <p:spPr bwMode="auto">
            <a:xfrm rot="0" flipH="0" flipV="0">
              <a:off x="5134726" y="1472819"/>
              <a:ext cx="176834" cy="176834"/>
            </a:xfrm>
            <a:prstGeom prst="flowChartConnector">
              <a:avLst/>
            </a:prstGeom>
            <a:solidFill>
              <a:schemeClr val="accent3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757314002" name=""/>
            <p:cNvSpPr/>
            <p:nvPr/>
          </p:nvSpPr>
          <p:spPr bwMode="auto">
            <a:xfrm rot="0" flipH="0" flipV="0">
              <a:off x="3665118" y="3229822"/>
              <a:ext cx="176834" cy="176834"/>
            </a:xfrm>
            <a:prstGeom prst="flowChartConnector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347834610" name=""/>
            <p:cNvSpPr/>
            <p:nvPr/>
          </p:nvSpPr>
          <p:spPr bwMode="auto">
            <a:xfrm rot="0" flipH="0" flipV="0">
              <a:off x="6638484" y="3229822"/>
              <a:ext cx="176834" cy="176834"/>
            </a:xfrm>
            <a:prstGeom prst="flowChartConnector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652427585" name=""/>
            <p:cNvSpPr/>
            <p:nvPr/>
          </p:nvSpPr>
          <p:spPr bwMode="auto">
            <a:xfrm rot="0" flipH="0" flipV="0">
              <a:off x="8106849" y="1472819"/>
              <a:ext cx="176834" cy="176834"/>
            </a:xfrm>
            <a:prstGeom prst="flowChartConnector">
              <a:avLst/>
            </a:prstGeom>
            <a:solidFill>
              <a:schemeClr val="accent5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12437946" name=""/>
          <p:cNvSpPr txBox="1"/>
          <p:nvPr/>
        </p:nvSpPr>
        <p:spPr bwMode="auto">
          <a:xfrm rot="5399976" flipH="1" flipV="1">
            <a:off x="-2558951" y="3020651"/>
            <a:ext cx="6855099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4800" b="1" i="0" u="none" strike="noStrike" cap="none" spc="0">
                <a:solidFill>
                  <a:schemeClr val="accent2"/>
                </a:solidFill>
                <a:latin typeface="Microsoft New Tai Lue"/>
                <a:ea typeface="Microsoft New Tai Lue"/>
                <a:cs typeface="Microsoft New Tai Lue"/>
              </a:rPr>
              <a:t>Línea del tiempo</a:t>
            </a:r>
            <a:endParaRPr sz="2000">
              <a:solidFill>
                <a:schemeClr val="bg1"/>
              </a:solidFill>
            </a:endParaRPr>
          </a:p>
        </p:txBody>
      </p:sp>
      <p:sp>
        <p:nvSpPr>
          <p:cNvPr id="1069453590" name=""/>
          <p:cNvSpPr txBox="1"/>
          <p:nvPr/>
        </p:nvSpPr>
        <p:spPr bwMode="auto">
          <a:xfrm rot="16199969" flipH="0" flipV="0">
            <a:off x="-1996140" y="3204431"/>
            <a:ext cx="6856899" cy="4575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400" b="1" i="0" u="none" strike="noStrike" cap="none" spc="0">
                <a:solidFill>
                  <a:schemeClr val="tx1"/>
                </a:solidFill>
                <a:latin typeface="Microsoft New Tai Lue"/>
                <a:ea typeface="Microsoft New Tai Lue"/>
                <a:cs typeface="Microsoft New Tai Lue"/>
              </a:rPr>
              <a:t>Asunto</a:t>
            </a:r>
            <a:endParaRPr lang="es-AR"/>
          </a:p>
        </p:txBody>
      </p:sp>
      <p:cxnSp>
        <p:nvCxnSpPr>
          <p:cNvPr id="942616887" name=""/>
          <p:cNvCxnSpPr>
            <a:cxnSpLocks/>
          </p:cNvCxnSpPr>
          <p:nvPr/>
        </p:nvCxnSpPr>
        <p:spPr bwMode="auto">
          <a:xfrm rot="5399976" flipH="0" flipV="1">
            <a:off x="-813160" y="3444657"/>
            <a:ext cx="5381624" cy="0"/>
          </a:xfrm>
          <a:prstGeom prst="line">
            <a:avLst/>
          </a:prstGeom>
          <a:ln w="12699" cap="flat" cmpd="sng" algn="ctr">
            <a:solidFill>
              <a:srgbClr val="009DD9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2980458" name=""/>
          <p:cNvCxnSpPr>
            <a:cxnSpLocks/>
          </p:cNvCxnSpPr>
          <p:nvPr/>
        </p:nvCxnSpPr>
        <p:spPr bwMode="auto">
          <a:xfrm rot="5399942" flipH="0" flipV="1">
            <a:off x="3966732" y="3269236"/>
            <a:ext cx="1490070" cy="0"/>
          </a:xfrm>
          <a:prstGeom prst="line">
            <a:avLst/>
          </a:prstGeom>
          <a:ln w="19049" cap="flat" cmpd="sng" algn="ctr">
            <a:solidFill>
              <a:srgbClr val="55A839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5245132" name="Ellipse 1451146630"/>
          <p:cNvSpPr/>
          <p:nvPr/>
        </p:nvSpPr>
        <p:spPr bwMode="auto">
          <a:xfrm rot="0" flipH="0" flipV="0">
            <a:off x="4204173" y="4014271"/>
            <a:ext cx="1015186" cy="985604"/>
          </a:xfrm>
          <a:prstGeom prst="ellipse">
            <a:avLst/>
          </a:prstGeom>
          <a:noFill/>
          <a:ln w="19049" cap="flat" cmpd="sng" algn="ctr">
            <a:solidFill>
              <a:srgbClr val="55A839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981292718" name=""/>
          <p:cNvSpPr txBox="1"/>
          <p:nvPr/>
        </p:nvSpPr>
        <p:spPr bwMode="auto">
          <a:xfrm rot="0" flipH="0" flipV="0">
            <a:off x="3897157" y="1051380"/>
            <a:ext cx="1639567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tx1"/>
                </a:solidFill>
                <a:latin typeface="Microsoft New Tai Lue"/>
                <a:ea typeface="Microsoft New Tai Lue"/>
                <a:cs typeface="Microsoft New Tai Lue"/>
              </a:rPr>
              <a:t>Agosto</a:t>
            </a:r>
            <a:endParaRPr lang="es-AR" sz="2000"/>
          </a:p>
        </p:txBody>
      </p:sp>
      <p:sp>
        <p:nvSpPr>
          <p:cNvPr id="1288282650" name="Ellipse 1451146630"/>
          <p:cNvSpPr/>
          <p:nvPr/>
        </p:nvSpPr>
        <p:spPr bwMode="auto">
          <a:xfrm rot="10799952" flipH="0" flipV="0">
            <a:off x="4284470" y="4079776"/>
            <a:ext cx="854593" cy="854593"/>
          </a:xfrm>
          <a:prstGeom prst="ellipse">
            <a:avLst/>
          </a:prstGeom>
          <a:solidFill>
            <a:srgbClr val="55A839"/>
          </a:solidFill>
          <a:ln w="19049" cap="flat" cmpd="sng" algn="ctr">
            <a:solidFill>
              <a:srgbClr val="55A839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815193232" name=""/>
          <p:cNvSpPr txBox="1"/>
          <p:nvPr/>
        </p:nvSpPr>
        <p:spPr bwMode="auto">
          <a:xfrm rot="0" flipH="0" flipV="0">
            <a:off x="4284471" y="4116010"/>
            <a:ext cx="855670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4800" b="1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H</a:t>
            </a:r>
            <a:endParaRPr lang="es-AR"/>
          </a:p>
        </p:txBody>
      </p:sp>
      <p:cxnSp>
        <p:nvCxnSpPr>
          <p:cNvPr id="700375964" name=""/>
          <p:cNvCxnSpPr>
            <a:cxnSpLocks/>
          </p:cNvCxnSpPr>
          <p:nvPr/>
        </p:nvCxnSpPr>
        <p:spPr bwMode="auto">
          <a:xfrm rot="16199932" flipH="0" flipV="1">
            <a:off x="2496492" y="3713004"/>
            <a:ext cx="1490070" cy="0"/>
          </a:xfrm>
          <a:prstGeom prst="line">
            <a:avLst/>
          </a:prstGeom>
          <a:ln w="19049" cap="flat" cmpd="sng" algn="ctr">
            <a:solidFill>
              <a:srgbClr val="A5C249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9356419" name=""/>
          <p:cNvSpPr txBox="1"/>
          <p:nvPr/>
        </p:nvSpPr>
        <p:spPr bwMode="auto">
          <a:xfrm rot="0" flipH="0" flipV="0">
            <a:off x="2429140" y="4780197"/>
            <a:ext cx="1633511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Julio</a:t>
            </a:r>
            <a:endParaRPr lang="es-AR"/>
          </a:p>
        </p:txBody>
      </p:sp>
      <p:cxnSp>
        <p:nvCxnSpPr>
          <p:cNvPr id="70810059" name=""/>
          <p:cNvCxnSpPr>
            <a:cxnSpLocks/>
          </p:cNvCxnSpPr>
          <p:nvPr/>
        </p:nvCxnSpPr>
        <p:spPr bwMode="auto">
          <a:xfrm rot="5399942" flipH="0" flipV="1">
            <a:off x="6905476" y="3269236"/>
            <a:ext cx="1490070" cy="0"/>
          </a:xfrm>
          <a:prstGeom prst="line">
            <a:avLst/>
          </a:prstGeom>
          <a:ln w="19049" cap="flat" cmpd="sng" algn="ctr">
            <a:solidFill>
              <a:srgbClr val="089CA3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2392400" name="Ellipse 1451146630"/>
          <p:cNvSpPr/>
          <p:nvPr/>
        </p:nvSpPr>
        <p:spPr bwMode="auto">
          <a:xfrm rot="0" flipH="0" flipV="0">
            <a:off x="7142918" y="4014271"/>
            <a:ext cx="1015186" cy="985604"/>
          </a:xfrm>
          <a:prstGeom prst="ellipse">
            <a:avLst/>
          </a:prstGeom>
          <a:noFill/>
          <a:ln w="19049" cap="flat" cmpd="sng" algn="ctr">
            <a:solidFill>
              <a:srgbClr val="089CA3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712147146" name=""/>
          <p:cNvSpPr txBox="1"/>
          <p:nvPr/>
        </p:nvSpPr>
        <p:spPr bwMode="auto">
          <a:xfrm rot="0" flipH="0" flipV="0">
            <a:off x="6835902" y="1051380"/>
            <a:ext cx="1636372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tx1"/>
                </a:solidFill>
                <a:latin typeface="Microsoft New Tai Lue"/>
                <a:ea typeface="Microsoft New Tai Lue"/>
                <a:cs typeface="Microsoft New Tai Lue"/>
              </a:rPr>
              <a:t>Octubre</a:t>
            </a:r>
            <a:endParaRPr lang="es-AR"/>
          </a:p>
        </p:txBody>
      </p:sp>
      <p:sp>
        <p:nvSpPr>
          <p:cNvPr id="454038588" name="Ellipse 1451146630"/>
          <p:cNvSpPr/>
          <p:nvPr/>
        </p:nvSpPr>
        <p:spPr bwMode="auto">
          <a:xfrm rot="10799952" flipH="0" flipV="0">
            <a:off x="7223215" y="4079776"/>
            <a:ext cx="854593" cy="854593"/>
          </a:xfrm>
          <a:prstGeom prst="ellipse">
            <a:avLst/>
          </a:prstGeom>
          <a:solidFill>
            <a:srgbClr val="089CA3"/>
          </a:solidFill>
          <a:ln w="19049" cap="flat" cmpd="sng" algn="ctr">
            <a:solidFill>
              <a:srgbClr val="089CA3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058113797" name=""/>
          <p:cNvSpPr txBox="1"/>
          <p:nvPr/>
        </p:nvSpPr>
        <p:spPr bwMode="auto">
          <a:xfrm rot="0" flipH="0" flipV="0">
            <a:off x="7223216" y="4116010"/>
            <a:ext cx="856390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4800" b="1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J</a:t>
            </a:r>
            <a:endParaRPr lang="es-AR"/>
          </a:p>
        </p:txBody>
      </p:sp>
      <p:cxnSp>
        <p:nvCxnSpPr>
          <p:cNvPr id="136761778" name=""/>
          <p:cNvCxnSpPr>
            <a:cxnSpLocks/>
          </p:cNvCxnSpPr>
          <p:nvPr/>
        </p:nvCxnSpPr>
        <p:spPr bwMode="auto">
          <a:xfrm rot="16199932" flipH="0" flipV="1">
            <a:off x="5435237" y="3713004"/>
            <a:ext cx="1490070" cy="0"/>
          </a:xfrm>
          <a:prstGeom prst="line">
            <a:avLst/>
          </a:prstGeom>
          <a:ln w="19049" cap="flat" cmpd="sng" algn="ctr">
            <a:solidFill>
              <a:srgbClr val="0C9B74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4888344" name=""/>
          <p:cNvSpPr txBox="1"/>
          <p:nvPr/>
        </p:nvSpPr>
        <p:spPr bwMode="auto">
          <a:xfrm rot="0" flipH="0" flipV="0">
            <a:off x="5367885" y="4780197"/>
            <a:ext cx="1637098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tx1"/>
                </a:solidFill>
                <a:latin typeface="Microsoft New Tai Lue"/>
                <a:ea typeface="Microsoft New Tai Lue"/>
                <a:cs typeface="Microsoft New Tai Lue"/>
              </a:rPr>
              <a:t>Septiembre</a:t>
            </a:r>
            <a:endParaRPr lang="es-AR"/>
          </a:p>
        </p:txBody>
      </p:sp>
      <p:sp>
        <p:nvSpPr>
          <p:cNvPr id="1206184746" name="Ellipse 1451146630"/>
          <p:cNvSpPr/>
          <p:nvPr/>
        </p:nvSpPr>
        <p:spPr bwMode="auto">
          <a:xfrm rot="10799952" flipH="0" flipV="0">
            <a:off x="5672680" y="1982363"/>
            <a:ext cx="1015186" cy="985604"/>
          </a:xfrm>
          <a:prstGeom prst="ellipse">
            <a:avLst/>
          </a:prstGeom>
          <a:noFill/>
          <a:ln w="19049" cap="flat" cmpd="sng" algn="ctr">
            <a:solidFill>
              <a:srgbClr val="0C9B74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397633982" name="Ellipse 1451146630"/>
          <p:cNvSpPr/>
          <p:nvPr/>
        </p:nvSpPr>
        <p:spPr bwMode="auto">
          <a:xfrm rot="10799952" flipH="0" flipV="0">
            <a:off x="5752976" y="2047868"/>
            <a:ext cx="854593" cy="854593"/>
          </a:xfrm>
          <a:prstGeom prst="ellipse">
            <a:avLst/>
          </a:prstGeom>
          <a:solidFill>
            <a:srgbClr val="0C9B74"/>
          </a:solidFill>
          <a:ln w="19049" cap="flat" cmpd="sng" algn="ctr">
            <a:solidFill>
              <a:srgbClr val="0C9B74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392301274" name=""/>
          <p:cNvSpPr txBox="1"/>
          <p:nvPr/>
        </p:nvSpPr>
        <p:spPr bwMode="auto">
          <a:xfrm rot="0" flipH="0" flipV="0">
            <a:off x="5752976" y="2084274"/>
            <a:ext cx="855670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4800" b="1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I</a:t>
            </a:r>
            <a:endParaRPr lang="es-AR"/>
          </a:p>
        </p:txBody>
      </p:sp>
      <p:cxnSp>
        <p:nvCxnSpPr>
          <p:cNvPr id="1425219920" name=""/>
          <p:cNvCxnSpPr>
            <a:cxnSpLocks/>
          </p:cNvCxnSpPr>
          <p:nvPr/>
        </p:nvCxnSpPr>
        <p:spPr bwMode="auto">
          <a:xfrm rot="5399942" flipH="0" flipV="1">
            <a:off x="9878843" y="3269236"/>
            <a:ext cx="1490070" cy="0"/>
          </a:xfrm>
          <a:prstGeom prst="line">
            <a:avLst/>
          </a:prstGeom>
          <a:ln w="19049" cap="flat" cmpd="sng" algn="ctr">
            <a:solidFill>
              <a:srgbClr val="0B5394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645364" name="Ellipse 1451146630"/>
          <p:cNvSpPr/>
          <p:nvPr/>
        </p:nvSpPr>
        <p:spPr bwMode="auto">
          <a:xfrm rot="0" flipH="0" flipV="0">
            <a:off x="10116285" y="4014271"/>
            <a:ext cx="1015186" cy="985604"/>
          </a:xfrm>
          <a:prstGeom prst="ellipse">
            <a:avLst/>
          </a:prstGeom>
          <a:noFill/>
          <a:ln w="19049" cap="flat" cmpd="sng" algn="ctr">
            <a:solidFill>
              <a:srgbClr val="0B5394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558580249" name=""/>
          <p:cNvSpPr txBox="1"/>
          <p:nvPr/>
        </p:nvSpPr>
        <p:spPr bwMode="auto">
          <a:xfrm rot="0" flipH="0" flipV="0">
            <a:off x="9809268" y="1051380"/>
            <a:ext cx="1637098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tx1"/>
                </a:solidFill>
                <a:latin typeface="Microsoft New Tai Lue"/>
                <a:ea typeface="Microsoft New Tai Lue"/>
                <a:cs typeface="Microsoft New Tai Lue"/>
              </a:rPr>
              <a:t>Deciembre</a:t>
            </a:r>
            <a:endParaRPr lang="es-AR"/>
          </a:p>
        </p:txBody>
      </p:sp>
      <p:sp>
        <p:nvSpPr>
          <p:cNvPr id="846038978" name="Ellipse 1451146630"/>
          <p:cNvSpPr/>
          <p:nvPr/>
        </p:nvSpPr>
        <p:spPr bwMode="auto">
          <a:xfrm rot="10799952" flipH="0" flipV="0">
            <a:off x="10196581" y="4079776"/>
            <a:ext cx="854593" cy="854593"/>
          </a:xfrm>
          <a:prstGeom prst="ellipse">
            <a:avLst/>
          </a:prstGeom>
          <a:solidFill>
            <a:srgbClr val="0B5394"/>
          </a:solidFill>
          <a:ln w="19049" cap="flat" cmpd="sng" algn="ctr">
            <a:solidFill>
              <a:srgbClr val="0B5394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39437622" name=""/>
          <p:cNvSpPr txBox="1"/>
          <p:nvPr/>
        </p:nvSpPr>
        <p:spPr bwMode="auto">
          <a:xfrm rot="0" flipH="0" flipV="0">
            <a:off x="10359688" y="4116010"/>
            <a:ext cx="530519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4800" b="1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L</a:t>
            </a:r>
            <a:endParaRPr lang="es-AR"/>
          </a:p>
        </p:txBody>
      </p:sp>
      <p:cxnSp>
        <p:nvCxnSpPr>
          <p:cNvPr id="1528371641" name=""/>
          <p:cNvCxnSpPr>
            <a:cxnSpLocks/>
          </p:cNvCxnSpPr>
          <p:nvPr/>
        </p:nvCxnSpPr>
        <p:spPr bwMode="auto">
          <a:xfrm rot="16199932" flipH="0" flipV="1">
            <a:off x="8408604" y="3713004"/>
            <a:ext cx="1490070" cy="0"/>
          </a:xfrm>
          <a:prstGeom prst="line">
            <a:avLst/>
          </a:prstGeom>
          <a:ln w="19049" cap="flat" cmpd="sng" algn="ctr">
            <a:solidFill>
              <a:srgbClr val="0076A3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1428529" name=""/>
          <p:cNvSpPr txBox="1"/>
          <p:nvPr/>
        </p:nvSpPr>
        <p:spPr bwMode="auto">
          <a:xfrm rot="0" flipH="0" flipV="0">
            <a:off x="8341251" y="4780197"/>
            <a:ext cx="1637098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tx1"/>
                </a:solidFill>
                <a:latin typeface="Microsoft New Tai Lue"/>
                <a:ea typeface="Microsoft New Tai Lue"/>
                <a:cs typeface="Microsoft New Tai Lue"/>
              </a:rPr>
              <a:t>Noviembre</a:t>
            </a:r>
            <a:endParaRPr lang="es-AR"/>
          </a:p>
        </p:txBody>
      </p:sp>
      <p:sp>
        <p:nvSpPr>
          <p:cNvPr id="1292259576" name="Ellipse 1451146630"/>
          <p:cNvSpPr/>
          <p:nvPr/>
        </p:nvSpPr>
        <p:spPr bwMode="auto">
          <a:xfrm rot="10799952" flipH="0" flipV="0">
            <a:off x="8646046" y="1982363"/>
            <a:ext cx="1015186" cy="985604"/>
          </a:xfrm>
          <a:prstGeom prst="ellipse">
            <a:avLst/>
          </a:prstGeom>
          <a:noFill/>
          <a:ln w="19049" cap="flat" cmpd="sng" algn="ctr">
            <a:solidFill>
              <a:srgbClr val="0076A3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140256984" name="Ellipse 1451146630"/>
          <p:cNvSpPr/>
          <p:nvPr/>
        </p:nvSpPr>
        <p:spPr bwMode="auto">
          <a:xfrm rot="10799952" flipH="0" flipV="0">
            <a:off x="8726342" y="2047868"/>
            <a:ext cx="854593" cy="854593"/>
          </a:xfrm>
          <a:prstGeom prst="ellipse">
            <a:avLst/>
          </a:prstGeom>
          <a:solidFill>
            <a:srgbClr val="0076A3"/>
          </a:solidFill>
          <a:ln w="19049" cap="flat" cmpd="sng" algn="ctr">
            <a:solidFill>
              <a:srgbClr val="0076A3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395730786" name=""/>
          <p:cNvSpPr txBox="1"/>
          <p:nvPr/>
        </p:nvSpPr>
        <p:spPr bwMode="auto">
          <a:xfrm rot="0" flipH="0" flipV="0">
            <a:off x="8726342" y="2084274"/>
            <a:ext cx="855672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4800" b="1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K</a:t>
            </a:r>
            <a:endParaRPr lang="es-AR"/>
          </a:p>
        </p:txBody>
      </p:sp>
      <p:sp>
        <p:nvSpPr>
          <p:cNvPr id="2066649392" name=""/>
          <p:cNvSpPr/>
          <p:nvPr/>
        </p:nvSpPr>
        <p:spPr bwMode="auto">
          <a:xfrm rot="0" flipH="0" flipV="0">
            <a:off x="5373773" y="3294347"/>
            <a:ext cx="1623342" cy="300618"/>
          </a:xfrm>
          <a:prstGeom prst="chevron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818754948" name=""/>
          <p:cNvSpPr/>
          <p:nvPr/>
        </p:nvSpPr>
        <p:spPr bwMode="auto">
          <a:xfrm rot="0" flipH="0" flipV="0">
            <a:off x="6843804" y="3294347"/>
            <a:ext cx="1623342" cy="300618"/>
          </a:xfrm>
          <a:prstGeom prst="chevron">
            <a:avLst>
              <a:gd name="adj" fmla="val 50000"/>
            </a:avLst>
          </a:prstGeom>
          <a:solidFill>
            <a:schemeClr val="accent3">
              <a:lumMod val="75000"/>
            </a:schemeClr>
          </a:solidFill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557160849" name=""/>
          <p:cNvSpPr/>
          <p:nvPr/>
        </p:nvSpPr>
        <p:spPr bwMode="auto">
          <a:xfrm rot="0" flipH="0" flipV="0">
            <a:off x="8316627" y="3294347"/>
            <a:ext cx="1623342" cy="300618"/>
          </a:xfrm>
          <a:prstGeom prst="chevron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609358985" name=""/>
          <p:cNvSpPr/>
          <p:nvPr/>
        </p:nvSpPr>
        <p:spPr bwMode="auto">
          <a:xfrm rot="0" flipH="0" flipV="0">
            <a:off x="2435029" y="3294347"/>
            <a:ext cx="1623342" cy="300618"/>
          </a:xfrm>
          <a:prstGeom prst="chevron">
            <a:avLst>
              <a:gd name="adj" fmla="val 50000"/>
            </a:avLst>
          </a:prstGeom>
          <a:solidFill>
            <a:schemeClr val="accent6"/>
          </a:solidFill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20450949" name=""/>
          <p:cNvSpPr/>
          <p:nvPr/>
        </p:nvSpPr>
        <p:spPr bwMode="auto">
          <a:xfrm rot="0" flipH="0" flipV="0">
            <a:off x="9782890" y="3294347"/>
            <a:ext cx="1623342" cy="300618"/>
          </a:xfrm>
          <a:prstGeom prst="chevron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565793827" name="Chevron 293342671"/>
          <p:cNvSpPr/>
          <p:nvPr/>
        </p:nvSpPr>
        <p:spPr bwMode="auto">
          <a:xfrm rot="0" flipH="0" flipV="0">
            <a:off x="3903046" y="3298078"/>
            <a:ext cx="1623342" cy="300618"/>
          </a:xfrm>
          <a:prstGeom prst="chevron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074403286" name=""/>
          <p:cNvSpPr txBox="1"/>
          <p:nvPr/>
        </p:nvSpPr>
        <p:spPr bwMode="auto">
          <a:xfrm rot="0" flipH="0" flipV="0">
            <a:off x="3897157" y="1500012"/>
            <a:ext cx="1630662" cy="7623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100" b="0" i="0" u="none" strike="noStrike" cap="none" spc="0">
                <a:solidFill>
                  <a:schemeClr val="tx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/>
          </a:p>
        </p:txBody>
      </p:sp>
      <p:sp>
        <p:nvSpPr>
          <p:cNvPr id="1280872687" name=""/>
          <p:cNvSpPr txBox="1"/>
          <p:nvPr/>
        </p:nvSpPr>
        <p:spPr bwMode="auto">
          <a:xfrm rot="0" flipH="0" flipV="0">
            <a:off x="6835902" y="1500012"/>
            <a:ext cx="1631016" cy="7623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100" b="0" i="0" u="none" strike="noStrike" cap="none" spc="0">
                <a:solidFill>
                  <a:schemeClr val="tx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/>
          </a:p>
        </p:txBody>
      </p:sp>
      <p:sp>
        <p:nvSpPr>
          <p:cNvPr id="2068014334" name=""/>
          <p:cNvSpPr txBox="1"/>
          <p:nvPr/>
        </p:nvSpPr>
        <p:spPr bwMode="auto">
          <a:xfrm rot="0" flipH="0" flipV="0">
            <a:off x="9809268" y="1500012"/>
            <a:ext cx="1630662" cy="7623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100" b="0" i="0" u="none" strike="noStrike" cap="none" spc="0">
                <a:solidFill>
                  <a:schemeClr val="tx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/>
          </a:p>
        </p:txBody>
      </p:sp>
      <p:sp>
        <p:nvSpPr>
          <p:cNvPr id="634824494" name=""/>
          <p:cNvSpPr txBox="1"/>
          <p:nvPr/>
        </p:nvSpPr>
        <p:spPr bwMode="auto">
          <a:xfrm rot="0" flipH="0" flipV="0">
            <a:off x="2429140" y="5211896"/>
            <a:ext cx="1630662" cy="7623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100" b="0" i="0" u="none" strike="noStrike" cap="none" spc="0">
                <a:solidFill>
                  <a:schemeClr val="tx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/>
          </a:p>
        </p:txBody>
      </p:sp>
      <p:sp>
        <p:nvSpPr>
          <p:cNvPr id="1128130194" name=""/>
          <p:cNvSpPr txBox="1"/>
          <p:nvPr/>
        </p:nvSpPr>
        <p:spPr bwMode="auto">
          <a:xfrm rot="0" flipH="0" flipV="0">
            <a:off x="5367885" y="5211896"/>
            <a:ext cx="1630662" cy="7623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100" b="0" i="0" u="none" strike="noStrike" cap="none" spc="0">
                <a:solidFill>
                  <a:schemeClr val="tx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/>
          </a:p>
        </p:txBody>
      </p:sp>
      <p:sp>
        <p:nvSpPr>
          <p:cNvPr id="1176510023" name=""/>
          <p:cNvSpPr txBox="1"/>
          <p:nvPr/>
        </p:nvSpPr>
        <p:spPr bwMode="auto">
          <a:xfrm rot="0" flipH="0" flipV="0">
            <a:off x="8341251" y="5211896"/>
            <a:ext cx="1630662" cy="7623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100" b="0" i="0" u="none" strike="noStrike" cap="none" spc="0">
                <a:solidFill>
                  <a:schemeClr val="tx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/>
          </a:p>
        </p:txBody>
      </p:sp>
      <p:sp>
        <p:nvSpPr>
          <p:cNvPr id="167574710" name="Ellipse 1451146630"/>
          <p:cNvSpPr/>
          <p:nvPr/>
        </p:nvSpPr>
        <p:spPr bwMode="auto">
          <a:xfrm rot="10799952" flipH="0" flipV="0">
            <a:off x="2733934" y="1982363"/>
            <a:ext cx="1015186" cy="985604"/>
          </a:xfrm>
          <a:prstGeom prst="ellipse">
            <a:avLst/>
          </a:prstGeom>
          <a:noFill/>
          <a:ln w="19049" cap="flat" cmpd="sng" algn="ctr">
            <a:solidFill>
              <a:srgbClr val="A5C249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554282749" name="Ellipse 1451146630"/>
          <p:cNvSpPr/>
          <p:nvPr/>
        </p:nvSpPr>
        <p:spPr bwMode="auto">
          <a:xfrm rot="10799952" flipH="0" flipV="0">
            <a:off x="2814231" y="2047868"/>
            <a:ext cx="854593" cy="854593"/>
          </a:xfrm>
          <a:prstGeom prst="ellipse">
            <a:avLst/>
          </a:prstGeom>
          <a:solidFill>
            <a:srgbClr val="A5C249"/>
          </a:solidFill>
          <a:ln w="19049" cap="flat" cmpd="sng" algn="ctr">
            <a:solidFill>
              <a:srgbClr val="A5C249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419052527" name=""/>
          <p:cNvSpPr txBox="1"/>
          <p:nvPr/>
        </p:nvSpPr>
        <p:spPr bwMode="auto">
          <a:xfrm rot="0" flipH="0" flipV="0">
            <a:off x="2814231" y="2084274"/>
            <a:ext cx="855670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4800" b="1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G</a:t>
            </a:r>
            <a:endParaRPr lang="es-AR"/>
          </a:p>
        </p:txBody>
      </p:sp>
      <p:sp>
        <p:nvSpPr>
          <p:cNvPr id="254224786" name=""/>
          <p:cNvSpPr/>
          <p:nvPr/>
        </p:nvSpPr>
        <p:spPr bwMode="auto">
          <a:xfrm rot="0" flipH="0" flipV="0">
            <a:off x="4626009" y="2524201"/>
            <a:ext cx="176834" cy="176834"/>
          </a:xfrm>
          <a:prstGeom prst="flowChartConnector">
            <a:avLst/>
          </a:prstGeom>
          <a:solidFill>
            <a:srgbClr val="55A83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571640917" name=""/>
          <p:cNvSpPr/>
          <p:nvPr/>
        </p:nvSpPr>
        <p:spPr bwMode="auto">
          <a:xfrm rot="0" flipH="0" flipV="0">
            <a:off x="3156400" y="4281204"/>
            <a:ext cx="176834" cy="176834"/>
          </a:xfrm>
          <a:prstGeom prst="flowChartConnector">
            <a:avLst/>
          </a:prstGeom>
          <a:solidFill>
            <a:srgbClr val="A5C24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760044841" name=""/>
          <p:cNvSpPr/>
          <p:nvPr/>
        </p:nvSpPr>
        <p:spPr bwMode="auto">
          <a:xfrm rot="0" flipH="0" flipV="0">
            <a:off x="7563869" y="2524201"/>
            <a:ext cx="176834" cy="176834"/>
          </a:xfrm>
          <a:prstGeom prst="flowChartConnector">
            <a:avLst/>
          </a:prstGeom>
          <a:solidFill>
            <a:srgbClr val="089CA3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861227499" name=""/>
          <p:cNvSpPr/>
          <p:nvPr/>
        </p:nvSpPr>
        <p:spPr bwMode="auto">
          <a:xfrm rot="0" flipH="0" flipV="0">
            <a:off x="6094260" y="4281204"/>
            <a:ext cx="176834" cy="176834"/>
          </a:xfrm>
          <a:prstGeom prst="flowChartConnector">
            <a:avLst/>
          </a:prstGeom>
          <a:solidFill>
            <a:srgbClr val="0C9B7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102577289" name=""/>
          <p:cNvSpPr/>
          <p:nvPr/>
        </p:nvSpPr>
        <p:spPr bwMode="auto">
          <a:xfrm rot="0" flipH="0" flipV="0">
            <a:off x="9067627" y="4281204"/>
            <a:ext cx="176834" cy="176834"/>
          </a:xfrm>
          <a:prstGeom prst="flowChartConnector">
            <a:avLst/>
          </a:prstGeom>
          <a:solidFill>
            <a:srgbClr val="0076A3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74799422" name=""/>
          <p:cNvSpPr/>
          <p:nvPr/>
        </p:nvSpPr>
        <p:spPr bwMode="auto">
          <a:xfrm rot="0" flipH="0" flipV="0">
            <a:off x="10535991" y="2524201"/>
            <a:ext cx="176834" cy="176834"/>
          </a:xfrm>
          <a:prstGeom prst="flowChartConnector">
            <a:avLst/>
          </a:prstGeom>
          <a:solidFill>
            <a:srgbClr val="0B539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Flow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ONLYOFFICE/8.2.1.38</Application>
  <DocSecurity>0</DocSecurity>
  <PresentationFormat>On-screen Show (4:3)</PresentationFormat>
  <Paragraphs>0</Paragraphs>
  <Slides>4</Slides>
  <Notes>4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Theme 1</vt:lpstr>
      <vt:lpstr>Slide 1</vt:lpstr>
      <vt:lpstr>Slide 2</vt:lpstr>
      <vt:lpstr>Slide 3</vt:lpstr>
      <vt:lpstr>Slide 4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10</cp:revision>
  <dcterms:modified xsi:type="dcterms:W3CDTF">2024-11-17T21:46:55Z</dcterms:modified>
  <cp:category/>
  <cp:contentStatus/>
  <cp:version/>
</cp:coreProperties>
</file>