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6"/>
  </p:notesMasterIdLst>
  <p:sldIdLst>
    <p:sldId id="256" r:id="rId4"/>
    <p:sldId id="257" r:id="rId5"/>
  </p:sldIdLst>
  <p:sldSz cx="12192000" cy="6858000"/>
  <p:notesSz cx="6858000" cy="9144000"/>
  <p:defaultTextStyle>
    <a:defPPr>
      <a:defRPr lang="es-A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3694407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69962157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08526226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3F8F3A9-8FEC-EC43-81A7-B9CFFDC38512}" type="slidenum">
              <a:rPr lang="en-US"/>
              <a:t/>
            </a:fld>
            <a:endParaRPr lang="en-US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0">
              <a:schemeClr val="bg2"/>
            </a:gs>
            <a:gs pos="100000">
              <a:srgbClr val="FFFFFF"/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4124590" name=""/>
          <p:cNvSpPr txBox="1"/>
          <p:nvPr/>
        </p:nvSpPr>
        <p:spPr bwMode="auto">
          <a:xfrm flipH="0" flipV="0">
            <a:off x="-26473" y="323848"/>
            <a:ext cx="12251143" cy="488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2600" b="0" i="0" u="none" strike="noStrike" cap="none" spc="282">
                <a:solidFill>
                  <a:schemeClr val="tx1"/>
                </a:solidFill>
                <a:latin typeface="Arial"/>
                <a:ea typeface="Arial"/>
                <a:cs typeface="Arial"/>
              </a:rPr>
              <a:t>LÍNEA DEL TIEMPO</a:t>
            </a:r>
            <a:endParaRPr sz="2000">
              <a:solidFill>
                <a:schemeClr val="bg1"/>
              </a:solidFill>
            </a:endParaRPr>
          </a:p>
        </p:txBody>
      </p:sp>
      <p:cxnSp>
        <p:nvCxnSpPr>
          <p:cNvPr id="971063321" name=""/>
          <p:cNvCxnSpPr>
            <a:cxnSpLocks/>
          </p:cNvCxnSpPr>
          <p:nvPr/>
        </p:nvCxnSpPr>
        <p:spPr bwMode="auto">
          <a:xfrm rot="5399976" flipH="0" flipV="1">
            <a:off x="2367491" y="3581274"/>
            <a:ext cx="1516742" cy="0"/>
          </a:xfrm>
          <a:prstGeom prst="line">
            <a:avLst/>
          </a:prstGeom>
          <a:ln w="19049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3759739" name="Ellipse 1451146630"/>
          <p:cNvSpPr/>
          <p:nvPr/>
        </p:nvSpPr>
        <p:spPr bwMode="auto">
          <a:xfrm rot="0" flipH="0" flipV="0">
            <a:off x="2609183" y="4339645"/>
            <a:ext cx="1033358" cy="1003246"/>
          </a:xfrm>
          <a:prstGeom prst="ellipse">
            <a:avLst/>
          </a:prstGeom>
          <a:noFill/>
          <a:ln w="19049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790546620" name=""/>
          <p:cNvSpPr/>
          <p:nvPr/>
        </p:nvSpPr>
        <p:spPr bwMode="auto">
          <a:xfrm rot="10799989" flipH="0" flipV="0">
            <a:off x="2295106" y="1055500"/>
            <a:ext cx="1653858" cy="1767400"/>
          </a:xfrm>
          <a:prstGeom prst="rect">
            <a:avLst/>
          </a:prstGeom>
          <a:solidFill>
            <a:schemeClr val="bg1"/>
          </a:solidFill>
          <a:ln w="19049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6106177" name=""/>
          <p:cNvSpPr txBox="1"/>
          <p:nvPr/>
        </p:nvSpPr>
        <p:spPr bwMode="auto">
          <a:xfrm rot="0" flipH="0" flipV="0">
            <a:off x="2296671" y="1145125"/>
            <a:ext cx="1659112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478416150" name="Ellipse 1451146630"/>
          <p:cNvSpPr/>
          <p:nvPr/>
        </p:nvSpPr>
        <p:spPr bwMode="auto">
          <a:xfrm rot="10799989" flipH="0" flipV="0">
            <a:off x="2690917" y="4406323"/>
            <a:ext cx="869891" cy="869891"/>
          </a:xfrm>
          <a:prstGeom prst="ellipse">
            <a:avLst/>
          </a:prstGeom>
          <a:solidFill>
            <a:schemeClr val="accent1"/>
          </a:solidFill>
          <a:ln w="19049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885041986" name=""/>
          <p:cNvSpPr txBox="1"/>
          <p:nvPr/>
        </p:nvSpPr>
        <p:spPr bwMode="auto">
          <a:xfrm rot="0" flipH="0" flipV="0">
            <a:off x="2856942" y="4443205"/>
            <a:ext cx="53820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2</a:t>
            </a:r>
            <a:endParaRPr lang="es-AR"/>
          </a:p>
        </p:txBody>
      </p:sp>
      <p:cxnSp>
        <p:nvCxnSpPr>
          <p:cNvPr id="3860169" name=""/>
          <p:cNvCxnSpPr>
            <a:cxnSpLocks/>
          </p:cNvCxnSpPr>
          <p:nvPr/>
        </p:nvCxnSpPr>
        <p:spPr bwMode="auto">
          <a:xfrm rot="16199969" flipH="0" flipV="1">
            <a:off x="870935" y="4032985"/>
            <a:ext cx="1516742" cy="0"/>
          </a:xfrm>
          <a:prstGeom prst="line">
            <a:avLst/>
          </a:prstGeom>
          <a:ln w="19049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2783244" name=""/>
          <p:cNvSpPr/>
          <p:nvPr/>
        </p:nvSpPr>
        <p:spPr bwMode="auto">
          <a:xfrm rot="10799989" flipH="0" flipV="0">
            <a:off x="802378" y="4791357"/>
            <a:ext cx="1653858" cy="1767400"/>
          </a:xfrm>
          <a:prstGeom prst="rect">
            <a:avLst/>
          </a:prstGeom>
          <a:solidFill>
            <a:schemeClr val="bg1"/>
          </a:solidFill>
          <a:ln w="19049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580204249" name=""/>
          <p:cNvSpPr txBox="1"/>
          <p:nvPr/>
        </p:nvSpPr>
        <p:spPr bwMode="auto">
          <a:xfrm rot="0" flipH="0" flipV="0">
            <a:off x="802377" y="4881154"/>
            <a:ext cx="1659112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1837137865" name="Ellipse 1451146630"/>
          <p:cNvSpPr/>
          <p:nvPr/>
        </p:nvSpPr>
        <p:spPr bwMode="auto">
          <a:xfrm rot="10799989" flipH="0" flipV="0">
            <a:off x="1112627" y="2271367"/>
            <a:ext cx="1033358" cy="1003246"/>
          </a:xfrm>
          <a:prstGeom prst="ellipse">
            <a:avLst/>
          </a:prstGeom>
          <a:noFill/>
          <a:ln w="19049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180513301" name="Ellipse 1451146630"/>
          <p:cNvSpPr/>
          <p:nvPr/>
        </p:nvSpPr>
        <p:spPr bwMode="auto">
          <a:xfrm rot="10799989" flipH="0" flipV="0">
            <a:off x="1194361" y="2338044"/>
            <a:ext cx="869891" cy="869891"/>
          </a:xfrm>
          <a:prstGeom prst="ellipse">
            <a:avLst/>
          </a:prstGeom>
          <a:solidFill>
            <a:schemeClr val="tx2"/>
          </a:solidFill>
          <a:ln w="19049" cap="flat" cmpd="sng" algn="ctr">
            <a:solidFill>
              <a:schemeClr val="tx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56474325" name=""/>
          <p:cNvSpPr txBox="1"/>
          <p:nvPr/>
        </p:nvSpPr>
        <p:spPr bwMode="auto">
          <a:xfrm rot="0" flipH="0" flipV="0">
            <a:off x="1360735" y="2375101"/>
            <a:ext cx="537860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1</a:t>
            </a:r>
            <a:endParaRPr lang="es-AR"/>
          </a:p>
        </p:txBody>
      </p:sp>
      <p:cxnSp>
        <p:nvCxnSpPr>
          <p:cNvPr id="1257069786" name=""/>
          <p:cNvCxnSpPr>
            <a:cxnSpLocks/>
          </p:cNvCxnSpPr>
          <p:nvPr/>
        </p:nvCxnSpPr>
        <p:spPr bwMode="auto">
          <a:xfrm rot="5399976" flipH="0" flipV="1">
            <a:off x="5358838" y="3581274"/>
            <a:ext cx="1516742" cy="0"/>
          </a:xfrm>
          <a:prstGeom prst="line">
            <a:avLst/>
          </a:prstGeom>
          <a:ln w="19049" cap="flat" cmpd="sng" algn="ctr">
            <a:solidFill>
              <a:schemeClr val="accent3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9544024" name="Ellipse 1451146630"/>
          <p:cNvSpPr/>
          <p:nvPr/>
        </p:nvSpPr>
        <p:spPr bwMode="auto">
          <a:xfrm rot="0" flipH="0" flipV="0">
            <a:off x="5600530" y="4339645"/>
            <a:ext cx="1033358" cy="1003246"/>
          </a:xfrm>
          <a:prstGeom prst="ellipse">
            <a:avLst/>
          </a:prstGeom>
          <a:noFill/>
          <a:ln w="19049" cap="flat" cmpd="sng" algn="ctr">
            <a:solidFill>
              <a:schemeClr val="accent3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265653833" name=""/>
          <p:cNvSpPr/>
          <p:nvPr/>
        </p:nvSpPr>
        <p:spPr bwMode="auto">
          <a:xfrm rot="10799989" flipH="0" flipV="0">
            <a:off x="5286452" y="1055500"/>
            <a:ext cx="1653858" cy="1767400"/>
          </a:xfrm>
          <a:prstGeom prst="rect">
            <a:avLst/>
          </a:prstGeom>
          <a:solidFill>
            <a:schemeClr val="bg1"/>
          </a:solidFill>
          <a:ln w="19049" cap="flat" cmpd="sng" algn="ctr">
            <a:solidFill>
              <a:schemeClr val="accent3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6128648" name=""/>
          <p:cNvSpPr txBox="1"/>
          <p:nvPr/>
        </p:nvSpPr>
        <p:spPr bwMode="auto">
          <a:xfrm rot="0" flipH="0" flipV="0">
            <a:off x="5288018" y="1145125"/>
            <a:ext cx="1659472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439140564" name="Ellipse 1451146630"/>
          <p:cNvSpPr/>
          <p:nvPr/>
        </p:nvSpPr>
        <p:spPr bwMode="auto">
          <a:xfrm rot="10799989" flipH="0" flipV="0">
            <a:off x="5682264" y="4406323"/>
            <a:ext cx="869891" cy="869891"/>
          </a:xfrm>
          <a:prstGeom prst="ellipse">
            <a:avLst/>
          </a:prstGeom>
          <a:solidFill>
            <a:schemeClr val="accent3"/>
          </a:solidFill>
          <a:ln w="19049" cap="flat" cmpd="sng" algn="ctr">
            <a:solidFill>
              <a:schemeClr val="accent3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868132503" name=""/>
          <p:cNvSpPr txBox="1"/>
          <p:nvPr/>
        </p:nvSpPr>
        <p:spPr bwMode="auto">
          <a:xfrm rot="0" flipH="0" flipV="0">
            <a:off x="5848289" y="4443205"/>
            <a:ext cx="538556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4</a:t>
            </a:r>
            <a:endParaRPr lang="es-AR"/>
          </a:p>
        </p:txBody>
      </p:sp>
      <p:cxnSp>
        <p:nvCxnSpPr>
          <p:cNvPr id="1342533769" name=""/>
          <p:cNvCxnSpPr>
            <a:cxnSpLocks/>
          </p:cNvCxnSpPr>
          <p:nvPr/>
        </p:nvCxnSpPr>
        <p:spPr bwMode="auto">
          <a:xfrm rot="16199969" flipH="0" flipV="1">
            <a:off x="3862282" y="4032985"/>
            <a:ext cx="1516742" cy="0"/>
          </a:xfrm>
          <a:prstGeom prst="line">
            <a:avLst/>
          </a:prstGeom>
          <a:ln w="19049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7265363" name=""/>
          <p:cNvSpPr/>
          <p:nvPr/>
        </p:nvSpPr>
        <p:spPr bwMode="auto">
          <a:xfrm rot="10799989" flipH="0" flipV="0">
            <a:off x="3793725" y="4791357"/>
            <a:ext cx="1653858" cy="1767400"/>
          </a:xfrm>
          <a:prstGeom prst="rect">
            <a:avLst/>
          </a:prstGeom>
          <a:solidFill>
            <a:schemeClr val="bg1"/>
          </a:solidFill>
          <a:ln w="19049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4735266" name=""/>
          <p:cNvSpPr txBox="1"/>
          <p:nvPr/>
        </p:nvSpPr>
        <p:spPr bwMode="auto">
          <a:xfrm rot="0" flipH="0" flipV="0">
            <a:off x="3793725" y="4881154"/>
            <a:ext cx="1659112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605131782" name="Ellipse 1451146630"/>
          <p:cNvSpPr/>
          <p:nvPr/>
        </p:nvSpPr>
        <p:spPr bwMode="auto">
          <a:xfrm rot="10799989" flipH="0" flipV="0">
            <a:off x="4103975" y="2271367"/>
            <a:ext cx="1033358" cy="1003246"/>
          </a:xfrm>
          <a:prstGeom prst="ellipse">
            <a:avLst/>
          </a:prstGeom>
          <a:noFill/>
          <a:ln w="19049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75586561" name="Ellipse 1451146630"/>
          <p:cNvSpPr/>
          <p:nvPr/>
        </p:nvSpPr>
        <p:spPr bwMode="auto">
          <a:xfrm rot="10799989" flipH="0" flipV="0">
            <a:off x="4185708" y="2338044"/>
            <a:ext cx="869891" cy="869891"/>
          </a:xfrm>
          <a:prstGeom prst="ellipse">
            <a:avLst/>
          </a:prstGeom>
          <a:solidFill>
            <a:schemeClr val="accent2"/>
          </a:solidFill>
          <a:ln w="19049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637116224" name=""/>
          <p:cNvSpPr txBox="1"/>
          <p:nvPr/>
        </p:nvSpPr>
        <p:spPr bwMode="auto">
          <a:xfrm rot="0" flipH="0" flipV="0">
            <a:off x="4352082" y="2375101"/>
            <a:ext cx="53820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3</a:t>
            </a:r>
            <a:endParaRPr lang="es-AR"/>
          </a:p>
        </p:txBody>
      </p:sp>
      <p:cxnSp>
        <p:nvCxnSpPr>
          <p:cNvPr id="578698134" name=""/>
          <p:cNvCxnSpPr>
            <a:cxnSpLocks/>
          </p:cNvCxnSpPr>
          <p:nvPr/>
        </p:nvCxnSpPr>
        <p:spPr bwMode="auto">
          <a:xfrm rot="5399976" flipH="0" flipV="1">
            <a:off x="8385426" y="3581274"/>
            <a:ext cx="1516742" cy="0"/>
          </a:xfrm>
          <a:prstGeom prst="line">
            <a:avLst/>
          </a:prstGeom>
          <a:ln w="19049" cap="flat" cmpd="sng" algn="ctr">
            <a:solidFill>
              <a:schemeClr val="accent5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4173652" name="Ellipse 1451146630"/>
          <p:cNvSpPr/>
          <p:nvPr/>
        </p:nvSpPr>
        <p:spPr bwMode="auto">
          <a:xfrm rot="0" flipH="0" flipV="0">
            <a:off x="8627118" y="4339645"/>
            <a:ext cx="1033358" cy="1003246"/>
          </a:xfrm>
          <a:prstGeom prst="ellipse">
            <a:avLst/>
          </a:prstGeom>
          <a:noFill/>
          <a:ln w="19049" cap="flat" cmpd="sng" algn="ctr">
            <a:solidFill>
              <a:schemeClr val="accent5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519959820" name=""/>
          <p:cNvSpPr/>
          <p:nvPr/>
        </p:nvSpPr>
        <p:spPr bwMode="auto">
          <a:xfrm rot="10799989" flipH="0" flipV="0">
            <a:off x="8313041" y="1055500"/>
            <a:ext cx="1653858" cy="1767400"/>
          </a:xfrm>
          <a:prstGeom prst="rect">
            <a:avLst/>
          </a:prstGeom>
          <a:solidFill>
            <a:schemeClr val="bg1"/>
          </a:solidFill>
          <a:ln w="19049" cap="flat" cmpd="sng" algn="ctr">
            <a:solidFill>
              <a:schemeClr val="accent5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900801" name=""/>
          <p:cNvSpPr txBox="1"/>
          <p:nvPr/>
        </p:nvSpPr>
        <p:spPr bwMode="auto">
          <a:xfrm rot="0" flipH="0" flipV="0">
            <a:off x="8314606" y="1145125"/>
            <a:ext cx="1659112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1128935823" name="Ellipse 1451146630"/>
          <p:cNvSpPr/>
          <p:nvPr/>
        </p:nvSpPr>
        <p:spPr bwMode="auto">
          <a:xfrm rot="10799989" flipH="0" flipV="0">
            <a:off x="8708852" y="4406323"/>
            <a:ext cx="869891" cy="869891"/>
          </a:xfrm>
          <a:prstGeom prst="ellipse">
            <a:avLst/>
          </a:prstGeom>
          <a:solidFill>
            <a:schemeClr val="accent5"/>
          </a:solidFill>
          <a:ln w="19049" cap="flat" cmpd="sng" algn="ctr">
            <a:solidFill>
              <a:schemeClr val="accent5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954810854" name=""/>
          <p:cNvSpPr txBox="1"/>
          <p:nvPr/>
        </p:nvSpPr>
        <p:spPr bwMode="auto">
          <a:xfrm rot="0" flipH="0" flipV="0">
            <a:off x="8874878" y="4443205"/>
            <a:ext cx="538556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6</a:t>
            </a:r>
            <a:endParaRPr lang="es-AR"/>
          </a:p>
        </p:txBody>
      </p:sp>
      <p:cxnSp>
        <p:nvCxnSpPr>
          <p:cNvPr id="43365015" name=""/>
          <p:cNvCxnSpPr>
            <a:cxnSpLocks/>
          </p:cNvCxnSpPr>
          <p:nvPr/>
        </p:nvCxnSpPr>
        <p:spPr bwMode="auto">
          <a:xfrm rot="16199969" flipH="0" flipV="1">
            <a:off x="6888871" y="4032985"/>
            <a:ext cx="1516742" cy="0"/>
          </a:xfrm>
          <a:prstGeom prst="line">
            <a:avLst/>
          </a:prstGeom>
          <a:ln w="19049" cap="flat" cmpd="sng" algn="ctr">
            <a:solidFill>
              <a:schemeClr val="accent4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2311681" name=""/>
          <p:cNvSpPr/>
          <p:nvPr/>
        </p:nvSpPr>
        <p:spPr bwMode="auto">
          <a:xfrm rot="10799989" flipH="0" flipV="0">
            <a:off x="6820313" y="4791357"/>
            <a:ext cx="1653858" cy="1767400"/>
          </a:xfrm>
          <a:prstGeom prst="rect">
            <a:avLst/>
          </a:prstGeom>
          <a:solidFill>
            <a:schemeClr val="bg1"/>
          </a:solidFill>
          <a:ln w="19049" cap="flat" cmpd="sng" algn="ctr">
            <a:solidFill>
              <a:schemeClr val="accent4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970856513" name=""/>
          <p:cNvSpPr txBox="1"/>
          <p:nvPr/>
        </p:nvSpPr>
        <p:spPr bwMode="auto">
          <a:xfrm rot="0" flipH="0" flipV="0">
            <a:off x="6820312" y="4881154"/>
            <a:ext cx="1659112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1891339827" name="Ellipse 1451146630"/>
          <p:cNvSpPr/>
          <p:nvPr/>
        </p:nvSpPr>
        <p:spPr bwMode="auto">
          <a:xfrm rot="10799989" flipH="0" flipV="0">
            <a:off x="7130563" y="2271367"/>
            <a:ext cx="1033358" cy="1003246"/>
          </a:xfrm>
          <a:prstGeom prst="ellipse">
            <a:avLst/>
          </a:prstGeom>
          <a:noFill/>
          <a:ln w="19049" cap="flat" cmpd="sng" algn="ctr">
            <a:solidFill>
              <a:schemeClr val="accent4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303255507" name="Ellipse 1451146630"/>
          <p:cNvSpPr/>
          <p:nvPr/>
        </p:nvSpPr>
        <p:spPr bwMode="auto">
          <a:xfrm rot="10799989" flipH="0" flipV="0">
            <a:off x="7212296" y="2338044"/>
            <a:ext cx="869891" cy="869891"/>
          </a:xfrm>
          <a:prstGeom prst="ellipse">
            <a:avLst/>
          </a:prstGeom>
          <a:solidFill>
            <a:schemeClr val="accent4"/>
          </a:solidFill>
          <a:ln w="19049" cap="flat" cmpd="sng" algn="ctr">
            <a:solidFill>
              <a:schemeClr val="accent4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859861807" name=""/>
          <p:cNvSpPr txBox="1"/>
          <p:nvPr/>
        </p:nvSpPr>
        <p:spPr bwMode="auto">
          <a:xfrm rot="0" flipH="0" flipV="0">
            <a:off x="7378669" y="2375101"/>
            <a:ext cx="53820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5</a:t>
            </a:r>
            <a:endParaRPr lang="es-AR"/>
          </a:p>
        </p:txBody>
      </p:sp>
      <p:cxnSp>
        <p:nvCxnSpPr>
          <p:cNvPr id="1884643469" name=""/>
          <p:cNvCxnSpPr>
            <a:cxnSpLocks/>
          </p:cNvCxnSpPr>
          <p:nvPr/>
        </p:nvCxnSpPr>
        <p:spPr bwMode="auto">
          <a:xfrm rot="16199969" flipH="0" flipV="1">
            <a:off x="9810435" y="4032985"/>
            <a:ext cx="1516742" cy="0"/>
          </a:xfrm>
          <a:prstGeom prst="line">
            <a:avLst/>
          </a:prstGeom>
          <a:ln w="19049" cap="flat" cmpd="sng" algn="ctr">
            <a:solidFill>
              <a:schemeClr val="accent6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6111947" name=""/>
          <p:cNvSpPr/>
          <p:nvPr/>
        </p:nvSpPr>
        <p:spPr bwMode="auto">
          <a:xfrm rot="10799989" flipH="0" flipV="0">
            <a:off x="9741878" y="4791357"/>
            <a:ext cx="1653858" cy="1767400"/>
          </a:xfrm>
          <a:prstGeom prst="rect">
            <a:avLst/>
          </a:prstGeom>
          <a:solidFill>
            <a:schemeClr val="bg1"/>
          </a:solidFill>
          <a:ln w="19049" cap="flat" cmpd="sng" algn="ctr">
            <a:solidFill>
              <a:schemeClr val="accent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887130915" name=""/>
          <p:cNvSpPr txBox="1"/>
          <p:nvPr/>
        </p:nvSpPr>
        <p:spPr bwMode="auto">
          <a:xfrm rot="0" flipH="0" flipV="0">
            <a:off x="9741877" y="4881154"/>
            <a:ext cx="1659112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880579628" name="Ellipse 1451146630"/>
          <p:cNvSpPr/>
          <p:nvPr/>
        </p:nvSpPr>
        <p:spPr bwMode="auto">
          <a:xfrm rot="10799989" flipH="0" flipV="0">
            <a:off x="10052127" y="2271367"/>
            <a:ext cx="1033358" cy="1003246"/>
          </a:xfrm>
          <a:prstGeom prst="ellipse">
            <a:avLst/>
          </a:prstGeom>
          <a:noFill/>
          <a:ln w="19049" cap="flat" cmpd="sng" algn="ctr">
            <a:solidFill>
              <a:schemeClr val="accent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19007148" name="Ellipse 1451146630"/>
          <p:cNvSpPr/>
          <p:nvPr/>
        </p:nvSpPr>
        <p:spPr bwMode="auto">
          <a:xfrm rot="10799989" flipH="0" flipV="0">
            <a:off x="10133861" y="2338044"/>
            <a:ext cx="869891" cy="869891"/>
          </a:xfrm>
          <a:prstGeom prst="ellipse">
            <a:avLst/>
          </a:prstGeom>
          <a:solidFill>
            <a:schemeClr val="accent6"/>
          </a:solidFill>
          <a:ln w="19049" cap="flat" cmpd="sng" algn="ctr">
            <a:solidFill>
              <a:schemeClr val="accent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674802111" name=""/>
          <p:cNvSpPr txBox="1"/>
          <p:nvPr/>
        </p:nvSpPr>
        <p:spPr bwMode="auto">
          <a:xfrm rot="0" flipH="0" flipV="0">
            <a:off x="10300235" y="2375101"/>
            <a:ext cx="53820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7</a:t>
            </a:r>
            <a:endParaRPr lang="es-AR"/>
          </a:p>
        </p:txBody>
      </p:sp>
      <p:grpSp>
        <p:nvGrpSpPr>
          <p:cNvPr id="1809770761" name=""/>
          <p:cNvGrpSpPr/>
          <p:nvPr/>
        </p:nvGrpSpPr>
        <p:grpSpPr bwMode="auto">
          <a:xfrm>
            <a:off x="808372" y="3606835"/>
            <a:ext cx="10631587" cy="306000"/>
            <a:chOff x="0" y="0"/>
            <a:chExt cx="10631587" cy="306000"/>
          </a:xfrm>
        </p:grpSpPr>
        <p:sp>
          <p:nvSpPr>
            <p:cNvPr id="405739447" name=""/>
            <p:cNvSpPr/>
            <p:nvPr/>
          </p:nvSpPr>
          <p:spPr bwMode="auto">
            <a:xfrm rot="0" flipH="0" flipV="0">
              <a:off x="2991346" y="0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478967308" name=""/>
            <p:cNvSpPr/>
            <p:nvPr/>
          </p:nvSpPr>
          <p:spPr bwMode="auto">
            <a:xfrm rot="0" flipH="0" flipV="0">
              <a:off x="4487690" y="0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55817888" name=""/>
            <p:cNvSpPr/>
            <p:nvPr/>
          </p:nvSpPr>
          <p:spPr bwMode="auto">
            <a:xfrm rot="0" flipH="0" flipV="0">
              <a:off x="5986875" y="0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561211753" name=""/>
            <p:cNvSpPr/>
            <p:nvPr/>
          </p:nvSpPr>
          <p:spPr bwMode="auto">
            <a:xfrm rot="0" flipH="0" flipV="0">
              <a:off x="0" y="0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898189976" name=""/>
            <p:cNvSpPr/>
            <p:nvPr/>
          </p:nvSpPr>
          <p:spPr bwMode="auto">
            <a:xfrm rot="0" flipH="0" flipV="0">
              <a:off x="7479384" y="0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436320311" name=""/>
            <p:cNvSpPr/>
            <p:nvPr/>
          </p:nvSpPr>
          <p:spPr bwMode="auto">
            <a:xfrm rot="0" flipH="0" flipV="0">
              <a:off x="8979187" y="0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93342671" name="Chevron 293342671"/>
            <p:cNvSpPr/>
            <p:nvPr/>
          </p:nvSpPr>
          <p:spPr bwMode="auto">
            <a:xfrm rot="0" flipH="0" flipV="0">
              <a:off x="1494293" y="0"/>
              <a:ext cx="1652400" cy="306000"/>
            </a:xfrm>
            <a:prstGeom prst="chevron">
              <a:avLst>
                <a:gd name="adj" fmla="val 50000"/>
              </a:avLst>
            </a:prstGeom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844896180" name=""/>
          <p:cNvSpPr txBox="1"/>
          <p:nvPr/>
        </p:nvSpPr>
        <p:spPr bwMode="auto">
          <a:xfrm rot="0" flipH="0" flipV="0">
            <a:off x="798706" y="3561534"/>
            <a:ext cx="1659687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2000" b="1">
                <a:solidFill>
                  <a:schemeClr val="bg1"/>
                </a:solidFill>
              </a:rPr>
              <a:t>Fecha</a:t>
            </a:r>
            <a:endParaRPr lang="es-AR" sz="2200"/>
          </a:p>
        </p:txBody>
      </p:sp>
      <p:sp>
        <p:nvSpPr>
          <p:cNvPr id="55905474" name=""/>
          <p:cNvSpPr txBox="1"/>
          <p:nvPr/>
        </p:nvSpPr>
        <p:spPr bwMode="auto">
          <a:xfrm rot="0" flipH="0" flipV="0">
            <a:off x="2302664" y="3561534"/>
            <a:ext cx="1659687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2000" b="1">
                <a:solidFill>
                  <a:schemeClr val="bg1"/>
                </a:solidFill>
              </a:rPr>
              <a:t>Fecha</a:t>
            </a:r>
            <a:endParaRPr lang="es-AR" sz="2200"/>
          </a:p>
        </p:txBody>
      </p:sp>
      <p:sp>
        <p:nvSpPr>
          <p:cNvPr id="1382640169" name=""/>
          <p:cNvSpPr txBox="1"/>
          <p:nvPr/>
        </p:nvSpPr>
        <p:spPr bwMode="auto">
          <a:xfrm rot="0" flipH="0" flipV="0">
            <a:off x="3790053" y="3561534"/>
            <a:ext cx="1659687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2000" b="1">
                <a:solidFill>
                  <a:schemeClr val="bg1"/>
                </a:solidFill>
              </a:rPr>
              <a:t>Fecha</a:t>
            </a:r>
            <a:endParaRPr lang="es-AR" sz="2200"/>
          </a:p>
        </p:txBody>
      </p:sp>
      <p:sp>
        <p:nvSpPr>
          <p:cNvPr id="748113389" name=""/>
          <p:cNvSpPr txBox="1"/>
          <p:nvPr/>
        </p:nvSpPr>
        <p:spPr bwMode="auto">
          <a:xfrm rot="0" flipH="0" flipV="0">
            <a:off x="5267234" y="3561534"/>
            <a:ext cx="1659687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2000" b="1">
                <a:solidFill>
                  <a:schemeClr val="bg1"/>
                </a:solidFill>
              </a:rPr>
              <a:t>Fecha</a:t>
            </a:r>
            <a:endParaRPr lang="es-AR" sz="2200"/>
          </a:p>
        </p:txBody>
      </p:sp>
      <p:sp>
        <p:nvSpPr>
          <p:cNvPr id="528121220" name=""/>
          <p:cNvSpPr txBox="1"/>
          <p:nvPr/>
        </p:nvSpPr>
        <p:spPr bwMode="auto">
          <a:xfrm rot="0" flipH="0" flipV="0">
            <a:off x="6790118" y="3561534"/>
            <a:ext cx="1659687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2000" b="1">
                <a:solidFill>
                  <a:schemeClr val="bg1"/>
                </a:solidFill>
              </a:rPr>
              <a:t>Fecha</a:t>
            </a:r>
            <a:endParaRPr lang="es-AR" sz="2200"/>
          </a:p>
        </p:txBody>
      </p:sp>
      <p:sp>
        <p:nvSpPr>
          <p:cNvPr id="2008795861" name=""/>
          <p:cNvSpPr txBox="1"/>
          <p:nvPr/>
        </p:nvSpPr>
        <p:spPr bwMode="auto">
          <a:xfrm rot="0" flipH="0" flipV="0">
            <a:off x="8287755" y="3561534"/>
            <a:ext cx="1659687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2000" b="1">
                <a:solidFill>
                  <a:schemeClr val="bg1"/>
                </a:solidFill>
              </a:rPr>
              <a:t>Fecha</a:t>
            </a:r>
            <a:endParaRPr lang="es-AR" sz="2200"/>
          </a:p>
        </p:txBody>
      </p:sp>
      <p:sp>
        <p:nvSpPr>
          <p:cNvPr id="406243994" name=""/>
          <p:cNvSpPr txBox="1"/>
          <p:nvPr/>
        </p:nvSpPr>
        <p:spPr bwMode="auto">
          <a:xfrm rot="0" flipH="0" flipV="0">
            <a:off x="9787557" y="3561534"/>
            <a:ext cx="1659687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2000" b="1">
                <a:solidFill>
                  <a:schemeClr val="bg1"/>
                </a:solidFill>
              </a:rPr>
              <a:t>Fecha</a:t>
            </a:r>
            <a:endParaRPr lang="es-AR" sz="22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444A5A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936973" name=""/>
          <p:cNvSpPr txBox="1"/>
          <p:nvPr/>
        </p:nvSpPr>
        <p:spPr bwMode="auto">
          <a:xfrm flipH="0" flipV="0">
            <a:off x="-26472" y="323847"/>
            <a:ext cx="12251502" cy="4880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US" sz="2600" b="0" i="0" u="none" strike="noStrike" cap="none" spc="281">
                <a:solidFill>
                  <a:schemeClr val="bg1"/>
                </a:solidFill>
                <a:latin typeface="Arial"/>
                <a:ea typeface="Arial"/>
                <a:cs typeface="Arial"/>
              </a:rPr>
              <a:t>LÍNEA DEL TIEMPO</a:t>
            </a:r>
            <a:endParaRPr sz="2000">
              <a:solidFill>
                <a:schemeClr val="bg1"/>
              </a:solidFill>
            </a:endParaRPr>
          </a:p>
        </p:txBody>
      </p:sp>
      <p:cxnSp>
        <p:nvCxnSpPr>
          <p:cNvPr id="2073733910" name=""/>
          <p:cNvCxnSpPr>
            <a:cxnSpLocks/>
          </p:cNvCxnSpPr>
          <p:nvPr/>
        </p:nvCxnSpPr>
        <p:spPr bwMode="auto">
          <a:xfrm rot="5399942" flipH="0" flipV="1">
            <a:off x="2367490" y="3581273"/>
            <a:ext cx="1516742" cy="0"/>
          </a:xfrm>
          <a:prstGeom prst="line">
            <a:avLst/>
          </a:prstGeom>
          <a:ln w="19049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4012008" name="Ellipse 1451146630"/>
          <p:cNvSpPr/>
          <p:nvPr/>
        </p:nvSpPr>
        <p:spPr bwMode="auto">
          <a:xfrm rot="0" flipH="0" flipV="0">
            <a:off x="2609182" y="4339644"/>
            <a:ext cx="1033357" cy="1003245"/>
          </a:xfrm>
          <a:prstGeom prst="ellipse">
            <a:avLst/>
          </a:prstGeom>
          <a:noFill/>
          <a:ln w="19049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62337448" name=""/>
          <p:cNvSpPr/>
          <p:nvPr/>
        </p:nvSpPr>
        <p:spPr bwMode="auto">
          <a:xfrm rot="10799953" flipH="0" flipV="0">
            <a:off x="2295105" y="1055499"/>
            <a:ext cx="1653858" cy="1767399"/>
          </a:xfrm>
          <a:prstGeom prst="rect">
            <a:avLst/>
          </a:prstGeom>
          <a:noFill/>
          <a:ln w="19049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620719127" name=""/>
          <p:cNvSpPr txBox="1"/>
          <p:nvPr/>
        </p:nvSpPr>
        <p:spPr bwMode="auto">
          <a:xfrm rot="0" flipH="0" flipV="0">
            <a:off x="2296670" y="1145124"/>
            <a:ext cx="1659831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821754372" name="Ellipse 1451146630"/>
          <p:cNvSpPr/>
          <p:nvPr/>
        </p:nvSpPr>
        <p:spPr bwMode="auto">
          <a:xfrm rot="10799953" flipH="0" flipV="0">
            <a:off x="2690916" y="4406322"/>
            <a:ext cx="869890" cy="869890"/>
          </a:xfrm>
          <a:prstGeom prst="ellipse">
            <a:avLst/>
          </a:prstGeom>
          <a:solidFill>
            <a:schemeClr val="accent1"/>
          </a:solidFill>
          <a:ln w="19049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82154360" name=""/>
          <p:cNvSpPr txBox="1"/>
          <p:nvPr/>
        </p:nvSpPr>
        <p:spPr bwMode="auto">
          <a:xfrm rot="0" flipH="0" flipV="0">
            <a:off x="2856942" y="4443204"/>
            <a:ext cx="53856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2</a:t>
            </a:r>
            <a:endParaRPr lang="es-AR"/>
          </a:p>
        </p:txBody>
      </p:sp>
      <p:cxnSp>
        <p:nvCxnSpPr>
          <p:cNvPr id="574488878" name=""/>
          <p:cNvCxnSpPr>
            <a:cxnSpLocks/>
          </p:cNvCxnSpPr>
          <p:nvPr/>
        </p:nvCxnSpPr>
        <p:spPr bwMode="auto">
          <a:xfrm rot="16199932" flipH="0" flipV="1">
            <a:off x="870934" y="4032984"/>
            <a:ext cx="1516742" cy="0"/>
          </a:xfrm>
          <a:prstGeom prst="line">
            <a:avLst/>
          </a:prstGeom>
          <a:ln w="19049" cap="flat" cmpd="sng" algn="ctr">
            <a:solidFill>
              <a:srgbClr val="69738A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1864682" name=""/>
          <p:cNvSpPr/>
          <p:nvPr/>
        </p:nvSpPr>
        <p:spPr bwMode="auto">
          <a:xfrm rot="10799953" flipH="0" flipV="0">
            <a:off x="802377" y="4791357"/>
            <a:ext cx="1653858" cy="1767399"/>
          </a:xfrm>
          <a:prstGeom prst="rect">
            <a:avLst/>
          </a:prstGeom>
          <a:noFill/>
          <a:ln w="19049" cap="flat" cmpd="sng" algn="ctr">
            <a:solidFill>
              <a:srgbClr val="69738A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1386042" name=""/>
          <p:cNvSpPr txBox="1"/>
          <p:nvPr/>
        </p:nvSpPr>
        <p:spPr bwMode="auto">
          <a:xfrm rot="0" flipH="0" flipV="0">
            <a:off x="802377" y="4881153"/>
            <a:ext cx="1660551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914901505" name="Ellipse 1451146630"/>
          <p:cNvSpPr/>
          <p:nvPr/>
        </p:nvSpPr>
        <p:spPr bwMode="auto">
          <a:xfrm rot="10799953" flipH="0" flipV="0">
            <a:off x="1112626" y="2271366"/>
            <a:ext cx="1033357" cy="1003245"/>
          </a:xfrm>
          <a:prstGeom prst="ellipse">
            <a:avLst/>
          </a:prstGeom>
          <a:noFill/>
          <a:ln w="19049" cap="flat" cmpd="sng" algn="ctr">
            <a:solidFill>
              <a:srgbClr val="69738A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94333442" name="Ellipse 1451146630"/>
          <p:cNvSpPr/>
          <p:nvPr/>
        </p:nvSpPr>
        <p:spPr bwMode="auto">
          <a:xfrm rot="10799953" flipH="0" flipV="0">
            <a:off x="1194360" y="2338043"/>
            <a:ext cx="869890" cy="869890"/>
          </a:xfrm>
          <a:prstGeom prst="ellipse">
            <a:avLst/>
          </a:prstGeom>
          <a:solidFill>
            <a:srgbClr val="69738A"/>
          </a:solidFill>
          <a:ln w="19049" cap="flat" cmpd="sng" algn="ctr">
            <a:solidFill>
              <a:srgbClr val="69738A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21248463" name=""/>
          <p:cNvSpPr txBox="1"/>
          <p:nvPr/>
        </p:nvSpPr>
        <p:spPr bwMode="auto">
          <a:xfrm rot="0" flipH="0" flipV="0">
            <a:off x="1360734" y="2375100"/>
            <a:ext cx="53821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1</a:t>
            </a:r>
            <a:endParaRPr lang="es-AR"/>
          </a:p>
        </p:txBody>
      </p:sp>
      <p:cxnSp>
        <p:nvCxnSpPr>
          <p:cNvPr id="1826066792" name=""/>
          <p:cNvCxnSpPr>
            <a:cxnSpLocks/>
          </p:cNvCxnSpPr>
          <p:nvPr/>
        </p:nvCxnSpPr>
        <p:spPr bwMode="auto">
          <a:xfrm rot="5399942" flipH="0" flipV="1">
            <a:off x="5358837" y="3581273"/>
            <a:ext cx="1516742" cy="0"/>
          </a:xfrm>
          <a:prstGeom prst="line">
            <a:avLst/>
          </a:prstGeom>
          <a:ln w="19049" cap="flat" cmpd="sng" algn="ctr">
            <a:solidFill>
              <a:schemeClr val="accent3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1183877" name="Ellipse 1451146630"/>
          <p:cNvSpPr/>
          <p:nvPr/>
        </p:nvSpPr>
        <p:spPr bwMode="auto">
          <a:xfrm rot="0" flipH="0" flipV="0">
            <a:off x="5600529" y="4339644"/>
            <a:ext cx="1033357" cy="1003245"/>
          </a:xfrm>
          <a:prstGeom prst="ellipse">
            <a:avLst/>
          </a:prstGeom>
          <a:noFill/>
          <a:ln w="19049" cap="flat" cmpd="sng" algn="ctr">
            <a:solidFill>
              <a:schemeClr val="accent3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712020645" name=""/>
          <p:cNvSpPr/>
          <p:nvPr/>
        </p:nvSpPr>
        <p:spPr bwMode="auto">
          <a:xfrm rot="10799953" flipH="0" flipV="0">
            <a:off x="5286452" y="1055499"/>
            <a:ext cx="1653858" cy="1767399"/>
          </a:xfrm>
          <a:prstGeom prst="rect">
            <a:avLst/>
          </a:prstGeom>
          <a:noFill/>
          <a:ln w="19049" cap="flat" cmpd="sng" algn="ctr">
            <a:solidFill>
              <a:schemeClr val="accent3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52815198" name=""/>
          <p:cNvSpPr txBox="1"/>
          <p:nvPr/>
        </p:nvSpPr>
        <p:spPr bwMode="auto">
          <a:xfrm rot="0" flipH="0" flipV="0">
            <a:off x="5288017" y="1145124"/>
            <a:ext cx="1660191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372218465" name="Ellipse 1451146630"/>
          <p:cNvSpPr/>
          <p:nvPr/>
        </p:nvSpPr>
        <p:spPr bwMode="auto">
          <a:xfrm rot="10799953" flipH="0" flipV="0">
            <a:off x="5682263" y="4406322"/>
            <a:ext cx="869890" cy="869890"/>
          </a:xfrm>
          <a:prstGeom prst="ellipse">
            <a:avLst/>
          </a:prstGeom>
          <a:solidFill>
            <a:schemeClr val="accent3"/>
          </a:solidFill>
          <a:ln w="19049" cap="flat" cmpd="sng" algn="ctr">
            <a:solidFill>
              <a:schemeClr val="accent3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64156379" name=""/>
          <p:cNvSpPr txBox="1"/>
          <p:nvPr/>
        </p:nvSpPr>
        <p:spPr bwMode="auto">
          <a:xfrm rot="0" flipH="0" flipV="0">
            <a:off x="5848288" y="4443204"/>
            <a:ext cx="538915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4</a:t>
            </a:r>
            <a:endParaRPr lang="es-AR"/>
          </a:p>
        </p:txBody>
      </p:sp>
      <p:cxnSp>
        <p:nvCxnSpPr>
          <p:cNvPr id="874354100" name=""/>
          <p:cNvCxnSpPr>
            <a:cxnSpLocks/>
          </p:cNvCxnSpPr>
          <p:nvPr/>
        </p:nvCxnSpPr>
        <p:spPr bwMode="auto">
          <a:xfrm rot="16199932" flipH="0" flipV="1">
            <a:off x="3862281" y="4032984"/>
            <a:ext cx="1516742" cy="0"/>
          </a:xfrm>
          <a:prstGeom prst="line">
            <a:avLst/>
          </a:prstGeom>
          <a:ln w="19049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7042262" name=""/>
          <p:cNvSpPr/>
          <p:nvPr/>
        </p:nvSpPr>
        <p:spPr bwMode="auto">
          <a:xfrm rot="10799953" flipH="0" flipV="0">
            <a:off x="3790051" y="4791361"/>
            <a:ext cx="1653858" cy="1767399"/>
          </a:xfrm>
          <a:prstGeom prst="rect">
            <a:avLst/>
          </a:prstGeom>
          <a:noFill/>
          <a:ln w="19049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66345277" name=""/>
          <p:cNvSpPr txBox="1"/>
          <p:nvPr/>
        </p:nvSpPr>
        <p:spPr bwMode="auto">
          <a:xfrm rot="0" flipH="0" flipV="0">
            <a:off x="3793725" y="4881153"/>
            <a:ext cx="1659831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1384552225" name="Ellipse 1451146630"/>
          <p:cNvSpPr/>
          <p:nvPr/>
        </p:nvSpPr>
        <p:spPr bwMode="auto">
          <a:xfrm rot="10799953" flipH="0" flipV="0">
            <a:off x="4103974" y="2271366"/>
            <a:ext cx="1033357" cy="1003245"/>
          </a:xfrm>
          <a:prstGeom prst="ellipse">
            <a:avLst/>
          </a:prstGeom>
          <a:noFill/>
          <a:ln w="19049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08631471" name="Ellipse 1451146630"/>
          <p:cNvSpPr/>
          <p:nvPr/>
        </p:nvSpPr>
        <p:spPr bwMode="auto">
          <a:xfrm rot="10799953" flipH="0" flipV="0">
            <a:off x="4185707" y="2338043"/>
            <a:ext cx="869890" cy="869890"/>
          </a:xfrm>
          <a:prstGeom prst="ellipse">
            <a:avLst/>
          </a:prstGeom>
          <a:solidFill>
            <a:schemeClr val="accent2"/>
          </a:solidFill>
          <a:ln w="19049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937693534" name=""/>
          <p:cNvSpPr txBox="1"/>
          <p:nvPr/>
        </p:nvSpPr>
        <p:spPr bwMode="auto">
          <a:xfrm rot="0" flipH="0" flipV="0">
            <a:off x="4352081" y="2375100"/>
            <a:ext cx="53856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3</a:t>
            </a:r>
            <a:endParaRPr lang="es-AR"/>
          </a:p>
        </p:txBody>
      </p:sp>
      <p:cxnSp>
        <p:nvCxnSpPr>
          <p:cNvPr id="376074096" name=""/>
          <p:cNvCxnSpPr>
            <a:cxnSpLocks/>
          </p:cNvCxnSpPr>
          <p:nvPr/>
        </p:nvCxnSpPr>
        <p:spPr bwMode="auto">
          <a:xfrm rot="5399942" flipH="0" flipV="1">
            <a:off x="8385426" y="3581273"/>
            <a:ext cx="1516742" cy="0"/>
          </a:xfrm>
          <a:prstGeom prst="line">
            <a:avLst/>
          </a:prstGeom>
          <a:ln w="19049" cap="flat" cmpd="sng" algn="ctr">
            <a:solidFill>
              <a:schemeClr val="accent5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5649412" name="Ellipse 1451146630"/>
          <p:cNvSpPr/>
          <p:nvPr/>
        </p:nvSpPr>
        <p:spPr bwMode="auto">
          <a:xfrm rot="0" flipH="0" flipV="0">
            <a:off x="8627117" y="4339644"/>
            <a:ext cx="1033357" cy="1003245"/>
          </a:xfrm>
          <a:prstGeom prst="ellipse">
            <a:avLst/>
          </a:prstGeom>
          <a:noFill/>
          <a:ln w="19049" cap="flat" cmpd="sng" algn="ctr">
            <a:solidFill>
              <a:schemeClr val="accent5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689144024" name=""/>
          <p:cNvSpPr/>
          <p:nvPr/>
        </p:nvSpPr>
        <p:spPr bwMode="auto">
          <a:xfrm rot="10799953" flipH="0" flipV="0">
            <a:off x="8313040" y="1055499"/>
            <a:ext cx="1653858" cy="1767399"/>
          </a:xfrm>
          <a:prstGeom prst="rect">
            <a:avLst/>
          </a:prstGeom>
          <a:noFill/>
          <a:ln w="19049" cap="flat" cmpd="sng" algn="ctr">
            <a:solidFill>
              <a:schemeClr val="accent5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666752056" name=""/>
          <p:cNvSpPr txBox="1"/>
          <p:nvPr/>
        </p:nvSpPr>
        <p:spPr bwMode="auto">
          <a:xfrm rot="0" flipH="0" flipV="0">
            <a:off x="8314605" y="1145124"/>
            <a:ext cx="1660191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1937929298" name="Ellipse 1451146630"/>
          <p:cNvSpPr/>
          <p:nvPr/>
        </p:nvSpPr>
        <p:spPr bwMode="auto">
          <a:xfrm rot="10799953" flipH="0" flipV="0">
            <a:off x="8708851" y="4406322"/>
            <a:ext cx="869890" cy="869890"/>
          </a:xfrm>
          <a:prstGeom prst="ellipse">
            <a:avLst/>
          </a:prstGeom>
          <a:solidFill>
            <a:schemeClr val="accent5"/>
          </a:solidFill>
          <a:ln w="19049" cap="flat" cmpd="sng" algn="ctr">
            <a:solidFill>
              <a:schemeClr val="accent5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112972137" name=""/>
          <p:cNvSpPr txBox="1"/>
          <p:nvPr/>
        </p:nvSpPr>
        <p:spPr bwMode="auto">
          <a:xfrm rot="0" flipH="0" flipV="0">
            <a:off x="8874877" y="4443204"/>
            <a:ext cx="538915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6</a:t>
            </a:r>
            <a:endParaRPr lang="es-AR"/>
          </a:p>
        </p:txBody>
      </p:sp>
      <p:cxnSp>
        <p:nvCxnSpPr>
          <p:cNvPr id="686360235" name=""/>
          <p:cNvCxnSpPr>
            <a:cxnSpLocks/>
          </p:cNvCxnSpPr>
          <p:nvPr/>
        </p:nvCxnSpPr>
        <p:spPr bwMode="auto">
          <a:xfrm rot="16199932" flipH="0" flipV="1">
            <a:off x="6888870" y="4032984"/>
            <a:ext cx="1516742" cy="0"/>
          </a:xfrm>
          <a:prstGeom prst="line">
            <a:avLst/>
          </a:prstGeom>
          <a:ln w="19049" cap="flat" cmpd="sng" algn="ctr">
            <a:solidFill>
              <a:schemeClr val="accent4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9835397" name=""/>
          <p:cNvSpPr/>
          <p:nvPr/>
        </p:nvSpPr>
        <p:spPr bwMode="auto">
          <a:xfrm rot="10799953" flipH="0" flipV="0">
            <a:off x="6820312" y="4791357"/>
            <a:ext cx="1653858" cy="1767399"/>
          </a:xfrm>
          <a:prstGeom prst="rect">
            <a:avLst/>
          </a:prstGeom>
          <a:noFill/>
          <a:ln w="19049" cap="flat" cmpd="sng" algn="ctr">
            <a:solidFill>
              <a:schemeClr val="accent4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1716839" name=""/>
          <p:cNvSpPr txBox="1"/>
          <p:nvPr/>
        </p:nvSpPr>
        <p:spPr bwMode="auto">
          <a:xfrm rot="0" flipH="0" flipV="0">
            <a:off x="6820311" y="4881153"/>
            <a:ext cx="1660191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1959842873" name="Ellipse 1451146630"/>
          <p:cNvSpPr/>
          <p:nvPr/>
        </p:nvSpPr>
        <p:spPr bwMode="auto">
          <a:xfrm rot="10799953" flipH="0" flipV="0">
            <a:off x="7130562" y="2271366"/>
            <a:ext cx="1033357" cy="1003245"/>
          </a:xfrm>
          <a:prstGeom prst="ellipse">
            <a:avLst/>
          </a:prstGeom>
          <a:noFill/>
          <a:ln w="19049" cap="flat" cmpd="sng" algn="ctr">
            <a:solidFill>
              <a:schemeClr val="accent4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078531558" name="Ellipse 1451146630"/>
          <p:cNvSpPr/>
          <p:nvPr/>
        </p:nvSpPr>
        <p:spPr bwMode="auto">
          <a:xfrm rot="10799953" flipH="0" flipV="0">
            <a:off x="7212295" y="2338043"/>
            <a:ext cx="869890" cy="869890"/>
          </a:xfrm>
          <a:prstGeom prst="ellipse">
            <a:avLst/>
          </a:prstGeom>
          <a:solidFill>
            <a:schemeClr val="accent4"/>
          </a:solidFill>
          <a:ln w="19049" cap="flat" cmpd="sng" algn="ctr">
            <a:solidFill>
              <a:schemeClr val="accent4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871765295" name=""/>
          <p:cNvSpPr txBox="1"/>
          <p:nvPr/>
        </p:nvSpPr>
        <p:spPr bwMode="auto">
          <a:xfrm rot="0" flipH="0" flipV="0">
            <a:off x="7378668" y="2375100"/>
            <a:ext cx="53856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5</a:t>
            </a:r>
            <a:endParaRPr lang="es-AR"/>
          </a:p>
        </p:txBody>
      </p:sp>
      <p:cxnSp>
        <p:nvCxnSpPr>
          <p:cNvPr id="2066360437" name=""/>
          <p:cNvCxnSpPr>
            <a:cxnSpLocks/>
          </p:cNvCxnSpPr>
          <p:nvPr/>
        </p:nvCxnSpPr>
        <p:spPr bwMode="auto">
          <a:xfrm rot="16199932" flipH="0" flipV="1">
            <a:off x="9810434" y="4032984"/>
            <a:ext cx="1516742" cy="0"/>
          </a:xfrm>
          <a:prstGeom prst="line">
            <a:avLst/>
          </a:prstGeom>
          <a:ln w="19049" cap="flat" cmpd="sng" algn="ctr">
            <a:solidFill>
              <a:schemeClr val="accent6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3240770" name=""/>
          <p:cNvSpPr/>
          <p:nvPr/>
        </p:nvSpPr>
        <p:spPr bwMode="auto">
          <a:xfrm rot="10799953" flipH="0" flipV="0">
            <a:off x="9741877" y="4791357"/>
            <a:ext cx="1653858" cy="1767399"/>
          </a:xfrm>
          <a:prstGeom prst="rect">
            <a:avLst/>
          </a:prstGeom>
          <a:noFill/>
          <a:ln w="19049" cap="flat" cmpd="sng" algn="ctr">
            <a:solidFill>
              <a:schemeClr val="accent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327564271" name=""/>
          <p:cNvSpPr txBox="1"/>
          <p:nvPr/>
        </p:nvSpPr>
        <p:spPr bwMode="auto">
          <a:xfrm rot="0" flipH="0" flipV="0">
            <a:off x="9741876" y="4881153"/>
            <a:ext cx="1660191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1100" b="0" i="0" u="none" strike="noStrike" cap="none" spc="0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Para sustituir este texto por el suyo, haga clic en él y empiece a escribir.</a:t>
            </a:r>
            <a:endParaRPr lang="es-AR"/>
          </a:p>
        </p:txBody>
      </p:sp>
      <p:sp>
        <p:nvSpPr>
          <p:cNvPr id="1218790744" name="Ellipse 1451146630"/>
          <p:cNvSpPr/>
          <p:nvPr/>
        </p:nvSpPr>
        <p:spPr bwMode="auto">
          <a:xfrm rot="10799953" flipH="0" flipV="0">
            <a:off x="10052127" y="2271366"/>
            <a:ext cx="1033357" cy="1003245"/>
          </a:xfrm>
          <a:prstGeom prst="ellipse">
            <a:avLst/>
          </a:prstGeom>
          <a:noFill/>
          <a:ln w="19049" cap="flat" cmpd="sng" algn="ctr">
            <a:solidFill>
              <a:schemeClr val="accent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18132539" name="Ellipse 1451146630"/>
          <p:cNvSpPr/>
          <p:nvPr/>
        </p:nvSpPr>
        <p:spPr bwMode="auto">
          <a:xfrm rot="10799953" flipH="0" flipV="0">
            <a:off x="10133860" y="2338043"/>
            <a:ext cx="869890" cy="869890"/>
          </a:xfrm>
          <a:prstGeom prst="ellipse">
            <a:avLst/>
          </a:prstGeom>
          <a:solidFill>
            <a:schemeClr val="accent6"/>
          </a:solidFill>
          <a:ln w="19049" cap="flat" cmpd="sng" algn="ctr">
            <a:solidFill>
              <a:schemeClr val="accent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898764776" name=""/>
          <p:cNvSpPr txBox="1"/>
          <p:nvPr/>
        </p:nvSpPr>
        <p:spPr bwMode="auto">
          <a:xfrm rot="0" flipH="0" flipV="0">
            <a:off x="10300234" y="2375100"/>
            <a:ext cx="538569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s-AR" sz="4800" b="1">
                <a:solidFill>
                  <a:schemeClr val="bg1"/>
                </a:solidFill>
                <a:latin typeface="Asana Math"/>
                <a:ea typeface="Asana Math"/>
                <a:cs typeface="Asana Math"/>
              </a:rPr>
              <a:t>7</a:t>
            </a:r>
            <a:endParaRPr lang="es-AR"/>
          </a:p>
        </p:txBody>
      </p:sp>
      <p:grpSp>
        <p:nvGrpSpPr>
          <p:cNvPr id="1924646626" name=""/>
          <p:cNvGrpSpPr/>
          <p:nvPr/>
        </p:nvGrpSpPr>
        <p:grpSpPr bwMode="auto">
          <a:xfrm>
            <a:off x="798705" y="3561534"/>
            <a:ext cx="10649617" cy="396599"/>
            <a:chOff x="0" y="0"/>
            <a:chExt cx="10649617" cy="396599"/>
          </a:xfrm>
        </p:grpSpPr>
        <p:sp>
          <p:nvSpPr>
            <p:cNvPr id="1631626631" name=""/>
            <p:cNvSpPr/>
            <p:nvPr/>
          </p:nvSpPr>
          <p:spPr bwMode="auto">
            <a:xfrm rot="0" flipH="0" flipV="0">
              <a:off x="3001008" y="45298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010170443" name=""/>
            <p:cNvSpPr/>
            <p:nvPr/>
          </p:nvSpPr>
          <p:spPr bwMode="auto">
            <a:xfrm rot="0" flipH="0" flipV="0">
              <a:off x="4497352" y="45298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222863511" name=""/>
            <p:cNvSpPr/>
            <p:nvPr/>
          </p:nvSpPr>
          <p:spPr bwMode="auto">
            <a:xfrm rot="0" flipH="0" flipV="0">
              <a:off x="5996538" y="45298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925404992" name=""/>
            <p:cNvSpPr/>
            <p:nvPr/>
          </p:nvSpPr>
          <p:spPr bwMode="auto">
            <a:xfrm rot="0" flipH="0" flipV="0">
              <a:off x="9663" y="45298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rgbClr val="69738A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678381661" name=""/>
            <p:cNvSpPr/>
            <p:nvPr/>
          </p:nvSpPr>
          <p:spPr bwMode="auto">
            <a:xfrm rot="0" flipH="0" flipV="0">
              <a:off x="7489046" y="45298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356054440" name=""/>
            <p:cNvSpPr/>
            <p:nvPr/>
          </p:nvSpPr>
          <p:spPr bwMode="auto">
            <a:xfrm rot="0" flipH="0" flipV="0">
              <a:off x="8988849" y="45298"/>
              <a:ext cx="1652400" cy="306000"/>
            </a:xfrm>
            <a:prstGeom prst="chevron">
              <a:avLst>
                <a:gd name="adj" fmla="val 50000"/>
              </a:avLst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435352682" name="Chevron 293342671"/>
            <p:cNvSpPr/>
            <p:nvPr/>
          </p:nvSpPr>
          <p:spPr bwMode="auto">
            <a:xfrm rot="0" flipH="0" flipV="0">
              <a:off x="1503955" y="45298"/>
              <a:ext cx="1652400" cy="306000"/>
            </a:xfrm>
            <a:prstGeom prst="chevron">
              <a:avLst>
                <a:gd name="adj" fmla="val 50000"/>
              </a:avLst>
            </a:prstGeom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831209607" name=""/>
            <p:cNvSpPr txBox="1"/>
            <p:nvPr/>
          </p:nvSpPr>
          <p:spPr bwMode="auto">
            <a:xfrm rot="0" flipH="0" flipV="0">
              <a:off x="0" y="0"/>
              <a:ext cx="166147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 b="1">
                  <a:solidFill>
                    <a:schemeClr val="bg1"/>
                  </a:solidFill>
                </a:rPr>
                <a:t>Fecha</a:t>
              </a:r>
              <a:endParaRPr lang="es-AR" sz="2200"/>
            </a:p>
          </p:txBody>
        </p:sp>
        <p:sp>
          <p:nvSpPr>
            <p:cNvPr id="430839831" name=""/>
            <p:cNvSpPr txBox="1"/>
            <p:nvPr/>
          </p:nvSpPr>
          <p:spPr bwMode="auto">
            <a:xfrm rot="0" flipH="0" flipV="0">
              <a:off x="1503956" y="0"/>
              <a:ext cx="166076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 b="1">
                  <a:solidFill>
                    <a:schemeClr val="bg1"/>
                  </a:solidFill>
                </a:rPr>
                <a:t>Fecha</a:t>
              </a:r>
              <a:endParaRPr lang="es-AR" sz="2200"/>
            </a:p>
          </p:txBody>
        </p:sp>
        <p:sp>
          <p:nvSpPr>
            <p:cNvPr id="790844174" name=""/>
            <p:cNvSpPr txBox="1"/>
            <p:nvPr/>
          </p:nvSpPr>
          <p:spPr bwMode="auto">
            <a:xfrm rot="0" flipH="0" flipV="0">
              <a:off x="2991345" y="0"/>
              <a:ext cx="166148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 b="1">
                  <a:solidFill>
                    <a:schemeClr val="bg1"/>
                  </a:solidFill>
                </a:rPr>
                <a:t>Fecha</a:t>
              </a:r>
              <a:endParaRPr lang="es-AR" sz="2200"/>
            </a:p>
          </p:txBody>
        </p:sp>
        <p:sp>
          <p:nvSpPr>
            <p:cNvPr id="1007891384" name=""/>
            <p:cNvSpPr txBox="1"/>
            <p:nvPr/>
          </p:nvSpPr>
          <p:spPr bwMode="auto">
            <a:xfrm rot="0" flipH="0" flipV="0">
              <a:off x="4468527" y="0"/>
              <a:ext cx="166076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 b="1">
                  <a:solidFill>
                    <a:schemeClr val="bg1"/>
                  </a:solidFill>
                </a:rPr>
                <a:t>Fecha</a:t>
              </a:r>
              <a:endParaRPr lang="es-AR" sz="2200"/>
            </a:p>
          </p:txBody>
        </p:sp>
        <p:sp>
          <p:nvSpPr>
            <p:cNvPr id="1766339361" name=""/>
            <p:cNvSpPr txBox="1"/>
            <p:nvPr/>
          </p:nvSpPr>
          <p:spPr bwMode="auto">
            <a:xfrm rot="0" flipH="0" flipV="0">
              <a:off x="5991410" y="0"/>
              <a:ext cx="166076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 b="1">
                  <a:solidFill>
                    <a:schemeClr val="bg1"/>
                  </a:solidFill>
                </a:rPr>
                <a:t>Fecha</a:t>
              </a:r>
              <a:endParaRPr lang="es-AR" sz="2200"/>
            </a:p>
          </p:txBody>
        </p:sp>
        <p:sp>
          <p:nvSpPr>
            <p:cNvPr id="257039012" name=""/>
            <p:cNvSpPr txBox="1"/>
            <p:nvPr/>
          </p:nvSpPr>
          <p:spPr bwMode="auto">
            <a:xfrm rot="0" flipH="0" flipV="0">
              <a:off x="7489047" y="0"/>
              <a:ext cx="166076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 b="1">
                  <a:solidFill>
                    <a:schemeClr val="bg1"/>
                  </a:solidFill>
                </a:rPr>
                <a:t>Fecha</a:t>
              </a:r>
              <a:endParaRPr lang="es-AR" sz="2200"/>
            </a:p>
          </p:txBody>
        </p:sp>
        <p:sp>
          <p:nvSpPr>
            <p:cNvPr id="1229276903" name=""/>
            <p:cNvSpPr txBox="1"/>
            <p:nvPr/>
          </p:nvSpPr>
          <p:spPr bwMode="auto">
            <a:xfrm rot="0" flipH="0" flipV="0">
              <a:off x="8988850" y="0"/>
              <a:ext cx="1660766" cy="39659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000" b="1">
                  <a:solidFill>
                    <a:schemeClr val="bg1"/>
                  </a:solidFill>
                </a:rPr>
                <a:t>Fecha</a:t>
              </a:r>
              <a:endParaRPr lang="es-AR" sz="2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Module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ONLYOFFICE/8.2.1.38</Application>
  <DocSecurity>0</DocSecurity>
  <PresentationFormat>On-screen Show (4:3)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10</cp:revision>
  <dcterms:modified xsi:type="dcterms:W3CDTF">2024-11-17T21:46:44Z</dcterms:modified>
  <cp:category/>
  <cp:contentStatus/>
  <cp:version/>
</cp:coreProperties>
</file>