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s-A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1237911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5433945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2111781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7E94BB4-2DB5-CA45-70E8-CF8A8671DC3B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2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096147" name=""/>
          <p:cNvSpPr txBox="1"/>
          <p:nvPr/>
        </p:nvSpPr>
        <p:spPr bwMode="auto">
          <a:xfrm flipH="0" flipV="0">
            <a:off x="7589999" y="510642"/>
            <a:ext cx="4646180" cy="94523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720000" algn="r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LÍNEA DEL TIEMPO</a:t>
            </a:r>
            <a:endParaRPr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2056698442" name=""/>
          <p:cNvSpPr txBox="1"/>
          <p:nvPr/>
        </p:nvSpPr>
        <p:spPr bwMode="auto">
          <a:xfrm rot="0" flipH="0" flipV="0">
            <a:off x="0" y="510642"/>
            <a:ext cx="8644167" cy="5185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720000" algn="l">
              <a:defRPr/>
            </a:pPr>
            <a:r>
              <a:rPr lang="es-AR" sz="14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Para sustituir este texto por el suyo</a:t>
            </a:r>
            <a:r>
              <a:rPr lang="es-AR" sz="14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, </a:t>
            </a:r>
            <a:endParaRPr lang="es-AR" sz="1400" b="0" i="0" u="none" strike="noStrike" cap="none" spc="0">
              <a:solidFill>
                <a:schemeClr val="tx1"/>
              </a:solidFill>
              <a:latin typeface="DejaVu Serif"/>
              <a:ea typeface="DejaVu Serif"/>
              <a:cs typeface="DejaVu Serif"/>
            </a:endParaRPr>
          </a:p>
          <a:p>
            <a:pPr marL="720000" algn="l">
              <a:defRPr/>
            </a:pPr>
            <a:r>
              <a:rPr lang="es-AR" sz="14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haga clic en él y empiece a escribir.</a:t>
            </a:r>
            <a:endParaRPr sz="1400" b="0" i="0" u="none" strike="noStrike" cap="none" spc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1435307791" name=""/>
          <p:cNvSpPr/>
          <p:nvPr/>
        </p:nvSpPr>
        <p:spPr bwMode="auto">
          <a:xfrm rot="0" flipH="0" flipV="0">
            <a:off x="8522642" y="3326650"/>
            <a:ext cx="2715793" cy="819190"/>
          </a:xfrm>
          <a:prstGeom prst="flowChartTerminator">
            <a:avLst/>
          </a:prstGeom>
          <a:solidFill>
            <a:schemeClr val="accent1"/>
          </a:solidFill>
          <a:ln w="101599" cap="flat" cmpd="sng" algn="ctr">
            <a:solidFill>
              <a:schemeClr val="bg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834234056" name=""/>
          <p:cNvSpPr/>
          <p:nvPr/>
        </p:nvSpPr>
        <p:spPr bwMode="auto">
          <a:xfrm rot="0" flipH="0" flipV="0">
            <a:off x="6619361" y="3326650"/>
            <a:ext cx="2715793" cy="819190"/>
          </a:xfrm>
          <a:prstGeom prst="flowChartTerminator">
            <a:avLst/>
          </a:prstGeom>
          <a:solidFill>
            <a:schemeClr val="accent2"/>
          </a:solidFill>
          <a:ln w="101599" cap="flat" cmpd="sng" algn="ctr">
            <a:solidFill>
              <a:schemeClr val="bg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46333618" name=""/>
          <p:cNvSpPr/>
          <p:nvPr/>
        </p:nvSpPr>
        <p:spPr bwMode="auto">
          <a:xfrm rot="0" flipH="0" flipV="0">
            <a:off x="4716079" y="3326650"/>
            <a:ext cx="2715793" cy="819190"/>
          </a:xfrm>
          <a:prstGeom prst="flowChartTerminator">
            <a:avLst/>
          </a:prstGeom>
          <a:solidFill>
            <a:schemeClr val="accent3"/>
          </a:solidFill>
          <a:ln w="101599" cap="flat" cmpd="sng" algn="ctr">
            <a:solidFill>
              <a:schemeClr val="bg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060314701" name=""/>
          <p:cNvSpPr/>
          <p:nvPr/>
        </p:nvSpPr>
        <p:spPr bwMode="auto">
          <a:xfrm rot="0" flipH="0" flipV="0">
            <a:off x="2812798" y="3326650"/>
            <a:ext cx="2715793" cy="819190"/>
          </a:xfrm>
          <a:prstGeom prst="flowChartTerminator">
            <a:avLst/>
          </a:prstGeom>
          <a:solidFill>
            <a:schemeClr val="accent4"/>
          </a:solidFill>
          <a:ln w="101599" cap="flat" cmpd="sng" algn="ctr">
            <a:solidFill>
              <a:schemeClr val="bg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06085025" name=""/>
          <p:cNvSpPr/>
          <p:nvPr/>
        </p:nvSpPr>
        <p:spPr bwMode="auto">
          <a:xfrm rot="0" flipH="0" flipV="0">
            <a:off x="909516" y="3326650"/>
            <a:ext cx="2715793" cy="819190"/>
          </a:xfrm>
          <a:prstGeom prst="flowChartTerminator">
            <a:avLst/>
          </a:prstGeom>
          <a:solidFill>
            <a:schemeClr val="accent5"/>
          </a:solidFill>
          <a:ln w="101599" cap="flat" cmpd="sng" algn="ctr">
            <a:solidFill>
              <a:schemeClr val="bg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99540544" name=""/>
          <p:cNvSpPr/>
          <p:nvPr/>
        </p:nvSpPr>
        <p:spPr bwMode="auto">
          <a:xfrm rot="0" flipH="1" flipV="1">
            <a:off x="8433581" y="2454960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0" name=""/>
          <p:cNvCxnSpPr>
            <a:cxnSpLocks/>
          </p:cNvCxnSpPr>
          <p:nvPr/>
        </p:nvCxnSpPr>
        <p:spPr bwMode="auto">
          <a:xfrm rot="0" flipH="0" flipV="1">
            <a:off x="8433581" y="2095194"/>
            <a:ext cx="0" cy="854114"/>
          </a:xfrm>
          <a:prstGeom prst="line">
            <a:avLst/>
          </a:prstGeom>
          <a:ln w="7619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0702726" name=""/>
          <p:cNvSpPr/>
          <p:nvPr/>
        </p:nvSpPr>
        <p:spPr bwMode="auto">
          <a:xfrm rot="0" flipH="1" flipV="1">
            <a:off x="4674375" y="2468480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1168036798" name=""/>
          <p:cNvCxnSpPr>
            <a:cxnSpLocks/>
          </p:cNvCxnSpPr>
          <p:nvPr/>
        </p:nvCxnSpPr>
        <p:spPr bwMode="auto">
          <a:xfrm rot="0" flipH="0" flipV="1">
            <a:off x="4674375" y="2108713"/>
            <a:ext cx="0" cy="854114"/>
          </a:xfrm>
          <a:prstGeom prst="line">
            <a:avLst/>
          </a:prstGeom>
          <a:ln w="7619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4253093" name=""/>
          <p:cNvSpPr/>
          <p:nvPr/>
        </p:nvSpPr>
        <p:spPr bwMode="auto">
          <a:xfrm rot="10799989" flipH="0" flipV="1">
            <a:off x="10360421" y="4046163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624541200" name=""/>
          <p:cNvCxnSpPr>
            <a:cxnSpLocks/>
          </p:cNvCxnSpPr>
          <p:nvPr/>
        </p:nvCxnSpPr>
        <p:spPr bwMode="auto">
          <a:xfrm rot="10799989" flipH="1" flipV="1">
            <a:off x="10360421" y="4513473"/>
            <a:ext cx="0" cy="854114"/>
          </a:xfrm>
          <a:prstGeom prst="line">
            <a:avLst/>
          </a:prstGeom>
          <a:ln w="7619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058783" name=""/>
          <p:cNvSpPr/>
          <p:nvPr/>
        </p:nvSpPr>
        <p:spPr bwMode="auto">
          <a:xfrm rot="10799989" flipH="0" flipV="1">
            <a:off x="6570957" y="4046163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1064545026" name=""/>
          <p:cNvCxnSpPr>
            <a:cxnSpLocks/>
          </p:cNvCxnSpPr>
          <p:nvPr/>
        </p:nvCxnSpPr>
        <p:spPr bwMode="auto">
          <a:xfrm rot="10799989" flipH="1" flipV="1">
            <a:off x="6570957" y="4513473"/>
            <a:ext cx="0" cy="854114"/>
          </a:xfrm>
          <a:prstGeom prst="line">
            <a:avLst/>
          </a:prstGeom>
          <a:ln w="7619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697425" name=""/>
          <p:cNvSpPr/>
          <p:nvPr/>
        </p:nvSpPr>
        <p:spPr bwMode="auto">
          <a:xfrm rot="10799989" flipH="0" flipV="1">
            <a:off x="2781492" y="4046163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1100199076" name=""/>
          <p:cNvCxnSpPr>
            <a:cxnSpLocks/>
          </p:cNvCxnSpPr>
          <p:nvPr/>
        </p:nvCxnSpPr>
        <p:spPr bwMode="auto">
          <a:xfrm rot="10799989" flipH="1" flipV="1">
            <a:off x="2781492" y="4513473"/>
            <a:ext cx="0" cy="854114"/>
          </a:xfrm>
          <a:prstGeom prst="line">
            <a:avLst/>
          </a:prstGeom>
          <a:ln w="7619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4800659" name=""/>
          <p:cNvSpPr/>
          <p:nvPr/>
        </p:nvSpPr>
        <p:spPr bwMode="auto">
          <a:xfrm rot="0" flipH="0" flipV="0">
            <a:off x="4280305" y="1382631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781647524" name=""/>
          <p:cNvSpPr/>
          <p:nvPr/>
        </p:nvSpPr>
        <p:spPr bwMode="auto">
          <a:xfrm rot="0" flipH="0" flipV="0">
            <a:off x="8039511" y="1382631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82925249" name=""/>
          <p:cNvSpPr/>
          <p:nvPr/>
        </p:nvSpPr>
        <p:spPr bwMode="auto">
          <a:xfrm rot="0" flipH="0" flipV="0">
            <a:off x="2398049" y="5367586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20731346" name=""/>
          <p:cNvSpPr/>
          <p:nvPr/>
        </p:nvSpPr>
        <p:spPr bwMode="auto">
          <a:xfrm rot="0" flipH="0" flipV="0">
            <a:off x="6185428" y="5367586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66206095" name=""/>
          <p:cNvSpPr/>
          <p:nvPr/>
        </p:nvSpPr>
        <p:spPr bwMode="auto">
          <a:xfrm rot="0" flipH="0" flipV="0">
            <a:off x="9972807" y="5367586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28380568" name=""/>
          <p:cNvSpPr txBox="1"/>
          <p:nvPr/>
        </p:nvSpPr>
        <p:spPr bwMode="auto">
          <a:xfrm rot="0" flipH="0" flipV="0">
            <a:off x="2319088" y="2285599"/>
            <a:ext cx="214870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1985168000" name=""/>
          <p:cNvSpPr txBox="1"/>
          <p:nvPr/>
        </p:nvSpPr>
        <p:spPr bwMode="auto">
          <a:xfrm rot="0" flipH="0" flipV="0">
            <a:off x="2398050" y="2622436"/>
            <a:ext cx="206583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796761571" name=""/>
          <p:cNvSpPr txBox="1"/>
          <p:nvPr/>
        </p:nvSpPr>
        <p:spPr bwMode="auto">
          <a:xfrm rot="0" flipH="0" flipV="0">
            <a:off x="6073975" y="2285599"/>
            <a:ext cx="214870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898610626" name=""/>
          <p:cNvSpPr txBox="1"/>
          <p:nvPr/>
        </p:nvSpPr>
        <p:spPr bwMode="auto">
          <a:xfrm rot="0" flipH="0" flipV="0">
            <a:off x="6152935" y="2622436"/>
            <a:ext cx="206583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1263467586" name=""/>
          <p:cNvSpPr txBox="1"/>
          <p:nvPr/>
        </p:nvSpPr>
        <p:spPr bwMode="auto">
          <a:xfrm rot="0" flipH="0" flipV="0">
            <a:off x="4294216" y="4420067"/>
            <a:ext cx="214870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1315373476" name=""/>
          <p:cNvSpPr txBox="1"/>
          <p:nvPr/>
        </p:nvSpPr>
        <p:spPr bwMode="auto">
          <a:xfrm rot="0" flipH="0" flipV="0">
            <a:off x="4373176" y="4756904"/>
            <a:ext cx="206583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540838977" name=""/>
          <p:cNvSpPr txBox="1"/>
          <p:nvPr/>
        </p:nvSpPr>
        <p:spPr bwMode="auto">
          <a:xfrm rot="0" flipH="0" flipV="0">
            <a:off x="8049101" y="4420067"/>
            <a:ext cx="214870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222899400" name=""/>
          <p:cNvSpPr txBox="1"/>
          <p:nvPr/>
        </p:nvSpPr>
        <p:spPr bwMode="auto">
          <a:xfrm rot="0" flipH="0" flipV="0">
            <a:off x="8128063" y="4756904"/>
            <a:ext cx="206583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994194950" name=""/>
          <p:cNvSpPr txBox="1"/>
          <p:nvPr/>
        </p:nvSpPr>
        <p:spPr bwMode="auto">
          <a:xfrm rot="0" flipH="0" flipV="0">
            <a:off x="470610" y="4420067"/>
            <a:ext cx="214870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1837051208" name=""/>
          <p:cNvSpPr txBox="1"/>
          <p:nvPr/>
        </p:nvSpPr>
        <p:spPr bwMode="auto">
          <a:xfrm rot="0" flipH="0" flipV="0">
            <a:off x="549569" y="4756904"/>
            <a:ext cx="206583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DejaVu Serif"/>
              <a:cs typeface="DejaVu Serif"/>
            </a:endParaRPr>
          </a:p>
        </p:txBody>
      </p:sp>
      <p:sp>
        <p:nvSpPr>
          <p:cNvPr id="921505107" name=""/>
          <p:cNvSpPr txBox="1"/>
          <p:nvPr/>
        </p:nvSpPr>
        <p:spPr bwMode="auto">
          <a:xfrm rot="0" flipH="0" flipV="0">
            <a:off x="2423464" y="5532873"/>
            <a:ext cx="73766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01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1085134754" name=""/>
          <p:cNvSpPr txBox="1"/>
          <p:nvPr/>
        </p:nvSpPr>
        <p:spPr bwMode="auto">
          <a:xfrm rot="0" flipH="0" flipV="0">
            <a:off x="6210663" y="5532873"/>
            <a:ext cx="73802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03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1832092942" name=""/>
          <p:cNvSpPr txBox="1"/>
          <p:nvPr/>
        </p:nvSpPr>
        <p:spPr bwMode="auto">
          <a:xfrm rot="0" flipH="0" flipV="0">
            <a:off x="9998042" y="5532873"/>
            <a:ext cx="73802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05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1857870812" name=""/>
          <p:cNvSpPr txBox="1"/>
          <p:nvPr/>
        </p:nvSpPr>
        <p:spPr bwMode="auto">
          <a:xfrm rot="0" flipH="0" flipV="0">
            <a:off x="4305360" y="1547919"/>
            <a:ext cx="73838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02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581758468" name=""/>
          <p:cNvSpPr txBox="1"/>
          <p:nvPr/>
        </p:nvSpPr>
        <p:spPr bwMode="auto">
          <a:xfrm rot="0" flipH="0" flipV="0">
            <a:off x="8064567" y="1547919"/>
            <a:ext cx="73838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04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1857882002" name=""/>
          <p:cNvSpPr txBox="1"/>
          <p:nvPr/>
        </p:nvSpPr>
        <p:spPr bwMode="auto">
          <a:xfrm rot="0" flipH="0" flipV="0">
            <a:off x="3640105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1721110336" name=""/>
          <p:cNvSpPr txBox="1"/>
          <p:nvPr/>
        </p:nvSpPr>
        <p:spPr bwMode="auto">
          <a:xfrm rot="0" flipH="0" flipV="0">
            <a:off x="5532787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530131746" name=""/>
          <p:cNvSpPr txBox="1"/>
          <p:nvPr/>
        </p:nvSpPr>
        <p:spPr bwMode="auto">
          <a:xfrm rot="0" flipH="0" flipV="0">
            <a:off x="7431871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1077796541" name=""/>
          <p:cNvSpPr txBox="1"/>
          <p:nvPr/>
        </p:nvSpPr>
        <p:spPr bwMode="auto">
          <a:xfrm rot="0" flipH="0" flipV="0">
            <a:off x="9335153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2115302104" name=""/>
          <p:cNvSpPr txBox="1"/>
          <p:nvPr/>
        </p:nvSpPr>
        <p:spPr bwMode="auto">
          <a:xfrm rot="0" flipH="0" flipV="0">
            <a:off x="1705268" y="3553184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grpSp>
        <p:nvGrpSpPr>
          <p:cNvPr id="2122527196" name=""/>
          <p:cNvGrpSpPr/>
          <p:nvPr/>
        </p:nvGrpSpPr>
        <p:grpSpPr bwMode="auto">
          <a:xfrm>
            <a:off x="10782243" y="284904"/>
            <a:ext cx="952753" cy="965827"/>
            <a:chOff x="0" y="0"/>
            <a:chExt cx="952753" cy="965827"/>
          </a:xfrm>
        </p:grpSpPr>
        <p:sp>
          <p:nvSpPr>
            <p:cNvPr id="253778057" name=""/>
            <p:cNvSpPr/>
            <p:nvPr/>
          </p:nvSpPr>
          <p:spPr bwMode="auto">
            <a:xfrm rot="10799989" flipH="1" flipV="1">
              <a:off x="0" y="0"/>
              <a:ext cx="952753" cy="961657"/>
            </a:xfrm>
            <a:prstGeom prst="arc">
              <a:avLst>
                <a:gd name="adj1" fmla="val 16200000"/>
                <a:gd name="adj2" fmla="val 0"/>
              </a:avLst>
            </a:prstGeom>
            <a:ln w="76199" cap="flat" cmpd="sng" algn="ctr">
              <a:solidFill>
                <a:schemeClr val="accent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520834652" name=""/>
            <p:cNvSpPr/>
            <p:nvPr/>
          </p:nvSpPr>
          <p:spPr bwMode="auto">
            <a:xfrm rot="10799989" flipH="1" flipV="0">
              <a:off x="0" y="4170"/>
              <a:ext cx="952752" cy="961656"/>
            </a:xfrm>
            <a:prstGeom prst="arc">
              <a:avLst>
                <a:gd name="adj1" fmla="val 16200000"/>
                <a:gd name="adj2" fmla="val 0"/>
              </a:avLst>
            </a:prstGeom>
            <a:ln w="76199" cap="flat" cmpd="sng" algn="ctr">
              <a:solidFill>
                <a:schemeClr val="accent1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cxnSp>
        <p:nvCxnSpPr>
          <p:cNvPr id="2033009123" name=""/>
          <p:cNvCxnSpPr>
            <a:cxnSpLocks/>
          </p:cNvCxnSpPr>
          <p:nvPr/>
        </p:nvCxnSpPr>
        <p:spPr bwMode="auto">
          <a:xfrm rot="10799989" flipH="1" flipV="1">
            <a:off x="468028" y="286988"/>
            <a:ext cx="0" cy="961657"/>
          </a:xfrm>
          <a:prstGeom prst="line">
            <a:avLst/>
          </a:prstGeom>
          <a:ln w="7619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tx2">
            <a:lumMod val="75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5010404" name=""/>
          <p:cNvSpPr txBox="1"/>
          <p:nvPr/>
        </p:nvSpPr>
        <p:spPr bwMode="auto">
          <a:xfrm flipH="0" flipV="0">
            <a:off x="7239078" y="510642"/>
            <a:ext cx="4997102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720000" algn="r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LÍNEA DEL TIEMPO</a:t>
            </a:r>
            <a:endParaRPr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1267904026" name=""/>
          <p:cNvSpPr txBox="1"/>
          <p:nvPr/>
        </p:nvSpPr>
        <p:spPr bwMode="auto">
          <a:xfrm rot="0" flipH="0" flipV="0">
            <a:off x="0" y="510642"/>
            <a:ext cx="8643087" cy="5185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720000" algn="l">
              <a:defRPr/>
            </a:pPr>
            <a:r>
              <a:rPr lang="es-AR" sz="14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Para sustituir este texto por el suyo</a:t>
            </a:r>
            <a:r>
              <a:rPr lang="es-AR" sz="14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, </a:t>
            </a:r>
            <a:endParaRPr lang="es-AR" sz="1400" b="0" i="0" u="none" strike="noStrike" cap="none" spc="0">
              <a:solidFill>
                <a:schemeClr val="bg2"/>
              </a:solidFill>
              <a:latin typeface="DejaVu Serif"/>
              <a:ea typeface="DejaVu Serif"/>
              <a:cs typeface="DejaVu Serif"/>
            </a:endParaRPr>
          </a:p>
          <a:p>
            <a:pPr marL="720000" algn="l">
              <a:defRPr/>
            </a:pPr>
            <a:r>
              <a:rPr lang="es-AR" sz="14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haga clic en él y empiece a escribir.</a:t>
            </a:r>
            <a:endParaRPr sz="1400" b="0" i="0" u="none" strike="noStrike" cap="none" spc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718523092" name=""/>
          <p:cNvSpPr/>
          <p:nvPr/>
        </p:nvSpPr>
        <p:spPr bwMode="auto">
          <a:xfrm rot="0" flipH="0" flipV="0">
            <a:off x="8522642" y="3326650"/>
            <a:ext cx="2715793" cy="819190"/>
          </a:xfrm>
          <a:prstGeom prst="flowChartTerminator">
            <a:avLst/>
          </a:prstGeom>
          <a:solidFill>
            <a:schemeClr val="accent1"/>
          </a:solidFill>
          <a:ln w="101599" cap="flat" cmpd="sng" algn="ctr">
            <a:solidFill>
              <a:schemeClr val="tx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43770470" name=""/>
          <p:cNvSpPr/>
          <p:nvPr/>
        </p:nvSpPr>
        <p:spPr bwMode="auto">
          <a:xfrm rot="0" flipH="0" flipV="0">
            <a:off x="6619361" y="3326650"/>
            <a:ext cx="2715793" cy="819190"/>
          </a:xfrm>
          <a:prstGeom prst="flowChartTerminator">
            <a:avLst/>
          </a:prstGeom>
          <a:solidFill>
            <a:schemeClr val="accent2"/>
          </a:solidFill>
          <a:ln w="101599" cap="flat" cmpd="sng" algn="ctr">
            <a:solidFill>
              <a:schemeClr val="tx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920090947" name=""/>
          <p:cNvSpPr/>
          <p:nvPr/>
        </p:nvSpPr>
        <p:spPr bwMode="auto">
          <a:xfrm rot="0" flipH="0" flipV="0">
            <a:off x="4716079" y="3326650"/>
            <a:ext cx="2715793" cy="819190"/>
          </a:xfrm>
          <a:prstGeom prst="flowChartTerminator">
            <a:avLst/>
          </a:prstGeom>
          <a:solidFill>
            <a:schemeClr val="accent3"/>
          </a:solidFill>
          <a:ln w="101599" cap="flat" cmpd="sng" algn="ctr">
            <a:solidFill>
              <a:schemeClr val="tx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689979665" name=""/>
          <p:cNvSpPr/>
          <p:nvPr/>
        </p:nvSpPr>
        <p:spPr bwMode="auto">
          <a:xfrm rot="0" flipH="0" flipV="0">
            <a:off x="2812798" y="3326650"/>
            <a:ext cx="2715793" cy="819190"/>
          </a:xfrm>
          <a:prstGeom prst="flowChartTerminator">
            <a:avLst/>
          </a:prstGeom>
          <a:solidFill>
            <a:schemeClr val="accent4"/>
          </a:solidFill>
          <a:ln w="101599" cap="flat" cmpd="sng" algn="ctr">
            <a:solidFill>
              <a:schemeClr val="tx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00287912" name=""/>
          <p:cNvSpPr/>
          <p:nvPr/>
        </p:nvSpPr>
        <p:spPr bwMode="auto">
          <a:xfrm rot="0" flipH="0" flipV="0">
            <a:off x="909516" y="3326650"/>
            <a:ext cx="2715793" cy="819190"/>
          </a:xfrm>
          <a:prstGeom prst="flowChartTerminator">
            <a:avLst/>
          </a:prstGeom>
          <a:solidFill>
            <a:schemeClr val="accent5"/>
          </a:solidFill>
          <a:ln w="101599" cap="flat" cmpd="sng" algn="ctr">
            <a:solidFill>
              <a:schemeClr val="tx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80588996" name=""/>
          <p:cNvSpPr/>
          <p:nvPr/>
        </p:nvSpPr>
        <p:spPr bwMode="auto">
          <a:xfrm rot="0" flipH="1" flipV="1">
            <a:off x="8433581" y="2454960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2117092398" name=""/>
          <p:cNvCxnSpPr>
            <a:cxnSpLocks/>
          </p:cNvCxnSpPr>
          <p:nvPr/>
        </p:nvCxnSpPr>
        <p:spPr bwMode="auto">
          <a:xfrm rot="0" flipH="0" flipV="1">
            <a:off x="8433581" y="2095194"/>
            <a:ext cx="0" cy="854114"/>
          </a:xfrm>
          <a:prstGeom prst="line">
            <a:avLst/>
          </a:prstGeom>
          <a:ln w="7619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6601225" name=""/>
          <p:cNvSpPr/>
          <p:nvPr/>
        </p:nvSpPr>
        <p:spPr bwMode="auto">
          <a:xfrm rot="0" flipH="1" flipV="1">
            <a:off x="4674375" y="2468480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1050671118" name=""/>
          <p:cNvCxnSpPr>
            <a:cxnSpLocks/>
          </p:cNvCxnSpPr>
          <p:nvPr/>
        </p:nvCxnSpPr>
        <p:spPr bwMode="auto">
          <a:xfrm rot="0" flipH="0" flipV="1">
            <a:off x="4674375" y="2108713"/>
            <a:ext cx="0" cy="854114"/>
          </a:xfrm>
          <a:prstGeom prst="line">
            <a:avLst/>
          </a:prstGeom>
          <a:ln w="7619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5158399" name=""/>
          <p:cNvSpPr/>
          <p:nvPr/>
        </p:nvSpPr>
        <p:spPr bwMode="auto">
          <a:xfrm rot="10799989" flipH="0" flipV="1">
            <a:off x="10360421" y="4046163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1807502093" name=""/>
          <p:cNvCxnSpPr>
            <a:cxnSpLocks/>
          </p:cNvCxnSpPr>
          <p:nvPr/>
        </p:nvCxnSpPr>
        <p:spPr bwMode="auto">
          <a:xfrm rot="10799989" flipH="1" flipV="1">
            <a:off x="10360421" y="4513473"/>
            <a:ext cx="0" cy="854114"/>
          </a:xfrm>
          <a:prstGeom prst="line">
            <a:avLst/>
          </a:prstGeom>
          <a:ln w="7619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1297647" name=""/>
          <p:cNvSpPr/>
          <p:nvPr/>
        </p:nvSpPr>
        <p:spPr bwMode="auto">
          <a:xfrm rot="10799989" flipH="0" flipV="1">
            <a:off x="6570957" y="4046163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129824149" name=""/>
          <p:cNvCxnSpPr>
            <a:cxnSpLocks/>
          </p:cNvCxnSpPr>
          <p:nvPr/>
        </p:nvCxnSpPr>
        <p:spPr bwMode="auto">
          <a:xfrm rot="10799989" flipH="1" flipV="1">
            <a:off x="6570957" y="4513473"/>
            <a:ext cx="0" cy="854114"/>
          </a:xfrm>
          <a:prstGeom prst="line">
            <a:avLst/>
          </a:prstGeom>
          <a:ln w="7619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5397461" name=""/>
          <p:cNvSpPr/>
          <p:nvPr/>
        </p:nvSpPr>
        <p:spPr bwMode="auto">
          <a:xfrm rot="10799989" flipH="0" flipV="1">
            <a:off x="2781492" y="4046163"/>
            <a:ext cx="952753" cy="961657"/>
          </a:xfrm>
          <a:prstGeom prst="arc">
            <a:avLst>
              <a:gd name="adj1" fmla="val 16200000"/>
              <a:gd name="adj2" fmla="val 0"/>
            </a:avLst>
          </a:prstGeom>
          <a:ln w="7619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p>
            <a:pPr>
              <a:defRPr/>
            </a:pPr>
            <a:endParaRPr lang="es-AR"/>
          </a:p>
        </p:txBody>
      </p:sp>
      <p:cxnSp>
        <p:nvCxnSpPr>
          <p:cNvPr id="661369154" name=""/>
          <p:cNvCxnSpPr>
            <a:cxnSpLocks/>
          </p:cNvCxnSpPr>
          <p:nvPr/>
        </p:nvCxnSpPr>
        <p:spPr bwMode="auto">
          <a:xfrm rot="10799989" flipH="1" flipV="1">
            <a:off x="2781492" y="4513473"/>
            <a:ext cx="0" cy="854114"/>
          </a:xfrm>
          <a:prstGeom prst="line">
            <a:avLst/>
          </a:prstGeom>
          <a:ln w="7619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2337710" name=""/>
          <p:cNvSpPr/>
          <p:nvPr/>
        </p:nvSpPr>
        <p:spPr bwMode="auto">
          <a:xfrm rot="0" flipH="0" flipV="0">
            <a:off x="4280305" y="1382631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55550501" name=""/>
          <p:cNvSpPr/>
          <p:nvPr/>
        </p:nvSpPr>
        <p:spPr bwMode="auto">
          <a:xfrm rot="0" flipH="0" flipV="0">
            <a:off x="8039511" y="1382631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02909644" name=""/>
          <p:cNvSpPr/>
          <p:nvPr/>
        </p:nvSpPr>
        <p:spPr bwMode="auto">
          <a:xfrm rot="0" flipH="0" flipV="0">
            <a:off x="2398049" y="5367586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5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31337737" name=""/>
          <p:cNvSpPr/>
          <p:nvPr/>
        </p:nvSpPr>
        <p:spPr bwMode="auto">
          <a:xfrm rot="0" flipH="0" flipV="0">
            <a:off x="6185428" y="5367586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3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87143493" name=""/>
          <p:cNvSpPr/>
          <p:nvPr/>
        </p:nvSpPr>
        <p:spPr bwMode="auto">
          <a:xfrm rot="0" flipH="0" flipV="0">
            <a:off x="9972807" y="5367586"/>
            <a:ext cx="788136" cy="788136"/>
          </a:xfrm>
          <a:prstGeom prst="ellipse">
            <a:avLst/>
          </a:prstGeom>
          <a:solidFill>
            <a:schemeClr val="bg2"/>
          </a:solidFill>
          <a:ln w="76199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598602072" name=""/>
          <p:cNvSpPr txBox="1"/>
          <p:nvPr/>
        </p:nvSpPr>
        <p:spPr bwMode="auto">
          <a:xfrm rot="0" flipH="0" flipV="0">
            <a:off x="2319088" y="2285599"/>
            <a:ext cx="214978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701898095" name=""/>
          <p:cNvSpPr txBox="1"/>
          <p:nvPr/>
        </p:nvSpPr>
        <p:spPr bwMode="auto">
          <a:xfrm rot="0" flipH="0" flipV="0">
            <a:off x="2398050" y="2622436"/>
            <a:ext cx="206655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754142841" name=""/>
          <p:cNvSpPr txBox="1"/>
          <p:nvPr/>
        </p:nvSpPr>
        <p:spPr bwMode="auto">
          <a:xfrm rot="0" flipH="0" flipV="0">
            <a:off x="6073975" y="2285599"/>
            <a:ext cx="214942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413330427" name=""/>
          <p:cNvSpPr txBox="1"/>
          <p:nvPr/>
        </p:nvSpPr>
        <p:spPr bwMode="auto">
          <a:xfrm rot="0" flipH="0" flipV="0">
            <a:off x="6152935" y="2622436"/>
            <a:ext cx="206655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212454806" name=""/>
          <p:cNvSpPr txBox="1"/>
          <p:nvPr/>
        </p:nvSpPr>
        <p:spPr bwMode="auto">
          <a:xfrm rot="0" flipH="0" flipV="0">
            <a:off x="4294216" y="4420067"/>
            <a:ext cx="214942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2133648" name=""/>
          <p:cNvSpPr txBox="1"/>
          <p:nvPr/>
        </p:nvSpPr>
        <p:spPr bwMode="auto">
          <a:xfrm rot="0" flipH="0" flipV="0">
            <a:off x="4373176" y="4756904"/>
            <a:ext cx="206655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577799364" name=""/>
          <p:cNvSpPr txBox="1"/>
          <p:nvPr/>
        </p:nvSpPr>
        <p:spPr bwMode="auto">
          <a:xfrm rot="0" flipH="0" flipV="0">
            <a:off x="8049101" y="4420067"/>
            <a:ext cx="214942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677812881" name=""/>
          <p:cNvSpPr txBox="1"/>
          <p:nvPr/>
        </p:nvSpPr>
        <p:spPr bwMode="auto">
          <a:xfrm rot="0" flipH="0" flipV="0">
            <a:off x="8128063" y="4756904"/>
            <a:ext cx="206655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1590189166" name=""/>
          <p:cNvSpPr txBox="1"/>
          <p:nvPr/>
        </p:nvSpPr>
        <p:spPr bwMode="auto">
          <a:xfrm rot="0" flipH="0" flipV="0">
            <a:off x="470610" y="4420067"/>
            <a:ext cx="2149425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Texto aquí</a:t>
            </a:r>
            <a:endParaRPr lang="es-AR" sz="18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2127634142" name=""/>
          <p:cNvSpPr txBox="1"/>
          <p:nvPr/>
        </p:nvSpPr>
        <p:spPr bwMode="auto">
          <a:xfrm rot="0" flipH="0" flipV="0">
            <a:off x="549569" y="4756904"/>
            <a:ext cx="2066553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0" i="0" u="none" strike="noStrike" cap="none" spc="0">
                <a:solidFill>
                  <a:schemeClr val="bg2"/>
                </a:solidFill>
                <a:latin typeface="DejaVu Serif"/>
                <a:ea typeface="DejaVu Serif"/>
                <a:cs typeface="DejaVu Serif"/>
              </a:rPr>
              <a:t>Para sustituir este texto por el suyo, haga clic en él y empiece a escribir.</a:t>
            </a:r>
            <a:endParaRPr lang="es-AR" sz="1600" b="0">
              <a:solidFill>
                <a:schemeClr val="bg2"/>
              </a:solidFill>
              <a:latin typeface="DejaVu Serif"/>
              <a:cs typeface="DejaVu Serif"/>
            </a:endParaRPr>
          </a:p>
        </p:txBody>
      </p:sp>
      <p:sp>
        <p:nvSpPr>
          <p:cNvPr id="410443905" name=""/>
          <p:cNvSpPr txBox="1"/>
          <p:nvPr/>
        </p:nvSpPr>
        <p:spPr bwMode="auto">
          <a:xfrm rot="0" flipH="0" flipV="0">
            <a:off x="2423464" y="5532873"/>
            <a:ext cx="73766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01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967554699" name=""/>
          <p:cNvSpPr txBox="1"/>
          <p:nvPr/>
        </p:nvSpPr>
        <p:spPr bwMode="auto">
          <a:xfrm rot="0" flipH="0" flipV="0">
            <a:off x="6210663" y="5532873"/>
            <a:ext cx="73802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03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729570209" name=""/>
          <p:cNvSpPr txBox="1"/>
          <p:nvPr/>
        </p:nvSpPr>
        <p:spPr bwMode="auto">
          <a:xfrm rot="0" flipH="0" flipV="0">
            <a:off x="9998042" y="5532873"/>
            <a:ext cx="73802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05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1936860580" name=""/>
          <p:cNvSpPr txBox="1"/>
          <p:nvPr/>
        </p:nvSpPr>
        <p:spPr bwMode="auto">
          <a:xfrm rot="0" flipH="0" flipV="0">
            <a:off x="4305360" y="1547919"/>
            <a:ext cx="73838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02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59121969" name=""/>
          <p:cNvSpPr txBox="1"/>
          <p:nvPr/>
        </p:nvSpPr>
        <p:spPr bwMode="auto">
          <a:xfrm rot="0" flipH="0" flipV="0">
            <a:off x="8064567" y="1547919"/>
            <a:ext cx="73838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400">
                <a:latin typeface="DejaVu Serif"/>
                <a:ea typeface="DejaVu Serif"/>
                <a:cs typeface="DejaVu Serif"/>
              </a:rPr>
              <a:t>04</a:t>
            </a:r>
            <a:endParaRPr lang="es-AR" sz="2400">
              <a:latin typeface="DejaVu Serif"/>
              <a:cs typeface="DejaVu Serif"/>
            </a:endParaRPr>
          </a:p>
        </p:txBody>
      </p:sp>
      <p:sp>
        <p:nvSpPr>
          <p:cNvPr id="1656907327" name=""/>
          <p:cNvSpPr txBox="1"/>
          <p:nvPr/>
        </p:nvSpPr>
        <p:spPr bwMode="auto">
          <a:xfrm rot="0" flipH="0" flipV="0">
            <a:off x="3640105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2035472513" name=""/>
          <p:cNvSpPr txBox="1"/>
          <p:nvPr/>
        </p:nvSpPr>
        <p:spPr bwMode="auto">
          <a:xfrm rot="0" flipH="0" flipV="0">
            <a:off x="5532787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479600920" name=""/>
          <p:cNvSpPr txBox="1"/>
          <p:nvPr/>
        </p:nvSpPr>
        <p:spPr bwMode="auto">
          <a:xfrm rot="0" flipH="0" flipV="0">
            <a:off x="7431871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406080786" name=""/>
          <p:cNvSpPr txBox="1"/>
          <p:nvPr/>
        </p:nvSpPr>
        <p:spPr bwMode="auto">
          <a:xfrm rot="0" flipH="0" flipV="0">
            <a:off x="9335153" y="3537945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2043493148" name=""/>
          <p:cNvSpPr txBox="1"/>
          <p:nvPr/>
        </p:nvSpPr>
        <p:spPr bwMode="auto">
          <a:xfrm rot="0" flipH="0" flipV="0">
            <a:off x="1705268" y="3553184"/>
            <a:ext cx="182098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800" b="1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FECHA</a:t>
            </a:r>
            <a:endParaRPr lang="es-AR" sz="1800" b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grpSp>
        <p:nvGrpSpPr>
          <p:cNvPr id="128693698" name=""/>
          <p:cNvGrpSpPr/>
          <p:nvPr/>
        </p:nvGrpSpPr>
        <p:grpSpPr bwMode="auto">
          <a:xfrm>
            <a:off x="10782243" y="284904"/>
            <a:ext cx="952753" cy="965827"/>
            <a:chOff x="0" y="0"/>
            <a:chExt cx="952753" cy="965827"/>
          </a:xfrm>
        </p:grpSpPr>
        <p:sp>
          <p:nvSpPr>
            <p:cNvPr id="970579505" name=""/>
            <p:cNvSpPr/>
            <p:nvPr/>
          </p:nvSpPr>
          <p:spPr bwMode="auto">
            <a:xfrm rot="10799989" flipH="1" flipV="1">
              <a:off x="0" y="0"/>
              <a:ext cx="952753" cy="961657"/>
            </a:xfrm>
            <a:prstGeom prst="arc">
              <a:avLst>
                <a:gd name="adj1" fmla="val 16200000"/>
                <a:gd name="adj2" fmla="val 0"/>
              </a:avLst>
            </a:prstGeom>
            <a:ln w="76199" cap="flat" cmpd="sng" algn="ctr">
              <a:solidFill>
                <a:schemeClr val="accent2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663957172" name=""/>
            <p:cNvSpPr/>
            <p:nvPr/>
          </p:nvSpPr>
          <p:spPr bwMode="auto">
            <a:xfrm rot="10799989" flipH="1" flipV="0">
              <a:off x="0" y="4170"/>
              <a:ext cx="952752" cy="961656"/>
            </a:xfrm>
            <a:prstGeom prst="arc">
              <a:avLst>
                <a:gd name="adj1" fmla="val 16200000"/>
                <a:gd name="adj2" fmla="val 0"/>
              </a:avLst>
            </a:prstGeom>
            <a:ln w="76199" cap="flat" cmpd="sng" algn="ctr">
              <a:solidFill>
                <a:schemeClr val="accent2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</p:grpSp>
      <p:cxnSp>
        <p:nvCxnSpPr>
          <p:cNvPr id="2039650512" name=""/>
          <p:cNvCxnSpPr>
            <a:cxnSpLocks/>
          </p:cNvCxnSpPr>
          <p:nvPr/>
        </p:nvCxnSpPr>
        <p:spPr bwMode="auto">
          <a:xfrm rot="10799989" flipH="1" flipV="1">
            <a:off x="468028" y="286988"/>
            <a:ext cx="0" cy="961657"/>
          </a:xfrm>
          <a:prstGeom prst="line">
            <a:avLst/>
          </a:prstGeom>
          <a:ln w="76199" cap="flat" cmpd="sng" algn="ctr">
            <a:solidFill>
              <a:schemeClr val="accent4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Median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ONLYOFFICE/8.2.1.38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9</cp:revision>
  <dcterms:modified xsi:type="dcterms:W3CDTF">2024-11-17T21:46:29Z</dcterms:modified>
  <cp:category/>
  <cp:contentStatus/>
  <cp:version/>
</cp:coreProperties>
</file>