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12192000" cy="6858000"/>
  <p:notesSz cx="6858000" cy="9144000"/>
  <p:defaultTextStyle>
    <a:defPPr>
      <a:defRPr lang="es-A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472223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877458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243889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9871E5-9342-76A8-602C-C0EDC129E8F2}" type="slidenum">
              <a:rPr lang="en-US"/>
              <a:t/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0453925" name=""/>
          <p:cNvSpPr txBox="1"/>
          <p:nvPr/>
        </p:nvSpPr>
        <p:spPr bwMode="auto">
          <a:xfrm rot="16199969" flipH="0" flipV="0">
            <a:off x="5742477" y="200691"/>
            <a:ext cx="747119" cy="12253677"/>
          </a:xfrm>
          <a:prstGeom prst="rect">
            <a:avLst/>
          </a:prstGeom>
          <a:noFill/>
        </p:spPr>
        <p:txBody>
          <a:bodyPr vertOverflow="overflow" horzOverflow="overflow" vert="vert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400" b="1" i="0" u="none" strike="noStrike" cap="none" spc="0">
                <a:solidFill>
                  <a:srgbClr val="43739E"/>
                </a:solidFill>
                <a:latin typeface="DejaVu Serif"/>
                <a:ea typeface="DejaVu Serif"/>
                <a:cs typeface="DejaVu Serif"/>
              </a:rPr>
              <a:t>ORGANIGRAMA</a:t>
            </a:r>
            <a:endParaRPr lang="es-AR" sz="2400" b="0" i="0" u="none" strike="noStrike" cap="none" spc="0">
              <a:solidFill>
                <a:srgbClr val="43739E"/>
              </a:solidFill>
              <a:latin typeface="DejaVu Serif"/>
              <a:cs typeface="DejaVu Serif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600" b="0" i="0" u="none" strike="noStrike" cap="none" spc="0">
                <a:solidFill>
                  <a:srgbClr val="43739E"/>
                </a:solidFill>
                <a:latin typeface="DejaVu Serif"/>
                <a:ea typeface="DejaVu Serif"/>
                <a:cs typeface="DejaVu Serif"/>
              </a:rPr>
              <a:t>Elementos infográficos</a:t>
            </a:r>
            <a:endParaRPr lang="es-AR" sz="2400"/>
          </a:p>
        </p:txBody>
      </p:sp>
      <p:sp>
        <p:nvSpPr>
          <p:cNvPr id="1331422786" name=""/>
          <p:cNvSpPr txBox="1"/>
          <p:nvPr/>
        </p:nvSpPr>
        <p:spPr bwMode="auto">
          <a:xfrm flipH="0" flipV="0">
            <a:off x="8506800" y="378522"/>
            <a:ext cx="3372814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2400" b="1" i="0" u="none" strike="noStrike" cap="none" spc="0">
                <a:solidFill>
                  <a:srgbClr val="43739E"/>
                </a:solidFill>
                <a:latin typeface="DejaVu Serif"/>
                <a:ea typeface="DejaVu Serif"/>
                <a:cs typeface="DejaVu Serif"/>
              </a:rPr>
              <a:t>NOMBRE DE LA EMPRESA</a:t>
            </a:r>
            <a:endParaRPr lang="es-AR" sz="2400" b="1" i="0" u="none" strike="noStrike" cap="none" spc="0">
              <a:solidFill>
                <a:srgbClr val="43739E"/>
              </a:solidFill>
              <a:latin typeface="DejaVu Serif"/>
              <a:cs typeface="DejaVu Serif"/>
            </a:endParaRPr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600" b="0" i="0" u="none" strike="noStrike" cap="none" spc="0">
                <a:solidFill>
                  <a:srgbClr val="43739E"/>
                </a:solidFill>
                <a:latin typeface="DejaVu Serif"/>
                <a:ea typeface="DejaVu Serif"/>
                <a:cs typeface="DejaVu Serif"/>
              </a:rPr>
              <a:t>Eslogan de la empresa</a:t>
            </a:r>
            <a:endParaRPr lang="es-AR" sz="1600" b="0" i="0" u="none" strike="noStrike" cap="none" spc="0">
              <a:solidFill>
                <a:srgbClr val="43739E"/>
              </a:solidFill>
              <a:latin typeface="DejaVu Serif"/>
              <a:cs typeface="DejaVu Serif"/>
            </a:endParaRPr>
          </a:p>
        </p:txBody>
      </p:sp>
      <p:sp>
        <p:nvSpPr>
          <p:cNvPr id="1050818981" name=""/>
          <p:cNvSpPr/>
          <p:nvPr/>
        </p:nvSpPr>
        <p:spPr bwMode="auto">
          <a:xfrm rot="0" flipH="0" flipV="0">
            <a:off x="-10800" y="5797761"/>
            <a:ext cx="12225600" cy="36000"/>
          </a:xfrm>
          <a:prstGeom prst="rect">
            <a:avLst/>
          </a:prstGeom>
          <a:solidFill>
            <a:srgbClr val="43739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06340508" name=""/>
          <p:cNvGrpSpPr/>
          <p:nvPr/>
        </p:nvGrpSpPr>
        <p:grpSpPr bwMode="auto">
          <a:xfrm>
            <a:off x="229945" y="513312"/>
            <a:ext cx="11751893" cy="4974831"/>
            <a:chOff x="0" y="0"/>
            <a:chExt cx="11751893" cy="4974831"/>
          </a:xfrm>
        </p:grpSpPr>
        <p:grpSp>
          <p:nvGrpSpPr>
            <p:cNvPr id="1910585936" name=""/>
            <p:cNvGrpSpPr/>
            <p:nvPr/>
          </p:nvGrpSpPr>
          <p:grpSpPr bwMode="auto">
            <a:xfrm flipH="0" flipV="0">
              <a:off x="4604769" y="0"/>
              <a:ext cx="2522376" cy="1042911"/>
              <a:chOff x="0" y="0"/>
              <a:chExt cx="2522376" cy="1042911"/>
            </a:xfrm>
          </p:grpSpPr>
          <p:grpSp>
            <p:nvGrpSpPr>
              <p:cNvPr id="928718355" name=""/>
              <p:cNvGrpSpPr/>
              <p:nvPr/>
            </p:nvGrpSpPr>
            <p:grpSpPr bwMode="auto">
              <a:xfrm flipH="0" flipV="0">
                <a:off x="0" y="0"/>
                <a:ext cx="2522376" cy="1042911"/>
                <a:chOff x="0" y="0"/>
                <a:chExt cx="2522376" cy="1042911"/>
              </a:xfrm>
            </p:grpSpPr>
            <p:sp>
              <p:nvSpPr>
                <p:cNvPr id="1683929828" name=""/>
                <p:cNvSpPr/>
                <p:nvPr/>
              </p:nvSpPr>
              <p:spPr bwMode="auto">
                <a:xfrm flipH="0" flipV="0">
                  <a:off x="126821" y="134244"/>
                  <a:ext cx="2395554" cy="774422"/>
                </a:xfrm>
                <a:prstGeom prst="flowChartTerminator">
                  <a:avLst/>
                </a:prstGeom>
                <a:solidFill>
                  <a:schemeClr val="bg1"/>
                </a:soli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665042214" name=""/>
                <p:cNvSpPr/>
                <p:nvPr/>
              </p:nvSpPr>
              <p:spPr bwMode="auto">
                <a:xfrm rot="16199969" flipH="0" flipV="0">
                  <a:off x="0" y="0"/>
                  <a:ext cx="1042912" cy="1042912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2091360056" name=""/>
              <p:cNvSpPr txBox="1"/>
              <p:nvPr/>
            </p:nvSpPr>
            <p:spPr bwMode="auto">
              <a:xfrm rot="0" flipH="0" flipV="0">
                <a:off x="865647" y="220770"/>
                <a:ext cx="1607424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1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11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668308470" name=""/>
              <p:cNvGrpSpPr/>
              <p:nvPr/>
            </p:nvGrpSpPr>
            <p:grpSpPr bwMode="auto">
              <a:xfrm flipH="0" flipV="0">
                <a:off x="284756" y="277187"/>
                <a:ext cx="488529" cy="488529"/>
                <a:chOff x="0" y="0"/>
                <a:chExt cx="488529" cy="488529"/>
              </a:xfrm>
            </p:grpSpPr>
            <p:sp>
              <p:nvSpPr>
                <p:cNvPr id="1737979425" name=""/>
                <p:cNvSpPr/>
                <p:nvPr/>
              </p:nvSpPr>
              <p:spPr bwMode="auto">
                <a:xfrm rot="0" flipH="0" flipV="0">
                  <a:off x="0" y="0"/>
                  <a:ext cx="488530" cy="488530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298895533" name="Ellipse 228639615"/>
                <p:cNvSpPr/>
                <p:nvPr/>
              </p:nvSpPr>
              <p:spPr bwMode="auto">
                <a:xfrm rot="0" flipH="0" flipV="0">
                  <a:off x="189302" y="87003"/>
                  <a:ext cx="109915" cy="109915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2117772579" name=""/>
                <p:cNvSpPr/>
                <p:nvPr/>
              </p:nvSpPr>
              <p:spPr bwMode="auto">
                <a:xfrm rot="16199895" flipH="0" flipV="0">
                  <a:off x="173108" y="170555"/>
                  <a:ext cx="142300" cy="243741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610739657" name=""/>
            <p:cNvGrpSpPr/>
            <p:nvPr/>
          </p:nvGrpSpPr>
          <p:grpSpPr bwMode="auto">
            <a:xfrm rot="0" flipH="0" flipV="0">
              <a:off x="347157" y="2724840"/>
              <a:ext cx="2174871" cy="899230"/>
              <a:chOff x="0" y="0"/>
              <a:chExt cx="2174871" cy="899230"/>
            </a:xfrm>
          </p:grpSpPr>
          <p:grpSp>
            <p:nvGrpSpPr>
              <p:cNvPr id="1227945109" name=""/>
              <p:cNvGrpSpPr/>
              <p:nvPr/>
            </p:nvGrpSpPr>
            <p:grpSpPr bwMode="auto">
              <a:xfrm>
                <a:off x="0" y="0"/>
                <a:ext cx="2174871" cy="899230"/>
                <a:chOff x="0" y="0"/>
                <a:chExt cx="2174871" cy="899230"/>
              </a:xfrm>
            </p:grpSpPr>
            <p:sp>
              <p:nvSpPr>
                <p:cNvPr id="1528236386" name=""/>
                <p:cNvSpPr/>
                <p:nvPr/>
              </p:nvSpPr>
              <p:spPr bwMode="auto">
                <a:xfrm flipH="0" flipV="0">
                  <a:off x="109350" y="115749"/>
                  <a:ext cx="2065522" cy="667730"/>
                </a:xfrm>
                <a:prstGeom prst="flowChartTerminator">
                  <a:avLst/>
                </a:prstGeom>
                <a:solidFill>
                  <a:schemeClr val="bg1"/>
                </a:soli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2011861017" name=""/>
                <p:cNvSpPr/>
                <p:nvPr/>
              </p:nvSpPr>
              <p:spPr bwMode="auto">
                <a:xfrm rot="16199969" flipH="0" flipV="0">
                  <a:off x="0" y="0"/>
                  <a:ext cx="899231" cy="89923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84269707" name=""/>
              <p:cNvSpPr txBox="1"/>
              <p:nvPr/>
            </p:nvSpPr>
            <p:spPr bwMode="auto">
              <a:xfrm rot="0" flipH="0" flipV="0">
                <a:off x="746388" y="190352"/>
                <a:ext cx="1383360" cy="640440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 sz="800"/>
              </a:p>
              <a:p>
                <a:pPr>
                  <a:defRPr/>
                </a:pPr>
                <a:endParaRPr lang="es-AR" sz="800">
                  <a:latin typeface="DejaVu Serif"/>
                  <a:cs typeface="DejaVu Serif"/>
                </a:endParaRPr>
              </a:p>
            </p:txBody>
          </p:sp>
          <p:grpSp>
            <p:nvGrpSpPr>
              <p:cNvPr id="1760396145" name=""/>
              <p:cNvGrpSpPr/>
              <p:nvPr/>
            </p:nvGrpSpPr>
            <p:grpSpPr bwMode="auto">
              <a:xfrm flipH="0" flipV="0">
                <a:off x="245524" y="238998"/>
                <a:ext cx="421227" cy="421227"/>
                <a:chOff x="0" y="0"/>
                <a:chExt cx="421227" cy="421227"/>
              </a:xfrm>
            </p:grpSpPr>
            <p:sp>
              <p:nvSpPr>
                <p:cNvPr id="1562935904" name=""/>
                <p:cNvSpPr/>
                <p:nvPr/>
              </p:nvSpPr>
              <p:spPr bwMode="auto">
                <a:xfrm rot="0" flipH="0" flipV="0">
                  <a:off x="0" y="0"/>
                  <a:ext cx="421227" cy="421227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583033787" name="Ellipse 228639615"/>
                <p:cNvSpPr/>
                <p:nvPr/>
              </p:nvSpPr>
              <p:spPr bwMode="auto">
                <a:xfrm rot="0" flipH="0" flipV="0">
                  <a:off x="163224" y="75015"/>
                  <a:ext cx="94772" cy="94772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85067400" name=""/>
                <p:cNvSpPr/>
                <p:nvPr/>
              </p:nvSpPr>
              <p:spPr bwMode="auto">
                <a:xfrm rot="16199895" flipH="0" flipV="0">
                  <a:off x="149258" y="147060"/>
                  <a:ext cx="122694" cy="21016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1965153954" name=""/>
            <p:cNvGrpSpPr/>
            <p:nvPr/>
          </p:nvGrpSpPr>
          <p:grpSpPr bwMode="auto">
            <a:xfrm rot="0" flipH="0" flipV="0">
              <a:off x="3302390" y="2724840"/>
              <a:ext cx="2174871" cy="983192"/>
              <a:chOff x="0" y="0"/>
              <a:chExt cx="2174871" cy="983192"/>
            </a:xfrm>
          </p:grpSpPr>
          <p:grpSp>
            <p:nvGrpSpPr>
              <p:cNvPr id="1111867972" name=""/>
              <p:cNvGrpSpPr/>
              <p:nvPr/>
            </p:nvGrpSpPr>
            <p:grpSpPr bwMode="auto">
              <a:xfrm>
                <a:off x="0" y="0"/>
                <a:ext cx="2174871" cy="899230"/>
                <a:chOff x="0" y="0"/>
                <a:chExt cx="2174871" cy="899230"/>
              </a:xfrm>
            </p:grpSpPr>
            <p:sp>
              <p:nvSpPr>
                <p:cNvPr id="602812767" name=""/>
                <p:cNvSpPr/>
                <p:nvPr/>
              </p:nvSpPr>
              <p:spPr bwMode="auto">
                <a:xfrm flipH="0" flipV="0">
                  <a:off x="109350" y="115749"/>
                  <a:ext cx="2065522" cy="667730"/>
                </a:xfrm>
                <a:prstGeom prst="flowChartTerminator">
                  <a:avLst/>
                </a:prstGeom>
                <a:solidFill>
                  <a:schemeClr val="bg1"/>
                </a:soli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348402716" name=""/>
                <p:cNvSpPr/>
                <p:nvPr/>
              </p:nvSpPr>
              <p:spPr bwMode="auto">
                <a:xfrm rot="16199969" flipH="0" flipV="0">
                  <a:off x="0" y="0"/>
                  <a:ext cx="899231" cy="89923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1238088938" name=""/>
              <p:cNvSpPr txBox="1"/>
              <p:nvPr/>
            </p:nvSpPr>
            <p:spPr bwMode="auto">
              <a:xfrm rot="0" flipH="0" flipV="0">
                <a:off x="746388" y="190352"/>
                <a:ext cx="1390198" cy="79283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 sz="800"/>
              </a:p>
              <a:p>
                <a:pPr>
                  <a:defRPr/>
                </a:pPr>
                <a:endParaRPr lang="es-AR"/>
              </a:p>
            </p:txBody>
          </p:sp>
          <p:grpSp>
            <p:nvGrpSpPr>
              <p:cNvPr id="1194095600" name=""/>
              <p:cNvGrpSpPr/>
              <p:nvPr/>
            </p:nvGrpSpPr>
            <p:grpSpPr bwMode="auto">
              <a:xfrm flipH="0" flipV="0">
                <a:off x="245524" y="238998"/>
                <a:ext cx="421227" cy="421227"/>
                <a:chOff x="0" y="0"/>
                <a:chExt cx="421227" cy="421227"/>
              </a:xfrm>
            </p:grpSpPr>
            <p:sp>
              <p:nvSpPr>
                <p:cNvPr id="1553644822" name=""/>
                <p:cNvSpPr/>
                <p:nvPr/>
              </p:nvSpPr>
              <p:spPr bwMode="auto">
                <a:xfrm rot="0" flipH="0" flipV="0">
                  <a:off x="0" y="0"/>
                  <a:ext cx="421227" cy="421227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601804966" name="Ellipse 228639615"/>
                <p:cNvSpPr/>
                <p:nvPr/>
              </p:nvSpPr>
              <p:spPr bwMode="auto">
                <a:xfrm rot="0" flipH="0" flipV="0">
                  <a:off x="163224" y="75015"/>
                  <a:ext cx="94772" cy="94772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320145764" name=""/>
                <p:cNvSpPr/>
                <p:nvPr/>
              </p:nvSpPr>
              <p:spPr bwMode="auto">
                <a:xfrm rot="16199895" flipH="0" flipV="0">
                  <a:off x="149258" y="147060"/>
                  <a:ext cx="122694" cy="21016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1044700073" name=""/>
            <p:cNvGrpSpPr/>
            <p:nvPr/>
          </p:nvGrpSpPr>
          <p:grpSpPr bwMode="auto">
            <a:xfrm>
              <a:off x="6254577" y="2729370"/>
              <a:ext cx="5130102" cy="983192"/>
              <a:chOff x="0" y="0"/>
              <a:chExt cx="5130102" cy="983192"/>
            </a:xfrm>
          </p:grpSpPr>
          <p:grpSp>
            <p:nvGrpSpPr>
              <p:cNvPr id="1354197767" name=""/>
              <p:cNvGrpSpPr/>
              <p:nvPr/>
            </p:nvGrpSpPr>
            <p:grpSpPr bwMode="auto">
              <a:xfrm>
                <a:off x="0" y="0"/>
                <a:ext cx="2174871" cy="983192"/>
                <a:chOff x="0" y="0"/>
                <a:chExt cx="2174871" cy="983192"/>
              </a:xfrm>
            </p:grpSpPr>
            <p:grpSp>
              <p:nvGrpSpPr>
                <p:cNvPr id="963925482" name=""/>
                <p:cNvGrpSpPr/>
                <p:nvPr/>
              </p:nvGrpSpPr>
              <p:grpSpPr bwMode="auto">
                <a:xfrm>
                  <a:off x="0" y="0"/>
                  <a:ext cx="2174871" cy="899230"/>
                  <a:chOff x="0" y="0"/>
                  <a:chExt cx="2174871" cy="899230"/>
                </a:xfrm>
              </p:grpSpPr>
              <p:sp>
                <p:nvSpPr>
                  <p:cNvPr id="1980413875" name=""/>
                  <p:cNvSpPr/>
                  <p:nvPr/>
                </p:nvSpPr>
                <p:spPr bwMode="auto">
                  <a:xfrm flipH="0" flipV="0">
                    <a:off x="109350" y="115749"/>
                    <a:ext cx="2065522" cy="667730"/>
                  </a:xfrm>
                  <a:prstGeom prst="flowChartTerminator">
                    <a:avLst/>
                  </a:prstGeom>
                  <a:solidFill>
                    <a:schemeClr val="bg1"/>
                  </a:solidFill>
                  <a:ln w="1904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619871950" name=""/>
                  <p:cNvSpPr/>
                  <p:nvPr/>
                </p:nvSpPr>
                <p:spPr bwMode="auto">
                  <a:xfrm rot="16199969" flipH="0" flipV="0">
                    <a:off x="0" y="0"/>
                    <a:ext cx="899231" cy="89923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  <p:sp>
              <p:nvSpPr>
                <p:cNvPr id="602817746" name=""/>
                <p:cNvSpPr txBox="1"/>
                <p:nvPr/>
              </p:nvSpPr>
              <p:spPr bwMode="auto">
                <a:xfrm rot="0" flipH="0" flipV="0">
                  <a:off x="746388" y="190352"/>
                  <a:ext cx="1381558" cy="79283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10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8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8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8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1261361867" name=""/>
                <p:cNvGrpSpPr/>
                <p:nvPr/>
              </p:nvGrpSpPr>
              <p:grpSpPr bwMode="auto">
                <a:xfrm flipH="0" flipV="0">
                  <a:off x="245524" y="238998"/>
                  <a:ext cx="421227" cy="421227"/>
                  <a:chOff x="0" y="0"/>
                  <a:chExt cx="421227" cy="421227"/>
                </a:xfrm>
              </p:grpSpPr>
              <p:sp>
                <p:nvSpPr>
                  <p:cNvPr id="1668817665" name=""/>
                  <p:cNvSpPr/>
                  <p:nvPr/>
                </p:nvSpPr>
                <p:spPr bwMode="auto">
                  <a:xfrm rot="0" flipH="0" flipV="0">
                    <a:off x="0" y="0"/>
                    <a:ext cx="421227" cy="421227"/>
                  </a:xfrm>
                  <a:prstGeom prst="ellipse">
                    <a:avLst/>
                  </a:prstGeom>
                  <a:noFill/>
                  <a:ln w="22860" cap="flat" cmpd="sng" algn="ctr">
                    <a:solidFill>
                      <a:srgbClr val="43739E"/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156726844" name="Ellipse 228639615"/>
                  <p:cNvSpPr/>
                  <p:nvPr/>
                </p:nvSpPr>
                <p:spPr bwMode="auto">
                  <a:xfrm rot="0" flipH="0" flipV="0">
                    <a:off x="163224" y="75015"/>
                    <a:ext cx="94772" cy="94772"/>
                  </a:xfrm>
                  <a:prstGeom prst="ellipse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364264783" name=""/>
                  <p:cNvSpPr/>
                  <p:nvPr/>
                </p:nvSpPr>
                <p:spPr bwMode="auto">
                  <a:xfrm rot="16199895" flipH="0" flipV="0">
                    <a:off x="149258" y="147060"/>
                    <a:ext cx="122694" cy="210160"/>
                  </a:xfrm>
                  <a:prstGeom prst="flowChartDelay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</p:grpSp>
          <p:grpSp>
            <p:nvGrpSpPr>
              <p:cNvPr id="538307064" name=""/>
              <p:cNvGrpSpPr/>
              <p:nvPr/>
            </p:nvGrpSpPr>
            <p:grpSpPr bwMode="auto">
              <a:xfrm>
                <a:off x="2955230" y="0"/>
                <a:ext cx="2174871" cy="983192"/>
                <a:chOff x="0" y="0"/>
                <a:chExt cx="2174871" cy="983192"/>
              </a:xfrm>
            </p:grpSpPr>
            <p:grpSp>
              <p:nvGrpSpPr>
                <p:cNvPr id="1609067996" name=""/>
                <p:cNvGrpSpPr/>
                <p:nvPr/>
              </p:nvGrpSpPr>
              <p:grpSpPr bwMode="auto">
                <a:xfrm>
                  <a:off x="0" y="0"/>
                  <a:ext cx="2174871" cy="899230"/>
                  <a:chOff x="0" y="0"/>
                  <a:chExt cx="2174871" cy="899230"/>
                </a:xfrm>
              </p:grpSpPr>
              <p:sp>
                <p:nvSpPr>
                  <p:cNvPr id="1735107249" name=""/>
                  <p:cNvSpPr/>
                  <p:nvPr/>
                </p:nvSpPr>
                <p:spPr bwMode="auto">
                  <a:xfrm flipH="0" flipV="0">
                    <a:off x="109350" y="115749"/>
                    <a:ext cx="2065522" cy="667730"/>
                  </a:xfrm>
                  <a:prstGeom prst="flowChartTerminator">
                    <a:avLst/>
                  </a:prstGeom>
                  <a:solidFill>
                    <a:schemeClr val="bg1"/>
                  </a:solidFill>
                  <a:ln w="1904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202221215" name=""/>
                  <p:cNvSpPr/>
                  <p:nvPr/>
                </p:nvSpPr>
                <p:spPr bwMode="auto">
                  <a:xfrm rot="16199969" flipH="0" flipV="0">
                    <a:off x="0" y="0"/>
                    <a:ext cx="899231" cy="89923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  <p:sp>
              <p:nvSpPr>
                <p:cNvPr id="1031916960" name=""/>
                <p:cNvSpPr txBox="1"/>
                <p:nvPr/>
              </p:nvSpPr>
              <p:spPr bwMode="auto">
                <a:xfrm rot="0" flipH="0" flipV="0">
                  <a:off x="746388" y="190352"/>
                  <a:ext cx="1388758" cy="79283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10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8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8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8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1207851842" name=""/>
                <p:cNvGrpSpPr/>
                <p:nvPr/>
              </p:nvGrpSpPr>
              <p:grpSpPr bwMode="auto">
                <a:xfrm flipH="0" flipV="0">
                  <a:off x="245524" y="238998"/>
                  <a:ext cx="421227" cy="421227"/>
                  <a:chOff x="0" y="0"/>
                  <a:chExt cx="421227" cy="421227"/>
                </a:xfrm>
              </p:grpSpPr>
              <p:sp>
                <p:nvSpPr>
                  <p:cNvPr id="804178482" name=""/>
                  <p:cNvSpPr/>
                  <p:nvPr/>
                </p:nvSpPr>
                <p:spPr bwMode="auto">
                  <a:xfrm rot="0" flipH="0" flipV="0">
                    <a:off x="0" y="0"/>
                    <a:ext cx="421227" cy="421227"/>
                  </a:xfrm>
                  <a:prstGeom prst="ellipse">
                    <a:avLst/>
                  </a:prstGeom>
                  <a:noFill/>
                  <a:ln w="22860" cap="flat" cmpd="sng" algn="ctr">
                    <a:solidFill>
                      <a:srgbClr val="43739E"/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528521264" name="Ellipse 228639615"/>
                  <p:cNvSpPr/>
                  <p:nvPr/>
                </p:nvSpPr>
                <p:spPr bwMode="auto">
                  <a:xfrm rot="0" flipH="0" flipV="0">
                    <a:off x="163224" y="75015"/>
                    <a:ext cx="94772" cy="94772"/>
                  </a:xfrm>
                  <a:prstGeom prst="ellipse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813551294" name=""/>
                  <p:cNvSpPr/>
                  <p:nvPr/>
                </p:nvSpPr>
                <p:spPr bwMode="auto">
                  <a:xfrm rot="16199895" flipH="0" flipV="0">
                    <a:off x="149258" y="147060"/>
                    <a:ext cx="122694" cy="210160"/>
                  </a:xfrm>
                  <a:prstGeom prst="flowChartDelay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</p:grpSp>
        </p:grpSp>
        <p:grpSp>
          <p:nvGrpSpPr>
            <p:cNvPr id="315648402" name=""/>
            <p:cNvGrpSpPr/>
            <p:nvPr/>
          </p:nvGrpSpPr>
          <p:grpSpPr bwMode="auto">
            <a:xfrm rot="0" flipH="0" flipV="0">
              <a:off x="5907159" y="4061418"/>
              <a:ext cx="2902306" cy="913412"/>
              <a:chOff x="0" y="0"/>
              <a:chExt cx="2902306" cy="913412"/>
            </a:xfrm>
          </p:grpSpPr>
          <p:grpSp>
            <p:nvGrpSpPr>
              <p:cNvPr id="2108228628" name=""/>
              <p:cNvGrpSpPr/>
              <p:nvPr/>
            </p:nvGrpSpPr>
            <p:grpSpPr bwMode="auto">
              <a:xfrm flipH="0" flipV="0">
                <a:off x="0" y="0"/>
                <a:ext cx="1467465" cy="913412"/>
                <a:chOff x="0" y="0"/>
                <a:chExt cx="1467465" cy="913412"/>
              </a:xfrm>
            </p:grpSpPr>
            <p:sp>
              <p:nvSpPr>
                <p:cNvPr id="1549709394" name=""/>
                <p:cNvSpPr txBox="1"/>
                <p:nvPr/>
              </p:nvSpPr>
              <p:spPr bwMode="auto">
                <a:xfrm rot="0" flipH="0" flipV="0">
                  <a:off x="696186" y="166293"/>
                  <a:ext cx="771279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1490770728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2028329830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349697417" name=""/>
                  <p:cNvGrpSpPr/>
                  <p:nvPr/>
                </p:nvGrpSpPr>
                <p:grpSpPr bwMode="auto">
                  <a:xfrm flipH="0" flipV="0">
                    <a:off x="97029" y="93204"/>
                    <a:ext cx="599152" cy="599152"/>
                    <a:chOff x="0" y="0"/>
                    <a:chExt cx="599152" cy="599152"/>
                  </a:xfrm>
                </p:grpSpPr>
                <p:grpSp>
                  <p:nvGrpSpPr>
                    <p:cNvPr id="2140369361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1237167111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071599928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973687727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1681929535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  <p:grpSp>
            <p:nvGrpSpPr>
              <p:cNvPr id="1152281863" name=""/>
              <p:cNvGrpSpPr/>
              <p:nvPr/>
            </p:nvGrpSpPr>
            <p:grpSpPr bwMode="auto">
              <a:xfrm flipH="0" flipV="0">
                <a:off x="1437047" y="0"/>
                <a:ext cx="1465258" cy="913412"/>
                <a:chOff x="0" y="0"/>
                <a:chExt cx="1465258" cy="913412"/>
              </a:xfrm>
            </p:grpSpPr>
            <p:sp>
              <p:nvSpPr>
                <p:cNvPr id="1734288883" name=""/>
                <p:cNvSpPr txBox="1"/>
                <p:nvPr/>
              </p:nvSpPr>
              <p:spPr bwMode="auto">
                <a:xfrm rot="0" flipH="0" flipV="0">
                  <a:off x="696186" y="166293"/>
                  <a:ext cx="769072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b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</a:b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183058811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291203397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573966819" name=""/>
                  <p:cNvGrpSpPr/>
                  <p:nvPr/>
                </p:nvGrpSpPr>
                <p:grpSpPr bwMode="auto">
                  <a:xfrm flipH="0" flipV="0">
                    <a:off x="97028" y="93204"/>
                    <a:ext cx="599151" cy="599151"/>
                    <a:chOff x="0" y="0"/>
                    <a:chExt cx="599151" cy="599151"/>
                  </a:xfrm>
                </p:grpSpPr>
                <p:grpSp>
                  <p:nvGrpSpPr>
                    <p:cNvPr id="312631629" name=""/>
                    <p:cNvGrpSpPr/>
                    <p:nvPr/>
                  </p:nvGrpSpPr>
                  <p:grpSpPr bwMode="auto">
                    <a:xfrm rot="0" flipH="0" flipV="0">
                      <a:off x="117459" y="115578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1236099050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609298446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121903305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1848884499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2" cy="599152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</p:grpSp>
        <p:grpSp>
          <p:nvGrpSpPr>
            <p:cNvPr id="983168677" name=""/>
            <p:cNvGrpSpPr/>
            <p:nvPr/>
          </p:nvGrpSpPr>
          <p:grpSpPr bwMode="auto">
            <a:xfrm rot="0" flipH="0" flipV="0">
              <a:off x="8862232" y="4061418"/>
              <a:ext cx="2889660" cy="913412"/>
              <a:chOff x="0" y="0"/>
              <a:chExt cx="2889660" cy="913412"/>
            </a:xfrm>
          </p:grpSpPr>
          <p:grpSp>
            <p:nvGrpSpPr>
              <p:cNvPr id="146465417" name=""/>
              <p:cNvGrpSpPr/>
              <p:nvPr/>
            </p:nvGrpSpPr>
            <p:grpSpPr bwMode="auto">
              <a:xfrm flipH="0" flipV="0">
                <a:off x="0" y="0"/>
                <a:ext cx="1456618" cy="913412"/>
                <a:chOff x="0" y="0"/>
                <a:chExt cx="1456618" cy="913412"/>
              </a:xfrm>
            </p:grpSpPr>
            <p:sp>
              <p:nvSpPr>
                <p:cNvPr id="609494801" name=""/>
                <p:cNvSpPr txBox="1"/>
                <p:nvPr/>
              </p:nvSpPr>
              <p:spPr bwMode="auto">
                <a:xfrm rot="0" flipH="0" flipV="0">
                  <a:off x="696186" y="166293"/>
                  <a:ext cx="760432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119489920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1894108390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89704830" name=""/>
                  <p:cNvGrpSpPr/>
                  <p:nvPr/>
                </p:nvGrpSpPr>
                <p:grpSpPr bwMode="auto">
                  <a:xfrm flipH="0" flipV="0">
                    <a:off x="97028" y="93204"/>
                    <a:ext cx="599151" cy="599151"/>
                    <a:chOff x="0" y="0"/>
                    <a:chExt cx="599151" cy="599151"/>
                  </a:xfrm>
                </p:grpSpPr>
                <p:grpSp>
                  <p:nvGrpSpPr>
                    <p:cNvPr id="1413680065" name=""/>
                    <p:cNvGrpSpPr/>
                    <p:nvPr/>
                  </p:nvGrpSpPr>
                  <p:grpSpPr bwMode="auto">
                    <a:xfrm rot="0" flipH="0" flipV="0">
                      <a:off x="117459" y="115578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1037801425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418141956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437660580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1786124232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2" cy="599152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  <p:grpSp>
            <p:nvGrpSpPr>
              <p:cNvPr id="1111257947" name=""/>
              <p:cNvGrpSpPr/>
              <p:nvPr/>
            </p:nvGrpSpPr>
            <p:grpSpPr bwMode="auto">
              <a:xfrm flipH="0" flipV="0">
                <a:off x="1437046" y="0"/>
                <a:ext cx="1452613" cy="785569"/>
                <a:chOff x="0" y="0"/>
                <a:chExt cx="1452613" cy="785569"/>
              </a:xfrm>
            </p:grpSpPr>
            <p:sp>
              <p:nvSpPr>
                <p:cNvPr id="1472422711" name=""/>
                <p:cNvSpPr txBox="1"/>
                <p:nvPr/>
              </p:nvSpPr>
              <p:spPr bwMode="auto">
                <a:xfrm rot="0" flipH="0" flipV="0">
                  <a:off x="696186" y="166293"/>
                  <a:ext cx="756427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/>
                    <a:t>Cargo</a:t>
                  </a:r>
                  <a:endParaRPr lang="es-AR" sz="700"/>
                </a:p>
              </p:txBody>
            </p:sp>
            <p:grpSp>
              <p:nvGrpSpPr>
                <p:cNvPr id="1875826350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836631476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53851120" name=""/>
                  <p:cNvGrpSpPr/>
                  <p:nvPr/>
                </p:nvGrpSpPr>
                <p:grpSpPr bwMode="auto">
                  <a:xfrm flipH="0" flipV="0">
                    <a:off x="97027" y="93204"/>
                    <a:ext cx="599151" cy="599151"/>
                    <a:chOff x="0" y="0"/>
                    <a:chExt cx="599151" cy="599151"/>
                  </a:xfrm>
                </p:grpSpPr>
                <p:grpSp>
                  <p:nvGrpSpPr>
                    <p:cNvPr id="1030203874" name=""/>
                    <p:cNvGrpSpPr/>
                    <p:nvPr/>
                  </p:nvGrpSpPr>
                  <p:grpSpPr bwMode="auto">
                    <a:xfrm rot="0" flipH="0" flipV="0">
                      <a:off x="117459" y="115578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667421607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777453787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477074508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2135265173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2" cy="599152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</p:grpSp>
        <p:grpSp>
          <p:nvGrpSpPr>
            <p:cNvPr id="1771417266" name=""/>
            <p:cNvGrpSpPr/>
            <p:nvPr/>
          </p:nvGrpSpPr>
          <p:grpSpPr bwMode="auto">
            <a:xfrm rot="0" flipH="0" flipV="0">
              <a:off x="0" y="4061417"/>
              <a:ext cx="2892947" cy="913412"/>
              <a:chOff x="0" y="0"/>
              <a:chExt cx="2892947" cy="913412"/>
            </a:xfrm>
          </p:grpSpPr>
          <p:grpSp>
            <p:nvGrpSpPr>
              <p:cNvPr id="724512668" name=""/>
              <p:cNvGrpSpPr/>
              <p:nvPr/>
            </p:nvGrpSpPr>
            <p:grpSpPr bwMode="auto">
              <a:xfrm flipH="0" flipV="0">
                <a:off x="0" y="0"/>
                <a:ext cx="1461348" cy="913412"/>
                <a:chOff x="0" y="0"/>
                <a:chExt cx="1461348" cy="913412"/>
              </a:xfrm>
            </p:grpSpPr>
            <p:sp>
              <p:nvSpPr>
                <p:cNvPr id="454705603" name=""/>
                <p:cNvSpPr txBox="1"/>
                <p:nvPr/>
              </p:nvSpPr>
              <p:spPr bwMode="auto">
                <a:xfrm rot="0" flipH="0" flipV="0">
                  <a:off x="696186" y="166293"/>
                  <a:ext cx="765162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328413345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1046767066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97891304" name=""/>
                  <p:cNvGrpSpPr/>
                  <p:nvPr/>
                </p:nvGrpSpPr>
                <p:grpSpPr bwMode="auto">
                  <a:xfrm flipH="0" flipV="0">
                    <a:off x="97029" y="93205"/>
                    <a:ext cx="599153" cy="599153"/>
                    <a:chOff x="0" y="0"/>
                    <a:chExt cx="599153" cy="599153"/>
                  </a:xfrm>
                </p:grpSpPr>
                <p:grpSp>
                  <p:nvGrpSpPr>
                    <p:cNvPr id="2102238924" name=""/>
                    <p:cNvGrpSpPr/>
                    <p:nvPr/>
                  </p:nvGrpSpPr>
                  <p:grpSpPr bwMode="auto">
                    <a:xfrm rot="0" flipH="0" flipV="0">
                      <a:off x="117459" y="115581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927152478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526018356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34316961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1987553277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4" cy="599154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  <p:grpSp>
            <p:nvGrpSpPr>
              <p:cNvPr id="702337179" name=""/>
              <p:cNvGrpSpPr/>
              <p:nvPr/>
            </p:nvGrpSpPr>
            <p:grpSpPr bwMode="auto">
              <a:xfrm flipH="0" flipV="0">
                <a:off x="1437048" y="0"/>
                <a:ext cx="1455899" cy="913412"/>
                <a:chOff x="0" y="0"/>
                <a:chExt cx="1455899" cy="913412"/>
              </a:xfrm>
            </p:grpSpPr>
            <p:sp>
              <p:nvSpPr>
                <p:cNvPr id="287664350" name=""/>
                <p:cNvSpPr txBox="1"/>
                <p:nvPr/>
              </p:nvSpPr>
              <p:spPr bwMode="auto">
                <a:xfrm rot="0" flipH="0" flipV="0">
                  <a:off x="696186" y="166293"/>
                  <a:ext cx="759713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703760917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657074822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816774717" name=""/>
                  <p:cNvGrpSpPr/>
                  <p:nvPr/>
                </p:nvGrpSpPr>
                <p:grpSpPr bwMode="auto">
                  <a:xfrm flipH="0" flipV="0">
                    <a:off x="97029" y="93204"/>
                    <a:ext cx="599152" cy="599152"/>
                    <a:chOff x="0" y="0"/>
                    <a:chExt cx="599152" cy="599152"/>
                  </a:xfrm>
                </p:grpSpPr>
                <p:grpSp>
                  <p:nvGrpSpPr>
                    <p:cNvPr id="857256790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469993437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86829988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911142308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187583692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</p:grpSp>
        <p:grpSp>
          <p:nvGrpSpPr>
            <p:cNvPr id="1043837962" name=""/>
            <p:cNvGrpSpPr/>
            <p:nvPr/>
          </p:nvGrpSpPr>
          <p:grpSpPr bwMode="auto">
            <a:xfrm rot="0" flipH="0" flipV="0">
              <a:off x="2955071" y="4061417"/>
              <a:ext cx="2891101" cy="913412"/>
              <a:chOff x="0" y="0"/>
              <a:chExt cx="2891101" cy="913412"/>
            </a:xfrm>
          </p:grpSpPr>
          <p:grpSp>
            <p:nvGrpSpPr>
              <p:cNvPr id="98069672" name=""/>
              <p:cNvGrpSpPr/>
              <p:nvPr/>
            </p:nvGrpSpPr>
            <p:grpSpPr bwMode="auto">
              <a:xfrm flipH="0" flipV="0">
                <a:off x="0" y="0"/>
                <a:ext cx="1456619" cy="913412"/>
                <a:chOff x="0" y="0"/>
                <a:chExt cx="1456619" cy="913412"/>
              </a:xfrm>
            </p:grpSpPr>
            <p:sp>
              <p:nvSpPr>
                <p:cNvPr id="923896453" name=""/>
                <p:cNvSpPr txBox="1"/>
                <p:nvPr/>
              </p:nvSpPr>
              <p:spPr bwMode="auto">
                <a:xfrm rot="0" flipH="0" flipV="0">
                  <a:off x="696186" y="166293"/>
                  <a:ext cx="760433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/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602180190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2121548056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801253" name=""/>
                  <p:cNvGrpSpPr/>
                  <p:nvPr/>
                </p:nvGrpSpPr>
                <p:grpSpPr bwMode="auto">
                  <a:xfrm flipH="0" flipV="0">
                    <a:off x="97029" y="93204"/>
                    <a:ext cx="599152" cy="599152"/>
                    <a:chOff x="0" y="0"/>
                    <a:chExt cx="599152" cy="599152"/>
                  </a:xfrm>
                </p:grpSpPr>
                <p:grpSp>
                  <p:nvGrpSpPr>
                    <p:cNvPr id="1245431830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053761377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456456598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73951138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1589748187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  <p:grpSp>
            <p:nvGrpSpPr>
              <p:cNvPr id="1135852842" name=""/>
              <p:cNvGrpSpPr/>
              <p:nvPr/>
            </p:nvGrpSpPr>
            <p:grpSpPr bwMode="auto">
              <a:xfrm flipH="0" flipV="0">
                <a:off x="1437047" y="0"/>
                <a:ext cx="1454053" cy="785570"/>
                <a:chOff x="0" y="0"/>
                <a:chExt cx="1454053" cy="785570"/>
              </a:xfrm>
            </p:grpSpPr>
            <p:sp>
              <p:nvSpPr>
                <p:cNvPr id="1230444433" name=""/>
                <p:cNvSpPr txBox="1"/>
                <p:nvPr/>
              </p:nvSpPr>
              <p:spPr bwMode="auto">
                <a:xfrm rot="0" flipH="0" flipV="0">
                  <a:off x="696186" y="166293"/>
                  <a:ext cx="757867" cy="57947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b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</a:b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endParaRPr lang="es-AR" sz="700"/>
                </a:p>
              </p:txBody>
            </p:sp>
            <p:grpSp>
              <p:nvGrpSpPr>
                <p:cNvPr id="981424677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2026194397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2074740989" name=""/>
                  <p:cNvGrpSpPr/>
                  <p:nvPr/>
                </p:nvGrpSpPr>
                <p:grpSpPr bwMode="auto">
                  <a:xfrm flipH="0" flipV="0">
                    <a:off x="97028" y="93204"/>
                    <a:ext cx="599152" cy="599152"/>
                    <a:chOff x="0" y="0"/>
                    <a:chExt cx="599152" cy="599152"/>
                  </a:xfrm>
                </p:grpSpPr>
                <p:grpSp>
                  <p:nvGrpSpPr>
                    <p:cNvPr id="631864072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410962307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786915581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55863092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  <p:sp>
                  <p:nvSpPr>
                    <p:cNvPr id="333857151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noFill/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</p:grpSp>
            </p:grpSp>
          </p:grpSp>
        </p:grpSp>
        <p:grpSp>
          <p:nvGrpSpPr>
            <p:cNvPr id="302786489" name=""/>
            <p:cNvGrpSpPr/>
            <p:nvPr/>
          </p:nvGrpSpPr>
          <p:grpSpPr bwMode="auto">
            <a:xfrm rot="0" flipH="0" flipV="0">
              <a:off x="1651100" y="1363645"/>
              <a:ext cx="2522372" cy="1042911"/>
              <a:chOff x="0" y="0"/>
              <a:chExt cx="2522372" cy="1042911"/>
            </a:xfrm>
          </p:grpSpPr>
          <p:grpSp>
            <p:nvGrpSpPr>
              <p:cNvPr id="1408984283" name=""/>
              <p:cNvGrpSpPr/>
              <p:nvPr/>
            </p:nvGrpSpPr>
            <p:grpSpPr bwMode="auto">
              <a:xfrm flipH="0" flipV="0">
                <a:off x="0" y="0"/>
                <a:ext cx="2522372" cy="1042911"/>
                <a:chOff x="0" y="0"/>
                <a:chExt cx="2522372" cy="1042911"/>
              </a:xfrm>
            </p:grpSpPr>
            <p:sp>
              <p:nvSpPr>
                <p:cNvPr id="828897427" name=""/>
                <p:cNvSpPr/>
                <p:nvPr/>
              </p:nvSpPr>
              <p:spPr bwMode="auto">
                <a:xfrm flipH="0" flipV="0">
                  <a:off x="126819" y="134244"/>
                  <a:ext cx="2395553" cy="774421"/>
                </a:xfrm>
                <a:prstGeom prst="flowChartTerminator">
                  <a:avLst/>
                </a:prstGeom>
                <a:solidFill>
                  <a:schemeClr val="bg1"/>
                </a:soli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490532562" name=""/>
                <p:cNvSpPr/>
                <p:nvPr/>
              </p:nvSpPr>
              <p:spPr bwMode="auto">
                <a:xfrm rot="16199969" flipH="0" flipV="0">
                  <a:off x="0" y="0"/>
                  <a:ext cx="1042911" cy="104291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1042983760" name=""/>
              <p:cNvSpPr txBox="1"/>
              <p:nvPr/>
            </p:nvSpPr>
            <p:spPr bwMode="auto">
              <a:xfrm rot="0" flipH="0" flipV="0">
                <a:off x="865647" y="220770"/>
                <a:ext cx="1597761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1088242692" name=""/>
              <p:cNvGrpSpPr/>
              <p:nvPr/>
            </p:nvGrpSpPr>
            <p:grpSpPr bwMode="auto">
              <a:xfrm flipH="0" flipV="0">
                <a:off x="284755" y="277186"/>
                <a:ext cx="488529" cy="488529"/>
                <a:chOff x="0" y="0"/>
                <a:chExt cx="488529" cy="488529"/>
              </a:xfrm>
            </p:grpSpPr>
            <p:sp>
              <p:nvSpPr>
                <p:cNvPr id="2105149835" name=""/>
                <p:cNvSpPr/>
                <p:nvPr/>
              </p:nvSpPr>
              <p:spPr bwMode="auto">
                <a:xfrm rot="0" flipH="0" flipV="0">
                  <a:off x="0" y="0"/>
                  <a:ext cx="488530" cy="488530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2120762744" name="Ellipse 228639615"/>
                <p:cNvSpPr/>
                <p:nvPr/>
              </p:nvSpPr>
              <p:spPr bwMode="auto">
                <a:xfrm rot="0" flipH="0" flipV="0">
                  <a:off x="189301" y="87003"/>
                  <a:ext cx="109915" cy="109915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364351941" name=""/>
                <p:cNvSpPr/>
                <p:nvPr/>
              </p:nvSpPr>
              <p:spPr bwMode="auto">
                <a:xfrm rot="16199895" flipH="0" flipV="0">
                  <a:off x="173108" y="170555"/>
                  <a:ext cx="142299" cy="24374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639098147" name=""/>
            <p:cNvGrpSpPr/>
            <p:nvPr/>
          </p:nvGrpSpPr>
          <p:grpSpPr bwMode="auto">
            <a:xfrm rot="0" flipH="0" flipV="0">
              <a:off x="7558443" y="1372707"/>
              <a:ext cx="2522372" cy="1042911"/>
              <a:chOff x="0" y="0"/>
              <a:chExt cx="2522372" cy="1042911"/>
            </a:xfrm>
          </p:grpSpPr>
          <p:grpSp>
            <p:nvGrpSpPr>
              <p:cNvPr id="1396807469" name=""/>
              <p:cNvGrpSpPr/>
              <p:nvPr/>
            </p:nvGrpSpPr>
            <p:grpSpPr bwMode="auto">
              <a:xfrm flipH="0" flipV="0">
                <a:off x="0" y="0"/>
                <a:ext cx="2522372" cy="1042911"/>
                <a:chOff x="0" y="0"/>
                <a:chExt cx="2522372" cy="1042911"/>
              </a:xfrm>
            </p:grpSpPr>
            <p:sp>
              <p:nvSpPr>
                <p:cNvPr id="1568688858" name=""/>
                <p:cNvSpPr/>
                <p:nvPr/>
              </p:nvSpPr>
              <p:spPr bwMode="auto">
                <a:xfrm flipH="0" flipV="0">
                  <a:off x="126819" y="134244"/>
                  <a:ext cx="2395553" cy="774421"/>
                </a:xfrm>
                <a:prstGeom prst="flowChartTerminator">
                  <a:avLst/>
                </a:prstGeom>
                <a:solidFill>
                  <a:schemeClr val="bg1"/>
                </a:soli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448049640" name=""/>
                <p:cNvSpPr/>
                <p:nvPr/>
              </p:nvSpPr>
              <p:spPr bwMode="auto">
                <a:xfrm rot="16199969" flipH="0" flipV="0">
                  <a:off x="0" y="0"/>
                  <a:ext cx="1042911" cy="104291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89202102" name=""/>
              <p:cNvSpPr txBox="1"/>
              <p:nvPr/>
            </p:nvSpPr>
            <p:spPr bwMode="auto">
              <a:xfrm rot="0" flipH="0" flipV="0">
                <a:off x="865647" y="220770"/>
                <a:ext cx="1586300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>
                    <a:latin typeface="DejaVu Serif"/>
                    <a:ea typeface="DejaVu Serif"/>
                    <a:cs typeface="DejaVu Serif"/>
                  </a:rPr>
                  <a:t>Name</a:t>
                </a:r>
                <a:endParaRPr lang="es-AR" sz="11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>
                    <a:latin typeface="DejaVu Serif"/>
                    <a:ea typeface="DejaVu Serif"/>
                    <a:cs typeface="DejaVu Serif"/>
                  </a:rPr>
                  <a:t>Surname</a:t>
                </a:r>
                <a:endParaRPr lang="es-AR" sz="11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1084901126" name=""/>
              <p:cNvGrpSpPr/>
              <p:nvPr/>
            </p:nvGrpSpPr>
            <p:grpSpPr bwMode="auto">
              <a:xfrm flipH="0" flipV="0">
                <a:off x="284755" y="277186"/>
                <a:ext cx="488529" cy="488529"/>
                <a:chOff x="0" y="0"/>
                <a:chExt cx="488529" cy="488529"/>
              </a:xfrm>
            </p:grpSpPr>
            <p:sp>
              <p:nvSpPr>
                <p:cNvPr id="1173690553" name=""/>
                <p:cNvSpPr/>
                <p:nvPr/>
              </p:nvSpPr>
              <p:spPr bwMode="auto">
                <a:xfrm rot="0" flipH="0" flipV="0">
                  <a:off x="0" y="0"/>
                  <a:ext cx="488530" cy="488530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505291423" name="Ellipse 228639615"/>
                <p:cNvSpPr/>
                <p:nvPr/>
              </p:nvSpPr>
              <p:spPr bwMode="auto">
                <a:xfrm rot="0" flipH="0" flipV="0">
                  <a:off x="189301" y="87003"/>
                  <a:ext cx="109915" cy="109915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2120133378" name=""/>
                <p:cNvSpPr/>
                <p:nvPr/>
              </p:nvSpPr>
              <p:spPr bwMode="auto">
                <a:xfrm rot="16199895" flipH="0" flipV="0">
                  <a:off x="173108" y="170555"/>
                  <a:ext cx="142299" cy="24374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635180961" name=""/>
            <p:cNvGrpSpPr/>
            <p:nvPr/>
          </p:nvGrpSpPr>
          <p:grpSpPr bwMode="auto">
            <a:xfrm>
              <a:off x="2647931" y="1022589"/>
              <a:ext cx="6464528" cy="392906"/>
              <a:chOff x="0" y="0"/>
              <a:chExt cx="6464528" cy="392906"/>
            </a:xfrm>
          </p:grpSpPr>
          <p:cxnSp>
            <p:nvCxnSpPr>
              <p:cNvPr id="0" name=""/>
              <p:cNvCxnSpPr>
                <a:cxnSpLocks/>
              </p:cNvCxnSpPr>
              <p:nvPr/>
            </p:nvCxnSpPr>
            <p:spPr bwMode="auto">
              <a:xfrm rot="16199969" flipH="0" flipV="0">
                <a:off x="1357312" y="-1357311"/>
                <a:ext cx="392905" cy="3107531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357136" name=""/>
              <p:cNvCxnSpPr>
                <a:cxnSpLocks/>
              </p:cNvCxnSpPr>
              <p:nvPr/>
            </p:nvCxnSpPr>
            <p:spPr bwMode="auto">
              <a:xfrm rot="16199969" flipH="1" flipV="0">
                <a:off x="4714310" y="-1357312"/>
                <a:ext cx="392905" cy="3107530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1686124" name=""/>
            <p:cNvGrpSpPr/>
            <p:nvPr/>
          </p:nvGrpSpPr>
          <p:grpSpPr bwMode="auto">
            <a:xfrm flipH="0" flipV="0">
              <a:off x="1232719" y="2376990"/>
              <a:ext cx="3359135" cy="392904"/>
              <a:chOff x="0" y="0"/>
              <a:chExt cx="3359135" cy="392904"/>
            </a:xfrm>
          </p:grpSpPr>
          <p:cxnSp>
            <p:nvCxnSpPr>
              <p:cNvPr id="1779965654" name=""/>
              <p:cNvCxnSpPr>
                <a:cxnSpLocks/>
              </p:cNvCxnSpPr>
              <p:nvPr/>
            </p:nvCxnSpPr>
            <p:spPr bwMode="auto">
              <a:xfrm rot="16199969" flipH="0" flipV="0">
                <a:off x="610923" y="-610923"/>
                <a:ext cx="392905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0674422" name=""/>
              <p:cNvCxnSpPr>
                <a:cxnSpLocks/>
              </p:cNvCxnSpPr>
              <p:nvPr/>
            </p:nvCxnSpPr>
            <p:spPr bwMode="auto">
              <a:xfrm rot="16199969" flipH="1" flipV="0">
                <a:off x="2355306" y="-610923"/>
                <a:ext cx="392904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5422165" name=""/>
            <p:cNvGrpSpPr/>
            <p:nvPr/>
          </p:nvGrpSpPr>
          <p:grpSpPr bwMode="auto">
            <a:xfrm flipH="0" flipV="0">
              <a:off x="7140057" y="2376991"/>
              <a:ext cx="3359136" cy="392904"/>
              <a:chOff x="0" y="0"/>
              <a:chExt cx="3359136" cy="392904"/>
            </a:xfrm>
          </p:grpSpPr>
          <p:cxnSp>
            <p:nvCxnSpPr>
              <p:cNvPr id="658138218" name=""/>
              <p:cNvCxnSpPr>
                <a:cxnSpLocks/>
              </p:cNvCxnSpPr>
              <p:nvPr/>
            </p:nvCxnSpPr>
            <p:spPr bwMode="auto">
              <a:xfrm rot="16199969" flipH="0" flipV="0">
                <a:off x="610924" y="-610924"/>
                <a:ext cx="392904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5357042" name=""/>
              <p:cNvCxnSpPr>
                <a:cxnSpLocks/>
              </p:cNvCxnSpPr>
              <p:nvPr/>
            </p:nvCxnSpPr>
            <p:spPr bwMode="auto">
              <a:xfrm rot="16199969" flipH="1" flipV="0">
                <a:off x="2355308" y="-610924"/>
                <a:ext cx="392904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0790387" name=""/>
            <p:cNvGrpSpPr/>
            <p:nvPr/>
          </p:nvGrpSpPr>
          <p:grpSpPr bwMode="auto">
            <a:xfrm flipH="0" flipV="0">
              <a:off x="502213" y="3600951"/>
              <a:ext cx="1864753" cy="392904"/>
              <a:chOff x="0" y="0"/>
              <a:chExt cx="1864753" cy="392904"/>
            </a:xfrm>
          </p:grpSpPr>
          <p:cxnSp>
            <p:nvCxnSpPr>
              <p:cNvPr id="1063069962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641253" name=""/>
              <p:cNvCxnSpPr>
                <a:cxnSpLocks/>
              </p:cNvCxnSpPr>
              <p:nvPr/>
            </p:nvCxnSpPr>
            <p:spPr bwMode="auto">
              <a:xfrm rot="16199969" flipH="1" flipV="0">
                <a:off x="1220103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2682985" name=""/>
            <p:cNvGrpSpPr/>
            <p:nvPr/>
          </p:nvGrpSpPr>
          <p:grpSpPr bwMode="auto">
            <a:xfrm flipH="0" flipV="0">
              <a:off x="3457445" y="3600951"/>
              <a:ext cx="1864755" cy="392904"/>
              <a:chOff x="0" y="0"/>
              <a:chExt cx="1864755" cy="392904"/>
            </a:xfrm>
          </p:grpSpPr>
          <p:cxnSp>
            <p:nvCxnSpPr>
              <p:cNvPr id="629551830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1408232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28090925" name=""/>
            <p:cNvGrpSpPr/>
            <p:nvPr/>
          </p:nvGrpSpPr>
          <p:grpSpPr bwMode="auto">
            <a:xfrm flipH="0" flipV="0">
              <a:off x="6409551" y="3600951"/>
              <a:ext cx="1864755" cy="392904"/>
              <a:chOff x="0" y="0"/>
              <a:chExt cx="1864755" cy="392904"/>
            </a:xfrm>
          </p:grpSpPr>
          <p:cxnSp>
            <p:nvCxnSpPr>
              <p:cNvPr id="772925357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734645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519872" name=""/>
            <p:cNvGrpSpPr/>
            <p:nvPr/>
          </p:nvGrpSpPr>
          <p:grpSpPr bwMode="auto">
            <a:xfrm flipH="0" flipV="0">
              <a:off x="9364784" y="3600951"/>
              <a:ext cx="1864755" cy="392904"/>
              <a:chOff x="0" y="0"/>
              <a:chExt cx="1864755" cy="392904"/>
            </a:xfrm>
          </p:grpSpPr>
          <p:cxnSp>
            <p:nvCxnSpPr>
              <p:cNvPr id="922752907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6878959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0">
              <a:srgbClr val="43739E"/>
            </a:gs>
            <a:gs pos="50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75000"/>
              </a:schemeClr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1621557" name=""/>
          <p:cNvSpPr txBox="1"/>
          <p:nvPr/>
        </p:nvSpPr>
        <p:spPr bwMode="auto">
          <a:xfrm rot="16199969" flipH="0" flipV="0">
            <a:off x="5740497" y="200691"/>
            <a:ext cx="747119" cy="12249717"/>
          </a:xfrm>
          <a:prstGeom prst="rect">
            <a:avLst/>
          </a:prstGeom>
          <a:noFill/>
        </p:spPr>
        <p:txBody>
          <a:bodyPr vertOverflow="overflow" horzOverflow="overflow" vert="vert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400" b="1" i="0" u="none" strike="noStrike" cap="none" spc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ORGANIGRAMA</a:t>
            </a:r>
            <a:endParaRPr lang="es-AR" sz="2400" b="0" i="0" u="none" strike="noStrike" cap="none" spc="0">
              <a:solidFill>
                <a:schemeClr val="bg1"/>
              </a:solidFill>
              <a:latin typeface="DejaVu Serif"/>
              <a:cs typeface="DejaVu Serif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600" b="0" i="0" u="none" strike="noStrike" cap="none" spc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Elementos infográficos</a:t>
            </a:r>
            <a:endParaRPr lang="es-AR" sz="2400">
              <a:solidFill>
                <a:schemeClr val="bg1"/>
              </a:solidFill>
            </a:endParaRPr>
          </a:p>
        </p:txBody>
      </p:sp>
      <p:sp>
        <p:nvSpPr>
          <p:cNvPr id="804042135" name=""/>
          <p:cNvSpPr txBox="1"/>
          <p:nvPr/>
        </p:nvSpPr>
        <p:spPr bwMode="auto">
          <a:xfrm flipH="0" flipV="0">
            <a:off x="8506800" y="378522"/>
            <a:ext cx="3378574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2400" b="1" i="0" u="none" strike="noStrike" cap="none" spc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NOMBRE DE LA EMPRESA</a:t>
            </a:r>
            <a:endParaRPr lang="es-AR" sz="2400" b="1" i="0" u="none" strike="noStrike" cap="none" spc="0">
              <a:solidFill>
                <a:schemeClr val="bg1"/>
              </a:solidFill>
              <a:latin typeface="DejaVu Serif"/>
              <a:cs typeface="DejaVu Serif"/>
            </a:endParaRPr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600" b="0" i="0" u="none" strike="noStrike" cap="none" spc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Eslogan de la empresa</a:t>
            </a:r>
            <a:endParaRPr lang="es-AR" sz="1600" b="0" i="0" u="none" strike="noStrike" cap="none" spc="0">
              <a:solidFill>
                <a:schemeClr val="bg1"/>
              </a:solidFill>
              <a:latin typeface="DejaVu Serif"/>
              <a:cs typeface="DejaVu Serif"/>
            </a:endParaRPr>
          </a:p>
        </p:txBody>
      </p:sp>
      <p:sp>
        <p:nvSpPr>
          <p:cNvPr id="1676918288" name=""/>
          <p:cNvSpPr/>
          <p:nvPr/>
        </p:nvSpPr>
        <p:spPr bwMode="auto">
          <a:xfrm rot="0" flipH="0" flipV="0">
            <a:off x="-10800" y="5797761"/>
            <a:ext cx="12225600" cy="36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968545456" name=""/>
          <p:cNvGrpSpPr/>
          <p:nvPr/>
        </p:nvGrpSpPr>
        <p:grpSpPr bwMode="auto">
          <a:xfrm>
            <a:off x="229945" y="513312"/>
            <a:ext cx="11760894" cy="4974833"/>
            <a:chOff x="0" y="0"/>
            <a:chExt cx="11760894" cy="4974833"/>
          </a:xfrm>
        </p:grpSpPr>
        <p:grpSp>
          <p:nvGrpSpPr>
            <p:cNvPr id="92918704" name=""/>
            <p:cNvGrpSpPr/>
            <p:nvPr/>
          </p:nvGrpSpPr>
          <p:grpSpPr bwMode="auto">
            <a:xfrm flipH="0" flipV="0">
              <a:off x="4604769" y="0"/>
              <a:ext cx="2522376" cy="1042911"/>
              <a:chOff x="0" y="0"/>
              <a:chExt cx="2522376" cy="1042911"/>
            </a:xfrm>
          </p:grpSpPr>
          <p:grpSp>
            <p:nvGrpSpPr>
              <p:cNvPr id="87574943" name=""/>
              <p:cNvGrpSpPr/>
              <p:nvPr/>
            </p:nvGrpSpPr>
            <p:grpSpPr bwMode="auto">
              <a:xfrm flipH="0" flipV="0">
                <a:off x="0" y="0"/>
                <a:ext cx="2522376" cy="1042911"/>
                <a:chOff x="0" y="0"/>
                <a:chExt cx="2522376" cy="1042911"/>
              </a:xfrm>
            </p:grpSpPr>
            <p:sp>
              <p:nvSpPr>
                <p:cNvPr id="1800485099" name=""/>
                <p:cNvSpPr/>
                <p:nvPr/>
              </p:nvSpPr>
              <p:spPr bwMode="auto">
                <a:xfrm flipH="0" flipV="0">
                  <a:off x="126821" y="134244"/>
                  <a:ext cx="2395554" cy="774422"/>
                </a:xfrm>
                <a:prstGeom prst="flowChartTerminator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rgbClr val="FFFFFF"/>
                    </a:gs>
                  </a:gsLst>
                  <a:lin ang="18900000" scaled="1"/>
                </a:gra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759474933" name=""/>
                <p:cNvSpPr/>
                <p:nvPr/>
              </p:nvSpPr>
              <p:spPr bwMode="auto">
                <a:xfrm rot="16199969" flipH="0" flipV="0">
                  <a:off x="0" y="0"/>
                  <a:ext cx="1042912" cy="1042912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1033013274" name=""/>
              <p:cNvSpPr txBox="1"/>
              <p:nvPr/>
            </p:nvSpPr>
            <p:spPr bwMode="auto">
              <a:xfrm rot="0" flipH="0" flipV="0">
                <a:off x="865647" y="220770"/>
                <a:ext cx="1607424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1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11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230230631" name=""/>
              <p:cNvGrpSpPr/>
              <p:nvPr/>
            </p:nvGrpSpPr>
            <p:grpSpPr bwMode="auto">
              <a:xfrm flipH="0" flipV="0">
                <a:off x="284756" y="277187"/>
                <a:ext cx="488529" cy="488529"/>
                <a:chOff x="0" y="0"/>
                <a:chExt cx="488529" cy="488529"/>
              </a:xfrm>
            </p:grpSpPr>
            <p:sp>
              <p:nvSpPr>
                <p:cNvPr id="549767374" name=""/>
                <p:cNvSpPr/>
                <p:nvPr/>
              </p:nvSpPr>
              <p:spPr bwMode="auto">
                <a:xfrm rot="0" flipH="0" flipV="0">
                  <a:off x="0" y="0"/>
                  <a:ext cx="488530" cy="488530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315651304" name="Ellipse 228639615"/>
                <p:cNvSpPr/>
                <p:nvPr/>
              </p:nvSpPr>
              <p:spPr bwMode="auto">
                <a:xfrm rot="0" flipH="0" flipV="0">
                  <a:off x="189302" y="87003"/>
                  <a:ext cx="109915" cy="109915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923572942" name=""/>
                <p:cNvSpPr/>
                <p:nvPr/>
              </p:nvSpPr>
              <p:spPr bwMode="auto">
                <a:xfrm rot="16199895" flipH="0" flipV="0">
                  <a:off x="173108" y="170555"/>
                  <a:ext cx="142300" cy="243741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459799410" name=""/>
            <p:cNvGrpSpPr/>
            <p:nvPr/>
          </p:nvGrpSpPr>
          <p:grpSpPr bwMode="auto">
            <a:xfrm rot="0" flipH="0" flipV="0">
              <a:off x="347157" y="2724840"/>
              <a:ext cx="2174871" cy="899230"/>
              <a:chOff x="0" y="0"/>
              <a:chExt cx="2174871" cy="899230"/>
            </a:xfrm>
          </p:grpSpPr>
          <p:grpSp>
            <p:nvGrpSpPr>
              <p:cNvPr id="914091219" name=""/>
              <p:cNvGrpSpPr/>
              <p:nvPr/>
            </p:nvGrpSpPr>
            <p:grpSpPr bwMode="auto">
              <a:xfrm>
                <a:off x="0" y="0"/>
                <a:ext cx="2174871" cy="899230"/>
                <a:chOff x="0" y="0"/>
                <a:chExt cx="2174871" cy="899230"/>
              </a:xfrm>
            </p:grpSpPr>
            <p:sp>
              <p:nvSpPr>
                <p:cNvPr id="1773363424" name=""/>
                <p:cNvSpPr/>
                <p:nvPr/>
              </p:nvSpPr>
              <p:spPr bwMode="auto">
                <a:xfrm flipH="0" flipV="0">
                  <a:off x="109350" y="115749"/>
                  <a:ext cx="2065522" cy="667730"/>
                </a:xfrm>
                <a:prstGeom prst="flowChartTerminator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rgbClr val="FFFFFF"/>
                    </a:gs>
                  </a:gsLst>
                  <a:lin ang="18900000" scaled="1"/>
                </a:gra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554324524" name=""/>
                <p:cNvSpPr/>
                <p:nvPr/>
              </p:nvSpPr>
              <p:spPr bwMode="auto">
                <a:xfrm rot="16199969" flipH="0" flipV="0">
                  <a:off x="0" y="0"/>
                  <a:ext cx="899231" cy="89923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1903917172" name=""/>
              <p:cNvSpPr txBox="1"/>
              <p:nvPr/>
            </p:nvSpPr>
            <p:spPr bwMode="auto">
              <a:xfrm rot="0" flipH="0" flipV="0">
                <a:off x="746388" y="190352"/>
                <a:ext cx="1381560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1266149119" name=""/>
              <p:cNvGrpSpPr/>
              <p:nvPr/>
            </p:nvGrpSpPr>
            <p:grpSpPr bwMode="auto">
              <a:xfrm flipH="0" flipV="0">
                <a:off x="245524" y="238998"/>
                <a:ext cx="421227" cy="421227"/>
                <a:chOff x="0" y="0"/>
                <a:chExt cx="421227" cy="421227"/>
              </a:xfrm>
            </p:grpSpPr>
            <p:sp>
              <p:nvSpPr>
                <p:cNvPr id="999179195" name=""/>
                <p:cNvSpPr/>
                <p:nvPr/>
              </p:nvSpPr>
              <p:spPr bwMode="auto">
                <a:xfrm rot="0" flipH="0" flipV="0">
                  <a:off x="0" y="0"/>
                  <a:ext cx="421227" cy="421227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331965408" name="Ellipse 228639615"/>
                <p:cNvSpPr/>
                <p:nvPr/>
              </p:nvSpPr>
              <p:spPr bwMode="auto">
                <a:xfrm rot="0" flipH="0" flipV="0">
                  <a:off x="163224" y="75015"/>
                  <a:ext cx="94772" cy="94772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263495470" name=""/>
                <p:cNvSpPr/>
                <p:nvPr/>
              </p:nvSpPr>
              <p:spPr bwMode="auto">
                <a:xfrm rot="16199895" flipH="0" flipV="0">
                  <a:off x="149258" y="147060"/>
                  <a:ext cx="122694" cy="21016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2097416922" name=""/>
            <p:cNvGrpSpPr/>
            <p:nvPr/>
          </p:nvGrpSpPr>
          <p:grpSpPr bwMode="auto">
            <a:xfrm rot="0" flipH="0" flipV="0">
              <a:off x="3302390" y="2724840"/>
              <a:ext cx="2174871" cy="899230"/>
              <a:chOff x="0" y="0"/>
              <a:chExt cx="2174871" cy="899230"/>
            </a:xfrm>
          </p:grpSpPr>
          <p:grpSp>
            <p:nvGrpSpPr>
              <p:cNvPr id="1953652540" name=""/>
              <p:cNvGrpSpPr/>
              <p:nvPr/>
            </p:nvGrpSpPr>
            <p:grpSpPr bwMode="auto">
              <a:xfrm>
                <a:off x="0" y="0"/>
                <a:ext cx="2174871" cy="899230"/>
                <a:chOff x="0" y="0"/>
                <a:chExt cx="2174871" cy="899230"/>
              </a:xfrm>
            </p:grpSpPr>
            <p:sp>
              <p:nvSpPr>
                <p:cNvPr id="514074180" name=""/>
                <p:cNvSpPr/>
                <p:nvPr/>
              </p:nvSpPr>
              <p:spPr bwMode="auto">
                <a:xfrm flipH="0" flipV="0">
                  <a:off x="109350" y="115749"/>
                  <a:ext cx="2065522" cy="667730"/>
                </a:xfrm>
                <a:prstGeom prst="flowChartTerminator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rgbClr val="FFFFFF"/>
                    </a:gs>
                  </a:gsLst>
                  <a:lin ang="18900000" scaled="1"/>
                </a:gra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517870545" name=""/>
                <p:cNvSpPr/>
                <p:nvPr/>
              </p:nvSpPr>
              <p:spPr bwMode="auto">
                <a:xfrm rot="16199969" flipH="0" flipV="0">
                  <a:off x="0" y="0"/>
                  <a:ext cx="899231" cy="89923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1471894943" name=""/>
              <p:cNvSpPr txBox="1"/>
              <p:nvPr/>
            </p:nvSpPr>
            <p:spPr bwMode="auto">
              <a:xfrm rot="0" flipH="0" flipV="0">
                <a:off x="746388" y="190352"/>
                <a:ext cx="1388399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2043672982" name=""/>
              <p:cNvGrpSpPr/>
              <p:nvPr/>
            </p:nvGrpSpPr>
            <p:grpSpPr bwMode="auto">
              <a:xfrm flipH="0" flipV="0">
                <a:off x="245524" y="238998"/>
                <a:ext cx="421227" cy="421227"/>
                <a:chOff x="0" y="0"/>
                <a:chExt cx="421227" cy="421227"/>
              </a:xfrm>
            </p:grpSpPr>
            <p:sp>
              <p:nvSpPr>
                <p:cNvPr id="1934891436" name=""/>
                <p:cNvSpPr/>
                <p:nvPr/>
              </p:nvSpPr>
              <p:spPr bwMode="auto">
                <a:xfrm rot="0" flipH="0" flipV="0">
                  <a:off x="0" y="0"/>
                  <a:ext cx="421227" cy="421227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2057261127" name="Ellipse 228639615"/>
                <p:cNvSpPr/>
                <p:nvPr/>
              </p:nvSpPr>
              <p:spPr bwMode="auto">
                <a:xfrm rot="0" flipH="0" flipV="0">
                  <a:off x="163224" y="75015"/>
                  <a:ext cx="94772" cy="94772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2101296761" name=""/>
                <p:cNvSpPr/>
                <p:nvPr/>
              </p:nvSpPr>
              <p:spPr bwMode="auto">
                <a:xfrm rot="16199895" flipH="0" flipV="0">
                  <a:off x="149258" y="147060"/>
                  <a:ext cx="122694" cy="21016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1834314314" name=""/>
            <p:cNvGrpSpPr/>
            <p:nvPr/>
          </p:nvGrpSpPr>
          <p:grpSpPr bwMode="auto">
            <a:xfrm>
              <a:off x="6254577" y="2729370"/>
              <a:ext cx="5130102" cy="899230"/>
              <a:chOff x="0" y="0"/>
              <a:chExt cx="5130102" cy="899230"/>
            </a:xfrm>
          </p:grpSpPr>
          <p:grpSp>
            <p:nvGrpSpPr>
              <p:cNvPr id="1824981106" name=""/>
              <p:cNvGrpSpPr/>
              <p:nvPr/>
            </p:nvGrpSpPr>
            <p:grpSpPr bwMode="auto">
              <a:xfrm>
                <a:off x="0" y="0"/>
                <a:ext cx="2174871" cy="899230"/>
                <a:chOff x="0" y="0"/>
                <a:chExt cx="2174871" cy="899230"/>
              </a:xfrm>
            </p:grpSpPr>
            <p:grpSp>
              <p:nvGrpSpPr>
                <p:cNvPr id="1567908143" name=""/>
                <p:cNvGrpSpPr/>
                <p:nvPr/>
              </p:nvGrpSpPr>
              <p:grpSpPr bwMode="auto">
                <a:xfrm>
                  <a:off x="0" y="0"/>
                  <a:ext cx="2174871" cy="899230"/>
                  <a:chOff x="0" y="0"/>
                  <a:chExt cx="2174871" cy="899230"/>
                </a:xfrm>
              </p:grpSpPr>
              <p:sp>
                <p:nvSpPr>
                  <p:cNvPr id="1652460267" name=""/>
                  <p:cNvSpPr/>
                  <p:nvPr/>
                </p:nvSpPr>
                <p:spPr bwMode="auto">
                  <a:xfrm flipH="0" flipV="0">
                    <a:off x="109350" y="115749"/>
                    <a:ext cx="2065522" cy="667730"/>
                  </a:xfrm>
                  <a:prstGeom prst="flowChartTerminator">
                    <a:avLst/>
                  </a:prstGeom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100000">
                        <a:srgbClr val="FFFFFF"/>
                      </a:gs>
                    </a:gsLst>
                    <a:lin ang="18900000" scaled="1"/>
                  </a:gradFill>
                  <a:ln w="1904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99874476" name=""/>
                  <p:cNvSpPr/>
                  <p:nvPr/>
                </p:nvSpPr>
                <p:spPr bwMode="auto">
                  <a:xfrm rot="16199969" flipH="0" flipV="0">
                    <a:off x="0" y="0"/>
                    <a:ext cx="899231" cy="89923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  <p:sp>
              <p:nvSpPr>
                <p:cNvPr id="1724702071" name=""/>
                <p:cNvSpPr txBox="1"/>
                <p:nvPr/>
              </p:nvSpPr>
              <p:spPr bwMode="auto">
                <a:xfrm rot="0" flipH="0" flipV="0">
                  <a:off x="746388" y="190352"/>
                  <a:ext cx="1393438" cy="5185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10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8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8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638317843" name=""/>
                <p:cNvGrpSpPr/>
                <p:nvPr/>
              </p:nvGrpSpPr>
              <p:grpSpPr bwMode="auto">
                <a:xfrm flipH="0" flipV="0">
                  <a:off x="245524" y="238998"/>
                  <a:ext cx="421227" cy="421227"/>
                  <a:chOff x="0" y="0"/>
                  <a:chExt cx="421227" cy="421227"/>
                </a:xfrm>
              </p:grpSpPr>
              <p:sp>
                <p:nvSpPr>
                  <p:cNvPr id="407806541" name=""/>
                  <p:cNvSpPr/>
                  <p:nvPr/>
                </p:nvSpPr>
                <p:spPr bwMode="auto">
                  <a:xfrm rot="0" flipH="0" flipV="0">
                    <a:off x="0" y="0"/>
                    <a:ext cx="421227" cy="421227"/>
                  </a:xfrm>
                  <a:prstGeom prst="ellipse">
                    <a:avLst/>
                  </a:prstGeom>
                  <a:noFill/>
                  <a:ln w="22860" cap="flat" cmpd="sng" algn="ctr">
                    <a:solidFill>
                      <a:srgbClr val="43739E"/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388736140" name="Ellipse 228639615"/>
                  <p:cNvSpPr/>
                  <p:nvPr/>
                </p:nvSpPr>
                <p:spPr bwMode="auto">
                  <a:xfrm rot="0" flipH="0" flipV="0">
                    <a:off x="163224" y="75015"/>
                    <a:ext cx="94772" cy="94772"/>
                  </a:xfrm>
                  <a:prstGeom prst="ellipse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605630597" name=""/>
                  <p:cNvSpPr/>
                  <p:nvPr/>
                </p:nvSpPr>
                <p:spPr bwMode="auto">
                  <a:xfrm rot="16199895" flipH="0" flipV="0">
                    <a:off x="149258" y="147060"/>
                    <a:ext cx="122694" cy="210160"/>
                  </a:xfrm>
                  <a:prstGeom prst="flowChartDelay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</p:grpSp>
          <p:grpSp>
            <p:nvGrpSpPr>
              <p:cNvPr id="1967736338" name=""/>
              <p:cNvGrpSpPr/>
              <p:nvPr/>
            </p:nvGrpSpPr>
            <p:grpSpPr bwMode="auto">
              <a:xfrm>
                <a:off x="2955230" y="0"/>
                <a:ext cx="2174871" cy="899230"/>
                <a:chOff x="0" y="0"/>
                <a:chExt cx="2174871" cy="899230"/>
              </a:xfrm>
            </p:grpSpPr>
            <p:grpSp>
              <p:nvGrpSpPr>
                <p:cNvPr id="1297108849" name=""/>
                <p:cNvGrpSpPr/>
                <p:nvPr/>
              </p:nvGrpSpPr>
              <p:grpSpPr bwMode="auto">
                <a:xfrm>
                  <a:off x="0" y="0"/>
                  <a:ext cx="2174871" cy="899230"/>
                  <a:chOff x="0" y="0"/>
                  <a:chExt cx="2174871" cy="899230"/>
                </a:xfrm>
              </p:grpSpPr>
              <p:sp>
                <p:nvSpPr>
                  <p:cNvPr id="644415261" name=""/>
                  <p:cNvSpPr/>
                  <p:nvPr/>
                </p:nvSpPr>
                <p:spPr bwMode="auto">
                  <a:xfrm flipH="0" flipV="0">
                    <a:off x="109350" y="115749"/>
                    <a:ext cx="2065522" cy="667730"/>
                  </a:xfrm>
                  <a:prstGeom prst="flowChartTerminator">
                    <a:avLst/>
                  </a:prstGeom>
                  <a:gradFill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100000">
                        <a:srgbClr val="FFFFFF"/>
                      </a:gs>
                    </a:gsLst>
                    <a:lin ang="18900000" scaled="1"/>
                  </a:gradFill>
                  <a:ln w="1904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59849706" name=""/>
                  <p:cNvSpPr/>
                  <p:nvPr/>
                </p:nvSpPr>
                <p:spPr bwMode="auto">
                  <a:xfrm rot="16199969" flipH="0" flipV="0">
                    <a:off x="0" y="0"/>
                    <a:ext cx="899231" cy="89923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  <p:sp>
              <p:nvSpPr>
                <p:cNvPr id="1490384202" name=""/>
                <p:cNvSpPr txBox="1"/>
                <p:nvPr/>
              </p:nvSpPr>
              <p:spPr bwMode="auto">
                <a:xfrm rot="0" flipH="0" flipV="0">
                  <a:off x="746388" y="190352"/>
                  <a:ext cx="1389838" cy="5185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10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10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8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8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1987475275" name=""/>
                <p:cNvGrpSpPr/>
                <p:nvPr/>
              </p:nvGrpSpPr>
              <p:grpSpPr bwMode="auto">
                <a:xfrm flipH="0" flipV="0">
                  <a:off x="245524" y="238998"/>
                  <a:ext cx="421227" cy="421227"/>
                  <a:chOff x="0" y="0"/>
                  <a:chExt cx="421227" cy="421227"/>
                </a:xfrm>
              </p:grpSpPr>
              <p:sp>
                <p:nvSpPr>
                  <p:cNvPr id="576405775" name=""/>
                  <p:cNvSpPr/>
                  <p:nvPr/>
                </p:nvSpPr>
                <p:spPr bwMode="auto">
                  <a:xfrm rot="0" flipH="0" flipV="0">
                    <a:off x="0" y="0"/>
                    <a:ext cx="421227" cy="421227"/>
                  </a:xfrm>
                  <a:prstGeom prst="ellipse">
                    <a:avLst/>
                  </a:prstGeom>
                  <a:noFill/>
                  <a:ln w="22860" cap="flat" cmpd="sng" algn="ctr">
                    <a:solidFill>
                      <a:srgbClr val="43739E"/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36965254" name="Ellipse 228639615"/>
                  <p:cNvSpPr/>
                  <p:nvPr/>
                </p:nvSpPr>
                <p:spPr bwMode="auto">
                  <a:xfrm rot="0" flipH="0" flipV="0">
                    <a:off x="163224" y="75015"/>
                    <a:ext cx="94772" cy="94772"/>
                  </a:xfrm>
                  <a:prstGeom prst="ellipse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sp>
                <p:nvSpPr>
                  <p:cNvPr id="1376442077" name=""/>
                  <p:cNvSpPr/>
                  <p:nvPr/>
                </p:nvSpPr>
                <p:spPr bwMode="auto">
                  <a:xfrm rot="16199895" flipH="0" flipV="0">
                    <a:off x="149258" y="147060"/>
                    <a:ext cx="122694" cy="210160"/>
                  </a:xfrm>
                  <a:prstGeom prst="flowChartDelay">
                    <a:avLst/>
                  </a:prstGeom>
                  <a:solidFill>
                    <a:srgbClr val="43739E"/>
                  </a:solidFill>
                  <a:ln w="12700" cap="flat" cmpd="sng" algn="ctr">
                    <a:noFill/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</p:grpSp>
          </p:grpSp>
        </p:grpSp>
        <p:grpSp>
          <p:nvGrpSpPr>
            <p:cNvPr id="292460677" name=""/>
            <p:cNvGrpSpPr/>
            <p:nvPr/>
          </p:nvGrpSpPr>
          <p:grpSpPr bwMode="auto">
            <a:xfrm rot="0" flipH="0" flipV="0">
              <a:off x="5907157" y="4061421"/>
              <a:ext cx="2901946" cy="785569"/>
              <a:chOff x="0" y="0"/>
              <a:chExt cx="2901946" cy="785569"/>
            </a:xfrm>
          </p:grpSpPr>
          <p:grpSp>
            <p:nvGrpSpPr>
              <p:cNvPr id="559423039" name=""/>
              <p:cNvGrpSpPr/>
              <p:nvPr/>
            </p:nvGrpSpPr>
            <p:grpSpPr bwMode="auto">
              <a:xfrm flipH="0" flipV="0">
                <a:off x="0" y="0"/>
                <a:ext cx="1460988" cy="785569"/>
                <a:chOff x="0" y="0"/>
                <a:chExt cx="1460988" cy="785569"/>
              </a:xfrm>
            </p:grpSpPr>
            <p:sp>
              <p:nvSpPr>
                <p:cNvPr id="898936285" name=""/>
                <p:cNvSpPr txBox="1"/>
                <p:nvPr/>
              </p:nvSpPr>
              <p:spPr bwMode="auto">
                <a:xfrm rot="0" flipH="0" flipV="0">
                  <a:off x="696186" y="166293"/>
                  <a:ext cx="764802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1111455660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1010471117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522672164" name=""/>
                  <p:cNvGrpSpPr/>
                  <p:nvPr/>
                </p:nvGrpSpPr>
                <p:grpSpPr bwMode="auto">
                  <a:xfrm flipH="0" flipV="0">
                    <a:off x="97029" y="93204"/>
                    <a:ext cx="599152" cy="599152"/>
                    <a:chOff x="0" y="0"/>
                    <a:chExt cx="599152" cy="599152"/>
                  </a:xfrm>
                </p:grpSpPr>
                <p:sp>
                  <p:nvSpPr>
                    <p:cNvPr id="1845105138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1686838277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807722642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2069647477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965095549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  <p:grpSp>
            <p:nvGrpSpPr>
              <p:cNvPr id="1321711370" name=""/>
              <p:cNvGrpSpPr/>
              <p:nvPr/>
            </p:nvGrpSpPr>
            <p:grpSpPr bwMode="auto">
              <a:xfrm flipH="0" flipV="0">
                <a:off x="1437048" y="0"/>
                <a:ext cx="1464898" cy="785569"/>
                <a:chOff x="0" y="0"/>
                <a:chExt cx="1464898" cy="785569"/>
              </a:xfrm>
            </p:grpSpPr>
            <p:sp>
              <p:nvSpPr>
                <p:cNvPr id="294455179" name=""/>
                <p:cNvSpPr txBox="1"/>
                <p:nvPr/>
              </p:nvSpPr>
              <p:spPr bwMode="auto">
                <a:xfrm rot="0" flipH="0" flipV="0">
                  <a:off x="696186" y="166293"/>
                  <a:ext cx="768712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208811740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785849900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056781006" name=""/>
                  <p:cNvGrpSpPr/>
                  <p:nvPr/>
                </p:nvGrpSpPr>
                <p:grpSpPr bwMode="auto">
                  <a:xfrm flipH="0" flipV="0">
                    <a:off x="97028" y="93204"/>
                    <a:ext cx="599151" cy="599151"/>
                    <a:chOff x="0" y="0"/>
                    <a:chExt cx="599151" cy="599151"/>
                  </a:xfrm>
                </p:grpSpPr>
                <p:sp>
                  <p:nvSpPr>
                    <p:cNvPr id="492951205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2" cy="59915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472695677" name=""/>
                    <p:cNvGrpSpPr/>
                    <p:nvPr/>
                  </p:nvGrpSpPr>
                  <p:grpSpPr bwMode="auto">
                    <a:xfrm rot="0" flipH="0" flipV="0">
                      <a:off x="117459" y="115578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509728285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62839106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556705531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</p:grpSp>
        <p:grpSp>
          <p:nvGrpSpPr>
            <p:cNvPr id="138515378" name=""/>
            <p:cNvGrpSpPr/>
            <p:nvPr/>
          </p:nvGrpSpPr>
          <p:grpSpPr bwMode="auto">
            <a:xfrm rot="0" flipH="0" flipV="0">
              <a:off x="8862232" y="4061421"/>
              <a:ext cx="2898661" cy="913412"/>
              <a:chOff x="0" y="0"/>
              <a:chExt cx="2898661" cy="913412"/>
            </a:xfrm>
          </p:grpSpPr>
          <p:grpSp>
            <p:nvGrpSpPr>
              <p:cNvPr id="772138806" name=""/>
              <p:cNvGrpSpPr/>
              <p:nvPr/>
            </p:nvGrpSpPr>
            <p:grpSpPr bwMode="auto">
              <a:xfrm flipH="0" flipV="0">
                <a:off x="0" y="0"/>
                <a:ext cx="1460938" cy="785569"/>
                <a:chOff x="0" y="0"/>
                <a:chExt cx="1460938" cy="785569"/>
              </a:xfrm>
            </p:grpSpPr>
            <p:sp>
              <p:nvSpPr>
                <p:cNvPr id="119185495" name=""/>
                <p:cNvSpPr txBox="1"/>
                <p:nvPr/>
              </p:nvSpPr>
              <p:spPr bwMode="auto">
                <a:xfrm rot="0" flipH="0" flipV="0">
                  <a:off x="696186" y="166293"/>
                  <a:ext cx="764752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1836009702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1691122137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2078164789" name=""/>
                  <p:cNvGrpSpPr/>
                  <p:nvPr/>
                </p:nvGrpSpPr>
                <p:grpSpPr bwMode="auto">
                  <a:xfrm flipH="0" flipV="0">
                    <a:off x="97028" y="93204"/>
                    <a:ext cx="599151" cy="599151"/>
                    <a:chOff x="0" y="0"/>
                    <a:chExt cx="599151" cy="599151"/>
                  </a:xfrm>
                </p:grpSpPr>
                <p:sp>
                  <p:nvSpPr>
                    <p:cNvPr id="1349421510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2" cy="59915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1640959441" name=""/>
                    <p:cNvGrpSpPr/>
                    <p:nvPr/>
                  </p:nvGrpSpPr>
                  <p:grpSpPr bwMode="auto">
                    <a:xfrm rot="0" flipH="0" flipV="0">
                      <a:off x="117459" y="115578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1418043838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070210444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90566467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  <p:grpSp>
            <p:nvGrpSpPr>
              <p:cNvPr id="995356633" name=""/>
              <p:cNvGrpSpPr/>
              <p:nvPr/>
            </p:nvGrpSpPr>
            <p:grpSpPr bwMode="auto">
              <a:xfrm flipH="0" flipV="0">
                <a:off x="1437047" y="0"/>
                <a:ext cx="1461613" cy="913412"/>
                <a:chOff x="0" y="0"/>
                <a:chExt cx="1461613" cy="913412"/>
              </a:xfrm>
            </p:grpSpPr>
            <p:sp>
              <p:nvSpPr>
                <p:cNvPr id="149906098" name=""/>
                <p:cNvSpPr txBox="1"/>
                <p:nvPr/>
              </p:nvSpPr>
              <p:spPr bwMode="auto">
                <a:xfrm rot="0" flipH="0" flipV="0">
                  <a:off x="696186" y="166293"/>
                  <a:ext cx="765427" cy="74711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 sz="7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endParaRPr>
                </a:p>
                <a:p>
                  <a:pPr>
                    <a:defRPr/>
                  </a:pPr>
                  <a:endParaRPr lang="es-AR"/>
                </a:p>
              </p:txBody>
            </p:sp>
            <p:grpSp>
              <p:nvGrpSpPr>
                <p:cNvPr id="1544311447" name=""/>
                <p:cNvGrpSpPr/>
                <p:nvPr/>
              </p:nvGrpSpPr>
              <p:grpSpPr bwMode="auto">
                <a:xfrm flipH="0" flipV="0">
                  <a:off x="0" y="0"/>
                  <a:ext cx="785569" cy="785569"/>
                  <a:chOff x="0" y="0"/>
                  <a:chExt cx="785569" cy="785569"/>
                </a:xfrm>
              </p:grpSpPr>
              <p:sp>
                <p:nvSpPr>
                  <p:cNvPr id="20138380" name=""/>
                  <p:cNvSpPr/>
                  <p:nvPr/>
                </p:nvSpPr>
                <p:spPr bwMode="auto">
                  <a:xfrm rot="16199969" flipH="0" flipV="0">
                    <a:off x="0" y="0"/>
                    <a:ext cx="785570" cy="785570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216319306" name=""/>
                  <p:cNvGrpSpPr/>
                  <p:nvPr/>
                </p:nvGrpSpPr>
                <p:grpSpPr bwMode="auto">
                  <a:xfrm flipH="0" flipV="0">
                    <a:off x="97027" y="93204"/>
                    <a:ext cx="599151" cy="599151"/>
                    <a:chOff x="0" y="0"/>
                    <a:chExt cx="599151" cy="599151"/>
                  </a:xfrm>
                </p:grpSpPr>
                <p:sp>
                  <p:nvSpPr>
                    <p:cNvPr id="1418478017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2" cy="59915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316579821" name=""/>
                    <p:cNvGrpSpPr/>
                    <p:nvPr/>
                  </p:nvGrpSpPr>
                  <p:grpSpPr bwMode="auto">
                    <a:xfrm rot="0" flipH="0" flipV="0">
                      <a:off x="117459" y="115578"/>
                      <a:ext cx="367983" cy="367983"/>
                      <a:chOff x="0" y="0"/>
                      <a:chExt cx="367983" cy="367983"/>
                    </a:xfrm>
                  </p:grpSpPr>
                  <p:sp>
                    <p:nvSpPr>
                      <p:cNvPr id="1378636206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4" cy="367984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986862166" name="Ellipse 228639615"/>
                      <p:cNvSpPr/>
                      <p:nvPr/>
                    </p:nvSpPr>
                    <p:spPr bwMode="auto">
                      <a:xfrm rot="0" flipH="0" flipV="0">
                        <a:off x="142589" y="65532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961654199" name=""/>
                      <p:cNvSpPr/>
                      <p:nvPr/>
                    </p:nvSpPr>
                    <p:spPr bwMode="auto">
                      <a:xfrm rot="16199895" flipH="0" flipV="0">
                        <a:off x="130392" y="128468"/>
                        <a:ext cx="107185" cy="183596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</p:grpSp>
        <p:grpSp>
          <p:nvGrpSpPr>
            <p:cNvPr id="1417060312" name=""/>
            <p:cNvGrpSpPr/>
            <p:nvPr/>
          </p:nvGrpSpPr>
          <p:grpSpPr bwMode="auto">
            <a:xfrm rot="0" flipH="0" flipV="0">
              <a:off x="0" y="4061417"/>
              <a:ext cx="2912747" cy="785570"/>
              <a:chOff x="0" y="0"/>
              <a:chExt cx="2912747" cy="785570"/>
            </a:xfrm>
          </p:grpSpPr>
          <p:grpSp>
            <p:nvGrpSpPr>
              <p:cNvPr id="2056239778" name=""/>
              <p:cNvGrpSpPr/>
              <p:nvPr/>
            </p:nvGrpSpPr>
            <p:grpSpPr bwMode="auto">
              <a:xfrm flipH="0" flipV="0">
                <a:off x="0" y="0"/>
                <a:ext cx="1457748" cy="785570"/>
                <a:chOff x="0" y="0"/>
                <a:chExt cx="1457748" cy="785570"/>
              </a:xfrm>
            </p:grpSpPr>
            <p:sp>
              <p:nvSpPr>
                <p:cNvPr id="2120711675" name=""/>
                <p:cNvSpPr txBox="1"/>
                <p:nvPr/>
              </p:nvSpPr>
              <p:spPr bwMode="auto">
                <a:xfrm rot="0" flipH="0" flipV="0">
                  <a:off x="696186" y="166293"/>
                  <a:ext cx="761562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solidFill>
                      <a:schemeClr val="tx1"/>
                    </a:solidFill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061858970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1126193083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610452399" name=""/>
                  <p:cNvGrpSpPr/>
                  <p:nvPr/>
                </p:nvGrpSpPr>
                <p:grpSpPr bwMode="auto">
                  <a:xfrm flipH="0" flipV="0">
                    <a:off x="97029" y="93205"/>
                    <a:ext cx="599153" cy="599153"/>
                    <a:chOff x="0" y="0"/>
                    <a:chExt cx="599153" cy="599153"/>
                  </a:xfrm>
                </p:grpSpPr>
                <p:sp>
                  <p:nvSpPr>
                    <p:cNvPr id="788515272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4" cy="59915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834771832" name=""/>
                    <p:cNvGrpSpPr/>
                    <p:nvPr/>
                  </p:nvGrpSpPr>
                  <p:grpSpPr bwMode="auto">
                    <a:xfrm rot="0" flipH="0" flipV="0">
                      <a:off x="117459" y="115581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2010022219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086561589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341381184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  <p:grpSp>
            <p:nvGrpSpPr>
              <p:cNvPr id="825710503" name=""/>
              <p:cNvGrpSpPr/>
              <p:nvPr/>
            </p:nvGrpSpPr>
            <p:grpSpPr bwMode="auto">
              <a:xfrm flipH="0" flipV="0">
                <a:off x="1437048" y="0"/>
                <a:ext cx="1475699" cy="785570"/>
                <a:chOff x="0" y="0"/>
                <a:chExt cx="1475699" cy="785570"/>
              </a:xfrm>
            </p:grpSpPr>
            <p:sp>
              <p:nvSpPr>
                <p:cNvPr id="636712883" name=""/>
                <p:cNvSpPr txBox="1"/>
                <p:nvPr/>
              </p:nvSpPr>
              <p:spPr bwMode="auto">
                <a:xfrm rot="0" flipH="0" flipV="0">
                  <a:off x="696186" y="166293"/>
                  <a:ext cx="779513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solidFill>
                      <a:schemeClr val="tx1"/>
                    </a:solidFill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505815198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1554879636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709037325" name=""/>
                  <p:cNvGrpSpPr/>
                  <p:nvPr/>
                </p:nvGrpSpPr>
                <p:grpSpPr bwMode="auto">
                  <a:xfrm flipH="0" flipV="0">
                    <a:off x="97029" y="93204"/>
                    <a:ext cx="599152" cy="599152"/>
                    <a:chOff x="0" y="0"/>
                    <a:chExt cx="599152" cy="599152"/>
                  </a:xfrm>
                </p:grpSpPr>
                <p:sp>
                  <p:nvSpPr>
                    <p:cNvPr id="1130486251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1127803727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013783548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2139998533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832329235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</p:grpSp>
        <p:grpSp>
          <p:nvGrpSpPr>
            <p:cNvPr id="184503891" name=""/>
            <p:cNvGrpSpPr/>
            <p:nvPr/>
          </p:nvGrpSpPr>
          <p:grpSpPr bwMode="auto">
            <a:xfrm rot="0" flipH="0" flipV="0">
              <a:off x="2955071" y="4061417"/>
              <a:ext cx="2900821" cy="785570"/>
              <a:chOff x="0" y="0"/>
              <a:chExt cx="2900821" cy="785570"/>
            </a:xfrm>
          </p:grpSpPr>
          <p:grpSp>
            <p:nvGrpSpPr>
              <p:cNvPr id="524787075" name=""/>
              <p:cNvGrpSpPr/>
              <p:nvPr/>
            </p:nvGrpSpPr>
            <p:grpSpPr bwMode="auto">
              <a:xfrm flipH="0" flipV="0">
                <a:off x="0" y="0"/>
                <a:ext cx="1460579" cy="785570"/>
                <a:chOff x="0" y="0"/>
                <a:chExt cx="1460579" cy="785570"/>
              </a:xfrm>
            </p:grpSpPr>
            <p:sp>
              <p:nvSpPr>
                <p:cNvPr id="1817318114" name=""/>
                <p:cNvSpPr txBox="1"/>
                <p:nvPr/>
              </p:nvSpPr>
              <p:spPr bwMode="auto">
                <a:xfrm rot="0" flipH="0" flipV="0">
                  <a:off x="696186" y="166293"/>
                  <a:ext cx="764393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1792118303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519039820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627160369" name=""/>
                  <p:cNvGrpSpPr/>
                  <p:nvPr/>
                </p:nvGrpSpPr>
                <p:grpSpPr bwMode="auto">
                  <a:xfrm flipH="0" flipV="0">
                    <a:off x="97029" y="93204"/>
                    <a:ext cx="599152" cy="599152"/>
                    <a:chOff x="0" y="0"/>
                    <a:chExt cx="599152" cy="599152"/>
                  </a:xfrm>
                </p:grpSpPr>
                <p:sp>
                  <p:nvSpPr>
                    <p:cNvPr id="1246727185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703587108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353519060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2137650054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930028924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  <p:grpSp>
            <p:nvGrpSpPr>
              <p:cNvPr id="1887805881" name=""/>
              <p:cNvGrpSpPr/>
              <p:nvPr/>
            </p:nvGrpSpPr>
            <p:grpSpPr bwMode="auto">
              <a:xfrm flipH="0" flipV="0">
                <a:off x="1437048" y="0"/>
                <a:ext cx="1463773" cy="785570"/>
                <a:chOff x="0" y="0"/>
                <a:chExt cx="1463773" cy="785570"/>
              </a:xfrm>
            </p:grpSpPr>
            <p:sp>
              <p:nvSpPr>
                <p:cNvPr id="97824494" name=""/>
                <p:cNvSpPr txBox="1"/>
                <p:nvPr/>
              </p:nvSpPr>
              <p:spPr bwMode="auto">
                <a:xfrm rot="0" flipH="0" flipV="0">
                  <a:off x="696186" y="166293"/>
                  <a:ext cx="767587" cy="472799"/>
                </a:xfrm>
                <a:prstGeom prst="rect">
                  <a:avLst/>
                </a:prstGeom>
                <a:noFill/>
              </p:spPr>
              <p:txBody>
  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  <a:spAutoFit/>
                </a:bodyPr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Nombre</a:t>
                  </a:r>
                  <a:endParaRPr lang="es-AR" sz="9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9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Apellido</a:t>
                  </a:r>
                  <a:endParaRPr lang="es-AR" sz="700">
                    <a:latin typeface="DejaVu Serif"/>
                    <a:cs typeface="DejaVu Serif"/>
                  </a:endParaRPr>
                </a:p>
                <a:p>
                  <a:pPr>
                    <a:defRPr/>
                  </a:pPr>
                  <a:r>
                    <a:rPr lang="es-AR" sz="700" b="0" i="0" u="none" strike="noStrike" cap="none" spc="0">
                      <a:solidFill>
                        <a:schemeClr val="tx1"/>
                      </a:solidFill>
                      <a:latin typeface="DejaVu Serif"/>
                      <a:ea typeface="DejaVu Serif"/>
                      <a:cs typeface="DejaVu Serif"/>
                    </a:rPr>
                    <a:t>Cargo</a:t>
                  </a:r>
                  <a:endParaRPr lang="es-AR"/>
                </a:p>
              </p:txBody>
            </p:sp>
            <p:grpSp>
              <p:nvGrpSpPr>
                <p:cNvPr id="1675839625" name=""/>
                <p:cNvGrpSpPr/>
                <p:nvPr/>
              </p:nvGrpSpPr>
              <p:grpSpPr bwMode="auto">
                <a:xfrm flipH="0" flipV="0">
                  <a:off x="0" y="0"/>
                  <a:ext cx="785570" cy="785570"/>
                  <a:chOff x="0" y="0"/>
                  <a:chExt cx="785570" cy="785570"/>
                </a:xfrm>
              </p:grpSpPr>
              <p:sp>
                <p:nvSpPr>
                  <p:cNvPr id="281719095" name=""/>
                  <p:cNvSpPr/>
                  <p:nvPr/>
                </p:nvSpPr>
                <p:spPr bwMode="auto">
                  <a:xfrm rot="16199969" flipH="0" flipV="0">
                    <a:off x="0" y="0"/>
                    <a:ext cx="785571" cy="785571"/>
                  </a:xfrm>
                  <a:prstGeom prst="blockArc">
                    <a:avLst>
                      <a:gd name="adj1" fmla="val 10800000"/>
                      <a:gd name="adj2" fmla="val 0"/>
                      <a:gd name="adj3" fmla="val 0"/>
                    </a:avLst>
                  </a:prstGeom>
                  <a:ln w="38099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p>
                    <a:pPr>
                      <a:defRPr/>
                    </a:pPr>
                    <a:endParaRPr lang="es-AR"/>
                  </a:p>
                </p:txBody>
              </p:sp>
              <p:grpSp>
                <p:nvGrpSpPr>
                  <p:cNvPr id="1469455296" name=""/>
                  <p:cNvGrpSpPr/>
                  <p:nvPr/>
                </p:nvGrpSpPr>
                <p:grpSpPr bwMode="auto">
                  <a:xfrm flipH="0" flipV="0">
                    <a:off x="97028" y="93204"/>
                    <a:ext cx="599152" cy="599152"/>
                    <a:chOff x="0" y="0"/>
                    <a:chExt cx="599152" cy="599152"/>
                  </a:xfrm>
                </p:grpSpPr>
                <p:sp>
                  <p:nvSpPr>
                    <p:cNvPr id="219161869" name=""/>
                    <p:cNvSpPr/>
                    <p:nvPr/>
                  </p:nvSpPr>
                  <p:spPr bwMode="auto">
                    <a:xfrm rot="0" flipH="0" flipV="0">
                      <a:off x="0" y="0"/>
                      <a:ext cx="599153" cy="599153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rgbClr val="FFFFFF"/>
                        </a:gs>
                      </a:gsLst>
                      <a:lin ang="18900000" scaled="1"/>
                    </a:gradFill>
                    <a:ln w="22860" cap="flat" cmpd="sng" algn="ctr">
                      <a:solidFill>
                        <a:srgbClr val="43739E"/>
                      </a:solidFill>
                      <a:prstDash val="solid"/>
                      <a:miter lim="800000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p>
                      <a:pPr>
                        <a:defRPr/>
                      </a:pPr>
                      <a:endParaRPr lang="es-AR"/>
                    </a:p>
                  </p:txBody>
                </p:sp>
                <p:grpSp>
                  <p:nvGrpSpPr>
                    <p:cNvPr id="2108177343" name=""/>
                    <p:cNvGrpSpPr/>
                    <p:nvPr/>
                  </p:nvGrpSpPr>
                  <p:grpSpPr bwMode="auto">
                    <a:xfrm rot="0" flipH="0" flipV="0">
                      <a:off x="117459" y="115580"/>
                      <a:ext cx="367984" cy="367984"/>
                      <a:chOff x="0" y="0"/>
                      <a:chExt cx="367984" cy="367984"/>
                    </a:xfrm>
                  </p:grpSpPr>
                  <p:sp>
                    <p:nvSpPr>
                      <p:cNvPr id="123461590" name=""/>
                      <p:cNvSpPr/>
                      <p:nvPr/>
                    </p:nvSpPr>
                    <p:spPr bwMode="auto">
                      <a:xfrm rot="0" flipH="0" flipV="0">
                        <a:off x="0" y="0"/>
                        <a:ext cx="367985" cy="367985"/>
                      </a:xfrm>
                      <a:prstGeom prst="ellipse">
                        <a:avLst/>
                      </a:prstGeom>
                      <a:noFill/>
                      <a:ln w="22860" cap="flat" cmpd="sng" algn="ctr">
                        <a:solidFill>
                          <a:srgbClr val="43739E"/>
                        </a:solidFill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1653311081" name="Ellipse 228639615"/>
                      <p:cNvSpPr/>
                      <p:nvPr/>
                    </p:nvSpPr>
                    <p:spPr bwMode="auto">
                      <a:xfrm rot="0" flipH="0" flipV="0">
                        <a:off x="142590" y="65533"/>
                        <a:ext cx="82793" cy="82793"/>
                      </a:xfrm>
                      <a:prstGeom prst="ellipse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  <p:sp>
                    <p:nvSpPr>
                      <p:cNvPr id="288001416" name=""/>
                      <p:cNvSpPr/>
                      <p:nvPr/>
                    </p:nvSpPr>
                    <p:spPr bwMode="auto">
                      <a:xfrm rot="16199895" flipH="0" flipV="0">
                        <a:off x="130392" y="128469"/>
                        <a:ext cx="107186" cy="183597"/>
                      </a:xfrm>
                      <a:prstGeom prst="flowChartDelay">
                        <a:avLst/>
                      </a:prstGeom>
                      <a:solidFill>
                        <a:srgbClr val="43739E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p>
                        <a:pPr>
                          <a:defRPr/>
                        </a:pPr>
                        <a:endParaRPr lang="es-AR"/>
                      </a:p>
                    </p:txBody>
                  </p:sp>
                </p:grpSp>
              </p:grpSp>
            </p:grpSp>
          </p:grpSp>
        </p:grpSp>
        <p:grpSp>
          <p:nvGrpSpPr>
            <p:cNvPr id="1113547589" name=""/>
            <p:cNvGrpSpPr/>
            <p:nvPr/>
          </p:nvGrpSpPr>
          <p:grpSpPr bwMode="auto">
            <a:xfrm rot="0" flipH="0" flipV="0">
              <a:off x="1651100" y="1363645"/>
              <a:ext cx="2522372" cy="1042911"/>
              <a:chOff x="0" y="0"/>
              <a:chExt cx="2522372" cy="1042911"/>
            </a:xfrm>
          </p:grpSpPr>
          <p:grpSp>
            <p:nvGrpSpPr>
              <p:cNvPr id="1779638361" name=""/>
              <p:cNvGrpSpPr/>
              <p:nvPr/>
            </p:nvGrpSpPr>
            <p:grpSpPr bwMode="auto">
              <a:xfrm flipH="0" flipV="0">
                <a:off x="0" y="0"/>
                <a:ext cx="2522372" cy="1042911"/>
                <a:chOff x="0" y="0"/>
                <a:chExt cx="2522372" cy="1042911"/>
              </a:xfrm>
            </p:grpSpPr>
            <p:sp>
              <p:nvSpPr>
                <p:cNvPr id="724050820" name=""/>
                <p:cNvSpPr/>
                <p:nvPr/>
              </p:nvSpPr>
              <p:spPr bwMode="auto">
                <a:xfrm flipH="0" flipV="0">
                  <a:off x="126819" y="134244"/>
                  <a:ext cx="2395553" cy="774421"/>
                </a:xfrm>
                <a:prstGeom prst="flowChartTerminator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rgbClr val="FFFFFF"/>
                    </a:gs>
                  </a:gsLst>
                  <a:lin ang="18900000" scaled="1"/>
                </a:gra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870731093" name=""/>
                <p:cNvSpPr/>
                <p:nvPr/>
              </p:nvSpPr>
              <p:spPr bwMode="auto">
                <a:xfrm rot="16199969" flipH="0" flipV="0">
                  <a:off x="0" y="0"/>
                  <a:ext cx="1042911" cy="104291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509156718" name=""/>
              <p:cNvSpPr txBox="1"/>
              <p:nvPr/>
            </p:nvSpPr>
            <p:spPr bwMode="auto">
              <a:xfrm rot="0" flipH="0" flipV="0">
                <a:off x="865647" y="220770"/>
                <a:ext cx="1602081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1419839365" name=""/>
              <p:cNvGrpSpPr/>
              <p:nvPr/>
            </p:nvGrpSpPr>
            <p:grpSpPr bwMode="auto">
              <a:xfrm flipH="0" flipV="0">
                <a:off x="284755" y="277186"/>
                <a:ext cx="488529" cy="488529"/>
                <a:chOff x="0" y="0"/>
                <a:chExt cx="488529" cy="488529"/>
              </a:xfrm>
            </p:grpSpPr>
            <p:sp>
              <p:nvSpPr>
                <p:cNvPr id="661468674" name=""/>
                <p:cNvSpPr/>
                <p:nvPr/>
              </p:nvSpPr>
              <p:spPr bwMode="auto">
                <a:xfrm rot="0" flipH="0" flipV="0">
                  <a:off x="0" y="0"/>
                  <a:ext cx="488530" cy="488530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353405119" name="Ellipse 228639615"/>
                <p:cNvSpPr/>
                <p:nvPr/>
              </p:nvSpPr>
              <p:spPr bwMode="auto">
                <a:xfrm rot="0" flipH="0" flipV="0">
                  <a:off x="189301" y="87003"/>
                  <a:ext cx="109915" cy="109915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674622951" name=""/>
                <p:cNvSpPr/>
                <p:nvPr/>
              </p:nvSpPr>
              <p:spPr bwMode="auto">
                <a:xfrm rot="16199895" flipH="0" flipV="0">
                  <a:off x="173108" y="170555"/>
                  <a:ext cx="142299" cy="24374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665985292" name=""/>
            <p:cNvGrpSpPr/>
            <p:nvPr/>
          </p:nvGrpSpPr>
          <p:grpSpPr bwMode="auto">
            <a:xfrm rot="0" flipH="0" flipV="0">
              <a:off x="7558443" y="1372707"/>
              <a:ext cx="2522372" cy="1042911"/>
              <a:chOff x="0" y="0"/>
              <a:chExt cx="2522372" cy="1042911"/>
            </a:xfrm>
          </p:grpSpPr>
          <p:grpSp>
            <p:nvGrpSpPr>
              <p:cNvPr id="1501519672" name=""/>
              <p:cNvGrpSpPr/>
              <p:nvPr/>
            </p:nvGrpSpPr>
            <p:grpSpPr bwMode="auto">
              <a:xfrm flipH="0" flipV="0">
                <a:off x="0" y="0"/>
                <a:ext cx="2522372" cy="1042911"/>
                <a:chOff x="0" y="0"/>
                <a:chExt cx="2522372" cy="1042911"/>
              </a:xfrm>
            </p:grpSpPr>
            <p:sp>
              <p:nvSpPr>
                <p:cNvPr id="1867692440" name=""/>
                <p:cNvSpPr/>
                <p:nvPr/>
              </p:nvSpPr>
              <p:spPr bwMode="auto">
                <a:xfrm flipH="0" flipV="0">
                  <a:off x="126819" y="134244"/>
                  <a:ext cx="2395553" cy="774421"/>
                </a:xfrm>
                <a:prstGeom prst="flowChartTerminator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rgbClr val="FFFFFF"/>
                    </a:gs>
                  </a:gsLst>
                  <a:lin ang="18900000" scaled="1"/>
                </a:gradFill>
                <a:ln w="1904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201887022" name=""/>
                <p:cNvSpPr/>
                <p:nvPr/>
              </p:nvSpPr>
              <p:spPr bwMode="auto">
                <a:xfrm rot="16199969" flipH="0" flipV="0">
                  <a:off x="0" y="0"/>
                  <a:ext cx="1042911" cy="1042911"/>
                </a:xfrm>
                <a:prstGeom prst="blockArc">
                  <a:avLst>
                    <a:gd name="adj1" fmla="val 10800000"/>
                    <a:gd name="adj2" fmla="val 0"/>
                    <a:gd name="adj3" fmla="val 0"/>
                  </a:avLst>
                </a:prstGeom>
                <a:ln w="38099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  <p:sp>
            <p:nvSpPr>
              <p:cNvPr id="1968972660" name=""/>
              <p:cNvSpPr txBox="1"/>
              <p:nvPr/>
            </p:nvSpPr>
            <p:spPr bwMode="auto">
              <a:xfrm rot="0" flipH="0" flipV="0">
                <a:off x="865647" y="220770"/>
                <a:ext cx="1602859" cy="51851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10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10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800">
                  <a:latin typeface="DejaVu Serif"/>
                  <a:cs typeface="DejaVu Serif"/>
                </a:endParaRPr>
              </a:p>
              <a:p>
                <a:pPr>
                  <a:defRPr/>
                </a:pPr>
                <a:r>
                  <a:rPr lang="es-AR" sz="800" b="0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Cargo</a:t>
                </a:r>
                <a:endParaRPr lang="es-AR"/>
              </a:p>
            </p:txBody>
          </p:sp>
          <p:grpSp>
            <p:nvGrpSpPr>
              <p:cNvPr id="1631126105" name=""/>
              <p:cNvGrpSpPr/>
              <p:nvPr/>
            </p:nvGrpSpPr>
            <p:grpSpPr bwMode="auto">
              <a:xfrm flipH="0" flipV="0">
                <a:off x="284755" y="277186"/>
                <a:ext cx="488529" cy="488529"/>
                <a:chOff x="0" y="0"/>
                <a:chExt cx="488529" cy="488529"/>
              </a:xfrm>
            </p:grpSpPr>
            <p:sp>
              <p:nvSpPr>
                <p:cNvPr id="1165014185" name=""/>
                <p:cNvSpPr/>
                <p:nvPr/>
              </p:nvSpPr>
              <p:spPr bwMode="auto">
                <a:xfrm rot="0" flipH="0" flipV="0">
                  <a:off x="0" y="0"/>
                  <a:ext cx="488530" cy="488530"/>
                </a:xfrm>
                <a:prstGeom prst="ellipse">
                  <a:avLst/>
                </a:prstGeom>
                <a:noFill/>
                <a:ln w="22860" cap="flat" cmpd="sng" algn="ctr">
                  <a:solidFill>
                    <a:srgbClr val="43739E"/>
                  </a:soli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134906905" name="Ellipse 228639615"/>
                <p:cNvSpPr/>
                <p:nvPr/>
              </p:nvSpPr>
              <p:spPr bwMode="auto">
                <a:xfrm rot="0" flipH="0" flipV="0">
                  <a:off x="189301" y="87003"/>
                  <a:ext cx="109915" cy="109915"/>
                </a:xfrm>
                <a:prstGeom prst="ellipse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  <p:sp>
              <p:nvSpPr>
                <p:cNvPr id="1902515411" name=""/>
                <p:cNvSpPr/>
                <p:nvPr/>
              </p:nvSpPr>
              <p:spPr bwMode="auto">
                <a:xfrm rot="16199895" flipH="0" flipV="0">
                  <a:off x="173108" y="170555"/>
                  <a:ext cx="142299" cy="243740"/>
                </a:xfrm>
                <a:prstGeom prst="flowChartDelay">
                  <a:avLst/>
                </a:prstGeom>
                <a:solidFill>
                  <a:srgbClr val="43739E"/>
                </a:solidFill>
                <a:ln w="12700" cap="flat" cmpd="sng" algn="ctr">
                  <a:noFill/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p>
                  <a:pPr>
                    <a:defRPr/>
                  </a:pPr>
                  <a:endParaRPr lang="es-AR"/>
                </a:p>
              </p:txBody>
            </p:sp>
          </p:grpSp>
        </p:grpSp>
        <p:grpSp>
          <p:nvGrpSpPr>
            <p:cNvPr id="298357545" name=""/>
            <p:cNvGrpSpPr/>
            <p:nvPr/>
          </p:nvGrpSpPr>
          <p:grpSpPr bwMode="auto">
            <a:xfrm>
              <a:off x="2647931" y="1022589"/>
              <a:ext cx="6464528" cy="392906"/>
              <a:chOff x="0" y="0"/>
              <a:chExt cx="6464528" cy="392906"/>
            </a:xfrm>
          </p:grpSpPr>
          <p:cxnSp>
            <p:nvCxnSpPr>
              <p:cNvPr id="1533021664" name=""/>
              <p:cNvCxnSpPr>
                <a:cxnSpLocks/>
              </p:cNvCxnSpPr>
              <p:nvPr/>
            </p:nvCxnSpPr>
            <p:spPr bwMode="auto">
              <a:xfrm rot="16199969" flipH="0" flipV="0">
                <a:off x="1357312" y="-1357311"/>
                <a:ext cx="392905" cy="3107531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814934" name=""/>
              <p:cNvCxnSpPr>
                <a:cxnSpLocks/>
              </p:cNvCxnSpPr>
              <p:nvPr/>
            </p:nvCxnSpPr>
            <p:spPr bwMode="auto">
              <a:xfrm rot="16199969" flipH="1" flipV="0">
                <a:off x="4714310" y="-1357312"/>
                <a:ext cx="392905" cy="3107530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6218791" name=""/>
            <p:cNvGrpSpPr/>
            <p:nvPr/>
          </p:nvGrpSpPr>
          <p:grpSpPr bwMode="auto">
            <a:xfrm flipH="0" flipV="0">
              <a:off x="1232717" y="2376988"/>
              <a:ext cx="3359135" cy="392904"/>
              <a:chOff x="0" y="0"/>
              <a:chExt cx="3359135" cy="392904"/>
            </a:xfrm>
          </p:grpSpPr>
          <p:cxnSp>
            <p:nvCxnSpPr>
              <p:cNvPr id="1327698130" name=""/>
              <p:cNvCxnSpPr>
                <a:cxnSpLocks/>
              </p:cNvCxnSpPr>
              <p:nvPr/>
            </p:nvCxnSpPr>
            <p:spPr bwMode="auto">
              <a:xfrm rot="16199969" flipH="0" flipV="0">
                <a:off x="610923" y="-610923"/>
                <a:ext cx="392905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2446251" name=""/>
              <p:cNvCxnSpPr>
                <a:cxnSpLocks/>
              </p:cNvCxnSpPr>
              <p:nvPr/>
            </p:nvCxnSpPr>
            <p:spPr bwMode="auto">
              <a:xfrm rot="16199969" flipH="1" flipV="0">
                <a:off x="2355306" y="-610923"/>
                <a:ext cx="392904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5553422" name=""/>
            <p:cNvGrpSpPr/>
            <p:nvPr/>
          </p:nvGrpSpPr>
          <p:grpSpPr bwMode="auto">
            <a:xfrm flipH="0" flipV="0">
              <a:off x="7140058" y="2376988"/>
              <a:ext cx="3359135" cy="392904"/>
              <a:chOff x="0" y="0"/>
              <a:chExt cx="3359135" cy="392904"/>
            </a:xfrm>
          </p:grpSpPr>
          <p:cxnSp>
            <p:nvCxnSpPr>
              <p:cNvPr id="1584021375" name=""/>
              <p:cNvCxnSpPr>
                <a:cxnSpLocks/>
              </p:cNvCxnSpPr>
              <p:nvPr/>
            </p:nvCxnSpPr>
            <p:spPr bwMode="auto">
              <a:xfrm rot="16199969" flipH="0" flipV="0">
                <a:off x="610924" y="-610924"/>
                <a:ext cx="392904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424846" name=""/>
              <p:cNvCxnSpPr>
                <a:cxnSpLocks/>
              </p:cNvCxnSpPr>
              <p:nvPr/>
            </p:nvCxnSpPr>
            <p:spPr bwMode="auto">
              <a:xfrm rot="16199969" flipH="1" flipV="0">
                <a:off x="2355307" y="-610924"/>
                <a:ext cx="392904" cy="1614753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9603487" name=""/>
            <p:cNvGrpSpPr/>
            <p:nvPr/>
          </p:nvGrpSpPr>
          <p:grpSpPr bwMode="auto">
            <a:xfrm flipH="0" flipV="0">
              <a:off x="502212" y="3600951"/>
              <a:ext cx="1864755" cy="392904"/>
              <a:chOff x="0" y="0"/>
              <a:chExt cx="1864755" cy="392904"/>
            </a:xfrm>
          </p:grpSpPr>
          <p:cxnSp>
            <p:nvCxnSpPr>
              <p:cNvPr id="1977856295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5702059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7540873" name=""/>
            <p:cNvGrpSpPr/>
            <p:nvPr/>
          </p:nvGrpSpPr>
          <p:grpSpPr bwMode="auto">
            <a:xfrm flipH="0" flipV="0">
              <a:off x="3457445" y="3600951"/>
              <a:ext cx="1864755" cy="392904"/>
              <a:chOff x="0" y="0"/>
              <a:chExt cx="1864755" cy="392904"/>
            </a:xfrm>
          </p:grpSpPr>
          <p:cxnSp>
            <p:nvCxnSpPr>
              <p:cNvPr id="921868798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48193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4926500" name=""/>
            <p:cNvGrpSpPr/>
            <p:nvPr/>
          </p:nvGrpSpPr>
          <p:grpSpPr bwMode="auto">
            <a:xfrm flipH="0" flipV="0">
              <a:off x="6409551" y="3600951"/>
              <a:ext cx="1864755" cy="392904"/>
              <a:chOff x="0" y="0"/>
              <a:chExt cx="1864755" cy="392904"/>
            </a:xfrm>
          </p:grpSpPr>
          <p:cxnSp>
            <p:nvCxnSpPr>
              <p:cNvPr id="332455907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9226576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7150327" name=""/>
            <p:cNvGrpSpPr/>
            <p:nvPr/>
          </p:nvGrpSpPr>
          <p:grpSpPr bwMode="auto">
            <a:xfrm flipH="0" flipV="0">
              <a:off x="9364783" y="3600951"/>
              <a:ext cx="1864755" cy="392904"/>
              <a:chOff x="0" y="0"/>
              <a:chExt cx="1864755" cy="392904"/>
            </a:xfrm>
          </p:grpSpPr>
          <p:cxnSp>
            <p:nvCxnSpPr>
              <p:cNvPr id="1486588805" name=""/>
              <p:cNvCxnSpPr>
                <a:cxnSpLocks/>
              </p:cNvCxnSpPr>
              <p:nvPr/>
            </p:nvCxnSpPr>
            <p:spPr bwMode="auto">
              <a:xfrm rot="16199969" flipH="0" flipV="0">
                <a:off x="251745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1910815" name=""/>
              <p:cNvCxnSpPr>
                <a:cxnSpLocks/>
              </p:cNvCxnSpPr>
              <p:nvPr/>
            </p:nvCxnSpPr>
            <p:spPr bwMode="auto">
              <a:xfrm rot="16199969" flipH="1" flipV="0">
                <a:off x="1220104" y="-251745"/>
                <a:ext cx="392904" cy="896396"/>
              </a:xfrm>
              <a:prstGeom prst="bentConnector5">
                <a:avLst>
                  <a:gd name="adj1" fmla="val 50000"/>
                  <a:gd name="adj2" fmla="val 50000"/>
                  <a:gd name="adj3" fmla="val 50000"/>
                </a:avLst>
              </a:prstGeom>
              <a:ln w="19049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ONLYOFFICE/8.2.1.38</Application>
  <DocSecurity>0</DocSecurity>
  <PresentationFormat>On-screen Show (4:3)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11</cp:revision>
  <dcterms:modified xsi:type="dcterms:W3CDTF">2024-11-17T21:42:05Z</dcterms:modified>
  <cp:category/>
  <cp:contentStatus/>
  <cp:version/>
</cp:coreProperties>
</file>