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5"/>
  </p:notesMasterIdLst>
  <p:sldIdLst>
    <p:sldId id="256" r:id="rId4"/>
  </p:sldIdLst>
  <p:sldSz cx="12192000" cy="6858000"/>
  <p:notesSz cx="6858000" cy="9144000"/>
  <p:defaultTextStyle>
    <a:defPPr>
      <a:defRPr lang="es-A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en-US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en-US"/>
              <a:t>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&lt;#&gt;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>1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0">
              <a:schemeClr val="accent1">
                <a:lumMod val="40000"/>
                <a:lumOff val="60000"/>
                <a:alpha val="55000"/>
              </a:schemeClr>
            </a:gs>
            <a:gs pos="25000">
              <a:schemeClr val="accent2">
                <a:lumMod val="40000"/>
                <a:lumOff val="60000"/>
                <a:alpha val="55000"/>
              </a:schemeClr>
            </a:gs>
            <a:gs pos="50000">
              <a:schemeClr val="accent3">
                <a:lumMod val="20000"/>
                <a:lumOff val="80000"/>
                <a:alpha val="55000"/>
              </a:schemeClr>
            </a:gs>
            <a:gs pos="75000">
              <a:schemeClr val="accent4">
                <a:lumMod val="40000"/>
                <a:lumOff val="60000"/>
                <a:alpha val="55000"/>
              </a:schemeClr>
            </a:gs>
            <a:gs pos="100000">
              <a:schemeClr val="tx2">
                <a:lumMod val="40000"/>
                <a:lumOff val="60000"/>
                <a:alpha val="55000"/>
              </a:schemeClr>
            </a:gs>
          </a:gsLst>
          <a:lin ang="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9896023" name=""/>
          <p:cNvSpPr/>
          <p:nvPr/>
        </p:nvSpPr>
        <p:spPr bwMode="auto">
          <a:xfrm flipH="1" flipV="1">
            <a:off x="1369806" y="381163"/>
            <a:ext cx="1995251" cy="1299096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548948468" name=""/>
          <p:cNvSpPr/>
          <p:nvPr/>
        </p:nvSpPr>
        <p:spPr bwMode="auto">
          <a:xfrm rot="3059697" flipH="0" flipV="1">
            <a:off x="942291" y="1472127"/>
            <a:ext cx="1450960" cy="1299096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506986563" name=""/>
          <p:cNvSpPr/>
          <p:nvPr/>
        </p:nvSpPr>
        <p:spPr bwMode="auto">
          <a:xfrm rot="14171077" flipH="1" flipV="0">
            <a:off x="2394492" y="1469554"/>
            <a:ext cx="2237193" cy="2003037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768608764" name=""/>
          <p:cNvSpPr/>
          <p:nvPr/>
        </p:nvSpPr>
        <p:spPr bwMode="auto">
          <a:xfrm flipH="0" flipV="0">
            <a:off x="1963150" y="1545855"/>
            <a:ext cx="2302374" cy="2061397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807290125" name=""/>
          <p:cNvSpPr/>
          <p:nvPr/>
        </p:nvSpPr>
        <p:spPr bwMode="auto">
          <a:xfrm rot="21317398" flipH="1" flipV="1">
            <a:off x="1464692" y="3504954"/>
            <a:ext cx="1450960" cy="1299096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386225844" name=""/>
          <p:cNvSpPr/>
          <p:nvPr/>
        </p:nvSpPr>
        <p:spPr bwMode="auto">
          <a:xfrm flipH="1" flipV="1">
            <a:off x="1408907" y="4702892"/>
            <a:ext cx="1450960" cy="1299096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350602170" name=""/>
          <p:cNvSpPr/>
          <p:nvPr/>
        </p:nvSpPr>
        <p:spPr bwMode="auto">
          <a:xfrm rot="19703101" flipH="0" flipV="0">
            <a:off x="2494625" y="4478144"/>
            <a:ext cx="2097906" cy="1878330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09066277" name=""/>
          <p:cNvSpPr/>
          <p:nvPr/>
        </p:nvSpPr>
        <p:spPr bwMode="auto">
          <a:xfrm rot="493556" flipH="0" flipV="1">
            <a:off x="2474994" y="4580785"/>
            <a:ext cx="1780128" cy="1593812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027773394" name=""/>
          <p:cNvSpPr/>
          <p:nvPr/>
        </p:nvSpPr>
        <p:spPr bwMode="auto">
          <a:xfrm flipH="0" flipV="1">
            <a:off x="9409022" y="3377410"/>
            <a:ext cx="1450960" cy="1299096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552932317" name=""/>
          <p:cNvSpPr/>
          <p:nvPr/>
        </p:nvSpPr>
        <p:spPr bwMode="auto">
          <a:xfrm rot="1875565" flipH="1" flipV="0">
            <a:off x="7943859" y="4530886"/>
            <a:ext cx="1900526" cy="1701608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129674805" name=""/>
          <p:cNvSpPr/>
          <p:nvPr/>
        </p:nvSpPr>
        <p:spPr bwMode="auto">
          <a:xfrm flipH="0" flipV="1">
            <a:off x="9120564" y="5022459"/>
            <a:ext cx="1450960" cy="1299096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350019675" name=""/>
          <p:cNvSpPr/>
          <p:nvPr/>
        </p:nvSpPr>
        <p:spPr bwMode="auto">
          <a:xfrm rot="17603910" flipH="1" flipV="1">
            <a:off x="9730381" y="1618961"/>
            <a:ext cx="1760115" cy="1575894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003445511" name=""/>
          <p:cNvSpPr/>
          <p:nvPr/>
        </p:nvSpPr>
        <p:spPr bwMode="auto">
          <a:xfrm rot="20171286" flipH="1" flipV="1">
            <a:off x="8429009" y="1969675"/>
            <a:ext cx="1450960" cy="1299096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054808777" name=""/>
          <p:cNvSpPr/>
          <p:nvPr/>
        </p:nvSpPr>
        <p:spPr bwMode="auto">
          <a:xfrm flipH="0" flipV="1">
            <a:off x="9350508" y="514189"/>
            <a:ext cx="1450960" cy="1299096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409686006" name=""/>
          <p:cNvSpPr/>
          <p:nvPr/>
        </p:nvSpPr>
        <p:spPr bwMode="auto">
          <a:xfrm flipH="1" flipV="1">
            <a:off x="8183814" y="4986907"/>
            <a:ext cx="1450960" cy="1299096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837819705" name=""/>
          <p:cNvSpPr/>
          <p:nvPr/>
        </p:nvSpPr>
        <p:spPr bwMode="auto">
          <a:xfrm flipH="0" flipV="1">
            <a:off x="4374798" y="4162675"/>
            <a:ext cx="1450960" cy="1299096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104002832" name=""/>
          <p:cNvSpPr/>
          <p:nvPr/>
        </p:nvSpPr>
        <p:spPr bwMode="auto">
          <a:xfrm flipH="0" flipV="0">
            <a:off x="6278203" y="4127367"/>
            <a:ext cx="1450960" cy="1299096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987048152" name=""/>
          <p:cNvSpPr/>
          <p:nvPr/>
        </p:nvSpPr>
        <p:spPr bwMode="auto">
          <a:xfrm flipH="0" flipV="0">
            <a:off x="4228708" y="2921391"/>
            <a:ext cx="1450960" cy="1299096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7552988" name=""/>
          <p:cNvSpPr/>
          <p:nvPr/>
        </p:nvSpPr>
        <p:spPr bwMode="auto">
          <a:xfrm rot="1692505" flipH="1" flipV="0">
            <a:off x="8228652" y="1937978"/>
            <a:ext cx="1282031" cy="1208181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254331960" name=""/>
          <p:cNvSpPr/>
          <p:nvPr/>
        </p:nvSpPr>
        <p:spPr bwMode="auto">
          <a:xfrm flipH="1" flipV="0">
            <a:off x="6442654" y="2651640"/>
            <a:ext cx="1450961" cy="1299097"/>
          </a:xfrm>
          <a:prstGeom prst="arc">
            <a:avLst>
              <a:gd name="adj1" fmla="val 16200000"/>
              <a:gd name="adj2" fmla="val 0"/>
            </a:avLst>
          </a:prstGeom>
          <a:ln w="5715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618373014" name=""/>
          <p:cNvSpPr/>
          <p:nvPr/>
        </p:nvSpPr>
        <p:spPr bwMode="auto">
          <a:xfrm rot="0" flipH="0" flipV="0">
            <a:off x="324014" y="4986907"/>
            <a:ext cx="1402398" cy="727642"/>
          </a:xfrm>
          <a:custGeom>
            <a:avLst/>
            <a:gdLst/>
            <a:ahLst/>
            <a:cxnLst/>
            <a:rect l="0" t="0" r="r" b="b"/>
            <a:pathLst>
              <a:path w="43200" h="43200" fill="norm" stroke="1" extrusionOk="0">
                <a:moveTo>
                  <a:pt x="19641" y="489"/>
                </a:moveTo>
                <a:cubicBezTo>
                  <a:pt x="17121" y="733"/>
                  <a:pt x="11605" y="324"/>
                  <a:pt x="8816" y="872"/>
                </a:cubicBezTo>
                <a:cubicBezTo>
                  <a:pt x="6027" y="1421"/>
                  <a:pt x="5019" y="1115"/>
                  <a:pt x="3573" y="3798"/>
                </a:cubicBezTo>
                <a:cubicBezTo>
                  <a:pt x="2128" y="6481"/>
                  <a:pt x="549" y="12091"/>
                  <a:pt x="146" y="16968"/>
                </a:cubicBezTo>
                <a:cubicBezTo>
                  <a:pt x="-254" y="21846"/>
                  <a:pt x="213" y="28796"/>
                  <a:pt x="1154" y="33064"/>
                </a:cubicBezTo>
                <a:cubicBezTo>
                  <a:pt x="2095" y="37333"/>
                  <a:pt x="2128" y="41113"/>
                  <a:pt x="5792" y="42575"/>
                </a:cubicBezTo>
                <a:cubicBezTo>
                  <a:pt x="9455" y="44040"/>
                  <a:pt x="17419" y="42515"/>
                  <a:pt x="23132" y="41844"/>
                </a:cubicBezTo>
                <a:cubicBezTo>
                  <a:pt x="28844" y="41174"/>
                  <a:pt x="36741" y="42515"/>
                  <a:pt x="40068" y="38551"/>
                </a:cubicBezTo>
                <a:cubicBezTo>
                  <a:pt x="43395" y="34589"/>
                  <a:pt x="43328" y="24102"/>
                  <a:pt x="43092" y="18065"/>
                </a:cubicBezTo>
                <a:cubicBezTo>
                  <a:pt x="42857" y="12029"/>
                  <a:pt x="41849" y="5445"/>
                  <a:pt x="38657" y="2336"/>
                </a:cubicBezTo>
                <a:cubicBezTo>
                  <a:pt x="35464" y="-772"/>
                  <a:pt x="29701" y="324"/>
                  <a:pt x="26643" y="81"/>
                </a:cubicBezTo>
                <a:cubicBezTo>
                  <a:pt x="23585" y="-162"/>
                  <a:pt x="22162" y="245"/>
                  <a:pt x="19641" y="489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021848555" name=""/>
          <p:cNvSpPr/>
          <p:nvPr/>
        </p:nvSpPr>
        <p:spPr bwMode="auto">
          <a:xfrm rot="0" flipH="0" flipV="0">
            <a:off x="373113" y="1969345"/>
            <a:ext cx="1402398" cy="727642"/>
          </a:xfrm>
          <a:custGeom>
            <a:avLst/>
            <a:gdLst/>
            <a:ahLst/>
            <a:cxnLst/>
            <a:rect l="0" t="0" r="r" b="b"/>
            <a:pathLst>
              <a:path w="43200" h="43200" fill="norm" stroke="1" extrusionOk="0">
                <a:moveTo>
                  <a:pt x="19641" y="489"/>
                </a:moveTo>
                <a:cubicBezTo>
                  <a:pt x="17121" y="733"/>
                  <a:pt x="11605" y="324"/>
                  <a:pt x="8816" y="872"/>
                </a:cubicBezTo>
                <a:cubicBezTo>
                  <a:pt x="6027" y="1421"/>
                  <a:pt x="5019" y="1115"/>
                  <a:pt x="3573" y="3798"/>
                </a:cubicBezTo>
                <a:cubicBezTo>
                  <a:pt x="2128" y="6481"/>
                  <a:pt x="549" y="12091"/>
                  <a:pt x="146" y="16968"/>
                </a:cubicBezTo>
                <a:cubicBezTo>
                  <a:pt x="-254" y="21846"/>
                  <a:pt x="213" y="28796"/>
                  <a:pt x="1154" y="33064"/>
                </a:cubicBezTo>
                <a:cubicBezTo>
                  <a:pt x="2095" y="37333"/>
                  <a:pt x="2128" y="41113"/>
                  <a:pt x="5792" y="42575"/>
                </a:cubicBezTo>
                <a:cubicBezTo>
                  <a:pt x="9455" y="44040"/>
                  <a:pt x="17419" y="42515"/>
                  <a:pt x="23132" y="41844"/>
                </a:cubicBezTo>
                <a:cubicBezTo>
                  <a:pt x="28844" y="41174"/>
                  <a:pt x="36741" y="42515"/>
                  <a:pt x="40068" y="38551"/>
                </a:cubicBezTo>
                <a:cubicBezTo>
                  <a:pt x="43395" y="34589"/>
                  <a:pt x="43328" y="24102"/>
                  <a:pt x="43092" y="18065"/>
                </a:cubicBezTo>
                <a:cubicBezTo>
                  <a:pt x="42857" y="12029"/>
                  <a:pt x="41849" y="5445"/>
                  <a:pt x="38657" y="2336"/>
                </a:cubicBezTo>
                <a:cubicBezTo>
                  <a:pt x="35464" y="-772"/>
                  <a:pt x="29701" y="324"/>
                  <a:pt x="26643" y="81"/>
                </a:cubicBezTo>
                <a:cubicBezTo>
                  <a:pt x="23585" y="-162"/>
                  <a:pt x="22162" y="245"/>
                  <a:pt x="19641" y="489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grpSp>
        <p:nvGrpSpPr>
          <p:cNvPr id="2055630301" name=""/>
          <p:cNvGrpSpPr/>
          <p:nvPr/>
        </p:nvGrpSpPr>
        <p:grpSpPr bwMode="auto">
          <a:xfrm>
            <a:off x="1080" y="88428"/>
            <a:ext cx="12220505" cy="1415612"/>
            <a:chOff x="0" y="0"/>
            <a:chExt cx="12220505" cy="1415612"/>
          </a:xfrm>
        </p:grpSpPr>
        <p:sp>
          <p:nvSpPr>
            <p:cNvPr id="305285810" name=""/>
            <p:cNvSpPr/>
            <p:nvPr/>
          </p:nvSpPr>
          <p:spPr bwMode="auto">
            <a:xfrm flipH="0" flipV="0">
              <a:off x="1909204" y="59733"/>
              <a:ext cx="8371416" cy="1355879"/>
            </a:xfrm>
            <a:prstGeom prst="doubleWave">
              <a:avLst>
                <a:gd name="adj1" fmla="val 6250"/>
                <a:gd name="adj2" fmla="val 3426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257648663" name=""/>
            <p:cNvSpPr txBox="1"/>
            <p:nvPr/>
          </p:nvSpPr>
          <p:spPr bwMode="auto">
            <a:xfrm rot="0" flipH="0" flipV="0">
              <a:off x="0" y="347779"/>
              <a:ext cx="12209344" cy="51851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marL="0" marR="0" algn="ctr">
                <a:defRPr/>
              </a:pPr>
              <a:r>
                <a:rPr lang="es-AR" sz="2800" b="1" i="0" u="none" strike="noStrike" cap="none" spc="0">
                  <a:solidFill>
                    <a:schemeClr val="accent2">
                      <a:lumMod val="75000"/>
                    </a:schemeClr>
                  </a:solidFill>
                  <a:latin typeface="Comic Sans MS"/>
                  <a:ea typeface="Comic Sans MS"/>
                  <a:cs typeface="Comic Sans MS"/>
                </a:rPr>
                <a:t>ORGANIGRAMA</a:t>
              </a:r>
              <a:endParaRPr lang="es-AR" sz="180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endParaRPr>
            </a:p>
          </p:txBody>
        </p:sp>
        <p:sp>
          <p:nvSpPr>
            <p:cNvPr id="1401409498" name=""/>
            <p:cNvSpPr txBox="1"/>
            <p:nvPr/>
          </p:nvSpPr>
          <p:spPr bwMode="auto">
            <a:xfrm flipH="0" flipV="0">
              <a:off x="0" y="924210"/>
              <a:ext cx="12220505" cy="274679"/>
            </a:xfrm>
            <a:prstGeom prst="rect">
              <a:avLst/>
            </a:prstGeom>
            <a:noFill/>
          </p:spPr>
          <p:txBody>
            <a:bodyPr vertOverflow="overflow" horzOverflow="overflow" vert="horz" wrap="square" lIns="91440" tIns="45720" rIns="91440" bIns="45720" numCol="1" spcCol="0" rtlCol="0" fromWordArt="0" anchor="t" anchorCtr="0" forceAA="0" upright="0" compatLnSpc="0">
              <a:spAutoFit/>
            </a:bodyPr>
            <a:p>
              <a:pPr marR="0" algn="ctr">
                <a:defRPr/>
              </a:pPr>
              <a:r>
                <a:rPr lang="es-AR" sz="1200" b="0" i="0" u="none" strike="noStrike" cap="none" spc="0">
                  <a:solidFill>
                    <a:schemeClr val="tx1"/>
                  </a:solidFill>
                  <a:latin typeface="Comic Sans MS"/>
                  <a:ea typeface="Comic Sans MS"/>
                  <a:cs typeface="Comic Sans MS"/>
                </a:rPr>
                <a:t>Elementos Infográficos</a:t>
              </a:r>
              <a:endParaRPr lang="es-AR" sz="1400">
                <a:latin typeface="Comic Sans MS"/>
                <a:cs typeface="Comic Sans MS"/>
              </a:endParaRPr>
            </a:p>
          </p:txBody>
        </p:sp>
        <p:cxnSp>
          <p:nvCxnSpPr>
            <p:cNvPr id="1414525442" name=""/>
            <p:cNvCxnSpPr>
              <a:cxnSpLocks/>
            </p:cNvCxnSpPr>
            <p:nvPr/>
          </p:nvCxnSpPr>
          <p:spPr bwMode="auto">
            <a:xfrm flipH="0" flipV="0">
              <a:off x="2931580" y="865939"/>
              <a:ext cx="6222999" cy="0"/>
            </a:xfrm>
            <a:prstGeom prst="line">
              <a:avLst/>
            </a:prstGeom>
            <a:ln w="19049" cap="flat" cmpd="sng" algn="ctr">
              <a:solidFill>
                <a:schemeClr val="accent2">
                  <a:lumMod val="74901"/>
                </a:schemeClr>
              </a:solidFill>
              <a:prstDash val="solid"/>
              <a:miter lim="800000"/>
            </a:ln>
          </p:spPr>
          <p:style>
            <a:lnRef idx="1">
              <a:schemeClr val="accent1">
                <a:shade val="50000"/>
              </a:schemeClr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4708061" name=""/>
            <p:cNvSpPr/>
            <p:nvPr/>
          </p:nvSpPr>
          <p:spPr bwMode="auto">
            <a:xfrm flipH="0" flipV="0">
              <a:off x="1801568" y="0"/>
              <a:ext cx="8371415" cy="1355878"/>
            </a:xfrm>
            <a:prstGeom prst="doubleWave">
              <a:avLst>
                <a:gd name="adj1" fmla="val 6250"/>
                <a:gd name="adj2" fmla="val 3426"/>
              </a:avLst>
            </a:prstGeom>
            <a:noFill/>
            <a:ln w="28575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166574965" name=""/>
          <p:cNvSpPr/>
          <p:nvPr/>
        </p:nvSpPr>
        <p:spPr bwMode="auto">
          <a:xfrm rot="0" flipH="0" flipV="0">
            <a:off x="3768705" y="2381163"/>
            <a:ext cx="1541497" cy="1162807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512" y="30723"/>
                </a:moveTo>
                <a:cubicBezTo>
                  <a:pt x="274" y="29833"/>
                  <a:pt x="441" y="32296"/>
                  <a:pt x="370" y="30545"/>
                </a:cubicBezTo>
                <a:cubicBezTo>
                  <a:pt x="298" y="28794"/>
                  <a:pt x="-176" y="23898"/>
                  <a:pt x="84" y="20218"/>
                </a:cubicBezTo>
                <a:cubicBezTo>
                  <a:pt x="346" y="16538"/>
                  <a:pt x="1202" y="11197"/>
                  <a:pt x="1939" y="8467"/>
                </a:cubicBezTo>
                <a:cubicBezTo>
                  <a:pt x="2676" y="5737"/>
                  <a:pt x="2557" y="5113"/>
                  <a:pt x="4507" y="3837"/>
                </a:cubicBezTo>
                <a:cubicBezTo>
                  <a:pt x="6457" y="2561"/>
                  <a:pt x="9358" y="1345"/>
                  <a:pt x="13638" y="810"/>
                </a:cubicBezTo>
                <a:cubicBezTo>
                  <a:pt x="17918" y="276"/>
                  <a:pt x="25670" y="-613"/>
                  <a:pt x="30188" y="632"/>
                </a:cubicBezTo>
                <a:cubicBezTo>
                  <a:pt x="34706" y="1879"/>
                  <a:pt x="38582" y="4075"/>
                  <a:pt x="40745" y="8289"/>
                </a:cubicBezTo>
                <a:cubicBezTo>
                  <a:pt x="42909" y="12503"/>
                  <a:pt x="43004" y="20901"/>
                  <a:pt x="43171" y="25916"/>
                </a:cubicBezTo>
                <a:cubicBezTo>
                  <a:pt x="43337" y="30931"/>
                  <a:pt x="42672" y="35709"/>
                  <a:pt x="41744" y="38380"/>
                </a:cubicBezTo>
                <a:cubicBezTo>
                  <a:pt x="40817" y="41050"/>
                  <a:pt x="40008" y="41139"/>
                  <a:pt x="37607" y="41941"/>
                </a:cubicBezTo>
                <a:cubicBezTo>
                  <a:pt x="35205" y="42742"/>
                  <a:pt x="31805" y="43276"/>
                  <a:pt x="27334" y="43187"/>
                </a:cubicBezTo>
                <a:cubicBezTo>
                  <a:pt x="22864" y="43098"/>
                  <a:pt x="14613" y="42148"/>
                  <a:pt x="10785" y="41406"/>
                </a:cubicBezTo>
                <a:cubicBezTo>
                  <a:pt x="6956" y="40665"/>
                  <a:pt x="5862" y="39656"/>
                  <a:pt x="4364" y="38736"/>
                </a:cubicBezTo>
                <a:cubicBezTo>
                  <a:pt x="2866" y="37816"/>
                  <a:pt x="2438" y="37133"/>
                  <a:pt x="1796" y="35887"/>
                </a:cubicBezTo>
                <a:cubicBezTo>
                  <a:pt x="1154" y="34640"/>
                  <a:pt x="750" y="31614"/>
                  <a:pt x="512" y="30723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1904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88586998" name=""/>
          <p:cNvSpPr/>
          <p:nvPr/>
        </p:nvSpPr>
        <p:spPr bwMode="auto">
          <a:xfrm rot="0" flipH="0" flipV="0">
            <a:off x="3877812" y="4928307"/>
            <a:ext cx="1504715" cy="1116977"/>
          </a:xfrm>
          <a:custGeom>
            <a:avLst/>
            <a:gdLst/>
            <a:ahLst/>
            <a:cxnLst/>
            <a:rect l="0" t="0" r="r" b="b"/>
            <a:pathLst>
              <a:path w="43200" h="43200" fill="norm" stroke="1" extrusionOk="0">
                <a:moveTo>
                  <a:pt x="310" y="21119"/>
                </a:moveTo>
                <a:cubicBezTo>
                  <a:pt x="398" y="19645"/>
                  <a:pt x="684" y="14808"/>
                  <a:pt x="1101" y="12278"/>
                </a:cubicBezTo>
                <a:cubicBezTo>
                  <a:pt x="1516" y="9748"/>
                  <a:pt x="2021" y="7468"/>
                  <a:pt x="2810" y="5939"/>
                </a:cubicBezTo>
                <a:cubicBezTo>
                  <a:pt x="3598" y="4410"/>
                  <a:pt x="4082" y="4048"/>
                  <a:pt x="5835" y="3103"/>
                </a:cubicBezTo>
                <a:cubicBezTo>
                  <a:pt x="7590" y="2158"/>
                  <a:pt x="10330" y="740"/>
                  <a:pt x="13333" y="267"/>
                </a:cubicBezTo>
                <a:cubicBezTo>
                  <a:pt x="16338" y="-204"/>
                  <a:pt x="20372" y="72"/>
                  <a:pt x="23857" y="267"/>
                </a:cubicBezTo>
                <a:cubicBezTo>
                  <a:pt x="27344" y="462"/>
                  <a:pt x="31749" y="795"/>
                  <a:pt x="34249" y="1435"/>
                </a:cubicBezTo>
                <a:cubicBezTo>
                  <a:pt x="36748" y="2074"/>
                  <a:pt x="37603" y="2491"/>
                  <a:pt x="38853" y="4104"/>
                </a:cubicBezTo>
                <a:cubicBezTo>
                  <a:pt x="40103" y="5716"/>
                  <a:pt x="41024" y="7829"/>
                  <a:pt x="41747" y="11110"/>
                </a:cubicBezTo>
                <a:cubicBezTo>
                  <a:pt x="42471" y="14391"/>
                  <a:pt x="43216" y="19312"/>
                  <a:pt x="43194" y="23788"/>
                </a:cubicBezTo>
                <a:cubicBezTo>
                  <a:pt x="43172" y="28264"/>
                  <a:pt x="42449" y="35048"/>
                  <a:pt x="41616" y="37967"/>
                </a:cubicBezTo>
                <a:cubicBezTo>
                  <a:pt x="40782" y="40886"/>
                  <a:pt x="40345" y="40442"/>
                  <a:pt x="38196" y="41304"/>
                </a:cubicBezTo>
                <a:cubicBezTo>
                  <a:pt x="36048" y="42165"/>
                  <a:pt x="32363" y="42944"/>
                  <a:pt x="28724" y="43138"/>
                </a:cubicBezTo>
                <a:cubicBezTo>
                  <a:pt x="25085" y="43333"/>
                  <a:pt x="20480" y="43027"/>
                  <a:pt x="16360" y="42471"/>
                </a:cubicBezTo>
                <a:cubicBezTo>
                  <a:pt x="12237" y="41915"/>
                  <a:pt x="6669" y="41804"/>
                  <a:pt x="3995" y="39802"/>
                </a:cubicBezTo>
                <a:cubicBezTo>
                  <a:pt x="1320" y="37800"/>
                  <a:pt x="866" y="36017"/>
                  <a:pt x="296" y="32904"/>
                </a:cubicBezTo>
                <a:cubicBezTo>
                  <a:pt x="-270" y="29790"/>
                  <a:pt x="175" y="27236"/>
                  <a:pt x="175" y="25624"/>
                </a:cubicBezTo>
                <a:cubicBezTo>
                  <a:pt x="175" y="24011"/>
                  <a:pt x="223" y="22592"/>
                  <a:pt x="310" y="21119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343954318" name=""/>
          <p:cNvSpPr/>
          <p:nvPr/>
        </p:nvSpPr>
        <p:spPr bwMode="auto">
          <a:xfrm rot="0" flipH="0" flipV="0">
            <a:off x="2119504" y="4520723"/>
            <a:ext cx="1429590" cy="728577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307" y="23592"/>
                </a:moveTo>
                <a:cubicBezTo>
                  <a:pt x="0" y="20750"/>
                  <a:pt x="-76" y="21081"/>
                  <a:pt x="153" y="18761"/>
                </a:cubicBezTo>
                <a:cubicBezTo>
                  <a:pt x="384" y="16440"/>
                  <a:pt x="974" y="12083"/>
                  <a:pt x="1692" y="9667"/>
                </a:cubicBezTo>
                <a:cubicBezTo>
                  <a:pt x="2410" y="7252"/>
                  <a:pt x="3307" y="5499"/>
                  <a:pt x="4461" y="4268"/>
                </a:cubicBezTo>
                <a:cubicBezTo>
                  <a:pt x="5615" y="3037"/>
                  <a:pt x="6281" y="2989"/>
                  <a:pt x="8615" y="2279"/>
                </a:cubicBezTo>
                <a:cubicBezTo>
                  <a:pt x="10948" y="1568"/>
                  <a:pt x="14409" y="53"/>
                  <a:pt x="18460" y="5"/>
                </a:cubicBezTo>
                <a:cubicBezTo>
                  <a:pt x="22511" y="-41"/>
                  <a:pt x="29460" y="1237"/>
                  <a:pt x="32921" y="1995"/>
                </a:cubicBezTo>
                <a:cubicBezTo>
                  <a:pt x="36382" y="2752"/>
                  <a:pt x="37536" y="2042"/>
                  <a:pt x="39229" y="4552"/>
                </a:cubicBezTo>
                <a:cubicBezTo>
                  <a:pt x="40921" y="7062"/>
                  <a:pt x="42664" y="11846"/>
                  <a:pt x="43075" y="17056"/>
                </a:cubicBezTo>
                <a:cubicBezTo>
                  <a:pt x="43485" y="22266"/>
                  <a:pt x="42613" y="31738"/>
                  <a:pt x="41690" y="35811"/>
                </a:cubicBezTo>
                <a:cubicBezTo>
                  <a:pt x="40767" y="39884"/>
                  <a:pt x="40741" y="40263"/>
                  <a:pt x="37536" y="41494"/>
                </a:cubicBezTo>
                <a:cubicBezTo>
                  <a:pt x="34331" y="42726"/>
                  <a:pt x="27332" y="43200"/>
                  <a:pt x="22460" y="43200"/>
                </a:cubicBezTo>
                <a:cubicBezTo>
                  <a:pt x="17588" y="43200"/>
                  <a:pt x="11717" y="42726"/>
                  <a:pt x="8307" y="41494"/>
                </a:cubicBezTo>
                <a:cubicBezTo>
                  <a:pt x="4897" y="40263"/>
                  <a:pt x="3333" y="38890"/>
                  <a:pt x="1999" y="35811"/>
                </a:cubicBezTo>
                <a:cubicBezTo>
                  <a:pt x="666" y="32733"/>
                  <a:pt x="615" y="26433"/>
                  <a:pt x="307" y="23592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56838668" name=""/>
          <p:cNvSpPr/>
          <p:nvPr/>
        </p:nvSpPr>
        <p:spPr bwMode="auto">
          <a:xfrm rot="0" flipH="0" flipV="0">
            <a:off x="2034654" y="5615885"/>
            <a:ext cx="1439507" cy="772209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5" y="27632"/>
                </a:moveTo>
                <a:cubicBezTo>
                  <a:pt x="-25" y="24906"/>
                  <a:pt x="-25" y="20348"/>
                  <a:pt x="331" y="16907"/>
                </a:cubicBezTo>
                <a:cubicBezTo>
                  <a:pt x="687" y="13467"/>
                  <a:pt x="967" y="9445"/>
                  <a:pt x="2164" y="6987"/>
                </a:cubicBezTo>
                <a:cubicBezTo>
                  <a:pt x="3361" y="4530"/>
                  <a:pt x="4787" y="3323"/>
                  <a:pt x="7511" y="2161"/>
                </a:cubicBezTo>
                <a:cubicBezTo>
                  <a:pt x="10236" y="999"/>
                  <a:pt x="13877" y="-117"/>
                  <a:pt x="18511" y="16"/>
                </a:cubicBezTo>
                <a:cubicBezTo>
                  <a:pt x="23146" y="150"/>
                  <a:pt x="31421" y="776"/>
                  <a:pt x="35317" y="2966"/>
                </a:cubicBezTo>
                <a:cubicBezTo>
                  <a:pt x="39213" y="5155"/>
                  <a:pt x="40588" y="8551"/>
                  <a:pt x="41887" y="13154"/>
                </a:cubicBezTo>
                <a:cubicBezTo>
                  <a:pt x="43185" y="17757"/>
                  <a:pt x="43338" y="26068"/>
                  <a:pt x="43109" y="30581"/>
                </a:cubicBezTo>
                <a:cubicBezTo>
                  <a:pt x="42880" y="35095"/>
                  <a:pt x="42981" y="38133"/>
                  <a:pt x="40512" y="40233"/>
                </a:cubicBezTo>
                <a:cubicBezTo>
                  <a:pt x="38042" y="42334"/>
                  <a:pt x="33076" y="43049"/>
                  <a:pt x="28289" y="43183"/>
                </a:cubicBezTo>
                <a:cubicBezTo>
                  <a:pt x="23502" y="43317"/>
                  <a:pt x="15863" y="41797"/>
                  <a:pt x="11789" y="41038"/>
                </a:cubicBezTo>
                <a:cubicBezTo>
                  <a:pt x="7715" y="40278"/>
                  <a:pt x="5703" y="39921"/>
                  <a:pt x="3844" y="38625"/>
                </a:cubicBezTo>
                <a:cubicBezTo>
                  <a:pt x="1986" y="37329"/>
                  <a:pt x="1247" y="35184"/>
                  <a:pt x="636" y="33262"/>
                </a:cubicBezTo>
                <a:cubicBezTo>
                  <a:pt x="25" y="31341"/>
                  <a:pt x="76" y="30358"/>
                  <a:pt x="25" y="27632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93797211" name=""/>
          <p:cNvSpPr/>
          <p:nvPr/>
        </p:nvSpPr>
        <p:spPr bwMode="auto">
          <a:xfrm rot="0" flipH="0" flipV="0">
            <a:off x="6915942" y="4812224"/>
            <a:ext cx="1533021" cy="1148955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14763" y="435"/>
                </a:moveTo>
                <a:cubicBezTo>
                  <a:pt x="10890" y="705"/>
                  <a:pt x="9353" y="1246"/>
                  <a:pt x="7385" y="2288"/>
                </a:cubicBezTo>
                <a:cubicBezTo>
                  <a:pt x="5418" y="3331"/>
                  <a:pt x="4188" y="3563"/>
                  <a:pt x="2958" y="6690"/>
                </a:cubicBezTo>
                <a:cubicBezTo>
                  <a:pt x="1729" y="9818"/>
                  <a:pt x="-53" y="15456"/>
                  <a:pt x="7" y="21055"/>
                </a:cubicBezTo>
                <a:cubicBezTo>
                  <a:pt x="69" y="26654"/>
                  <a:pt x="745" y="36616"/>
                  <a:pt x="3327" y="40285"/>
                </a:cubicBezTo>
                <a:cubicBezTo>
                  <a:pt x="5910" y="43953"/>
                  <a:pt x="9844" y="43142"/>
                  <a:pt x="15501" y="43065"/>
                </a:cubicBezTo>
                <a:cubicBezTo>
                  <a:pt x="21157" y="42988"/>
                  <a:pt x="32808" y="41636"/>
                  <a:pt x="37266" y="39821"/>
                </a:cubicBezTo>
                <a:cubicBezTo>
                  <a:pt x="41723" y="38006"/>
                  <a:pt x="41447" y="37620"/>
                  <a:pt x="42246" y="32176"/>
                </a:cubicBezTo>
                <a:cubicBezTo>
                  <a:pt x="43045" y="26731"/>
                  <a:pt x="43998" y="12405"/>
                  <a:pt x="42061" y="7154"/>
                </a:cubicBezTo>
                <a:cubicBezTo>
                  <a:pt x="40125" y="1902"/>
                  <a:pt x="35175" y="1825"/>
                  <a:pt x="30626" y="666"/>
                </a:cubicBezTo>
                <a:cubicBezTo>
                  <a:pt x="26076" y="-491"/>
                  <a:pt x="18636" y="165"/>
                  <a:pt x="14763" y="435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221233922" name=""/>
          <p:cNvSpPr/>
          <p:nvPr/>
        </p:nvSpPr>
        <p:spPr bwMode="auto">
          <a:xfrm rot="0" flipH="1" flipV="0">
            <a:off x="10238855" y="5218423"/>
            <a:ext cx="1398476" cy="725760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2502" y="0"/>
                </a:moveTo>
                <a:cubicBezTo>
                  <a:pt x="19301" y="0"/>
                  <a:pt x="13707" y="61"/>
                  <a:pt x="10573" y="733"/>
                </a:cubicBezTo>
                <a:cubicBezTo>
                  <a:pt x="7439" y="1405"/>
                  <a:pt x="5383" y="978"/>
                  <a:pt x="3698" y="4034"/>
                </a:cubicBezTo>
                <a:cubicBezTo>
                  <a:pt x="2013" y="7091"/>
                  <a:pt x="1002" y="13998"/>
                  <a:pt x="463" y="19072"/>
                </a:cubicBezTo>
                <a:cubicBezTo>
                  <a:pt x="-75" y="24146"/>
                  <a:pt x="-210" y="30626"/>
                  <a:pt x="463" y="34477"/>
                </a:cubicBezTo>
                <a:cubicBezTo>
                  <a:pt x="1137" y="38328"/>
                  <a:pt x="1912" y="40773"/>
                  <a:pt x="4507" y="42179"/>
                </a:cubicBezTo>
                <a:cubicBezTo>
                  <a:pt x="7102" y="43585"/>
                  <a:pt x="10876" y="43219"/>
                  <a:pt x="16032" y="42913"/>
                </a:cubicBezTo>
                <a:cubicBezTo>
                  <a:pt x="21188" y="42607"/>
                  <a:pt x="31062" y="41629"/>
                  <a:pt x="35442" y="40345"/>
                </a:cubicBezTo>
                <a:cubicBezTo>
                  <a:pt x="39823" y="39062"/>
                  <a:pt x="41104" y="39367"/>
                  <a:pt x="42317" y="35211"/>
                </a:cubicBezTo>
                <a:cubicBezTo>
                  <a:pt x="43530" y="31054"/>
                  <a:pt x="43294" y="20784"/>
                  <a:pt x="42721" y="15404"/>
                </a:cubicBezTo>
                <a:cubicBezTo>
                  <a:pt x="42149" y="10025"/>
                  <a:pt x="41036" y="5379"/>
                  <a:pt x="38880" y="2934"/>
                </a:cubicBezTo>
                <a:cubicBezTo>
                  <a:pt x="36723" y="489"/>
                  <a:pt x="32410" y="1222"/>
                  <a:pt x="29781" y="733"/>
                </a:cubicBezTo>
                <a:cubicBezTo>
                  <a:pt x="27152" y="244"/>
                  <a:pt x="25703" y="0"/>
                  <a:pt x="22502" y="0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716688242" name=""/>
          <p:cNvSpPr/>
          <p:nvPr/>
        </p:nvSpPr>
        <p:spPr bwMode="auto">
          <a:xfrm rot="0" flipH="0" flipV="0">
            <a:off x="9001516" y="4336556"/>
            <a:ext cx="1398136" cy="726457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8973" y="247"/>
                </a:moveTo>
                <a:cubicBezTo>
                  <a:pt x="23951" y="-179"/>
                  <a:pt x="14209" y="-118"/>
                  <a:pt x="9962" y="980"/>
                </a:cubicBezTo>
                <a:cubicBezTo>
                  <a:pt x="5715" y="2080"/>
                  <a:pt x="5142" y="3118"/>
                  <a:pt x="3490" y="6843"/>
                </a:cubicBezTo>
                <a:cubicBezTo>
                  <a:pt x="1839" y="10568"/>
                  <a:pt x="254" y="18019"/>
                  <a:pt x="52" y="23332"/>
                </a:cubicBezTo>
                <a:cubicBezTo>
                  <a:pt x="-149" y="28646"/>
                  <a:pt x="423" y="35425"/>
                  <a:pt x="2277" y="38722"/>
                </a:cubicBezTo>
                <a:cubicBezTo>
                  <a:pt x="4131" y="42020"/>
                  <a:pt x="6490" y="42692"/>
                  <a:pt x="11176" y="43120"/>
                </a:cubicBezTo>
                <a:cubicBezTo>
                  <a:pt x="15861" y="43547"/>
                  <a:pt x="25400" y="42142"/>
                  <a:pt x="30389" y="41287"/>
                </a:cubicBezTo>
                <a:cubicBezTo>
                  <a:pt x="35377" y="40432"/>
                  <a:pt x="38984" y="41532"/>
                  <a:pt x="41108" y="37990"/>
                </a:cubicBezTo>
                <a:cubicBezTo>
                  <a:pt x="43231" y="34447"/>
                  <a:pt x="43299" y="25775"/>
                  <a:pt x="43130" y="20035"/>
                </a:cubicBezTo>
                <a:cubicBezTo>
                  <a:pt x="42961" y="14294"/>
                  <a:pt x="42523" y="6843"/>
                  <a:pt x="40096" y="3545"/>
                </a:cubicBezTo>
                <a:cubicBezTo>
                  <a:pt x="37669" y="247"/>
                  <a:pt x="33995" y="675"/>
                  <a:pt x="28973" y="247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455404191" name=""/>
          <p:cNvSpPr/>
          <p:nvPr/>
        </p:nvSpPr>
        <p:spPr bwMode="auto">
          <a:xfrm rot="0" flipH="0" flipV="0">
            <a:off x="9220298" y="2891908"/>
            <a:ext cx="1383111" cy="731957"/>
          </a:xfrm>
          <a:custGeom>
            <a:avLst/>
            <a:gdLst/>
            <a:ahLst/>
            <a:cxnLst/>
            <a:rect l="0" t="0" r="r" b="b"/>
            <a:pathLst>
              <a:path w="43200" h="43200" fill="norm" stroke="1" extrusionOk="0">
                <a:moveTo>
                  <a:pt x="16719" y="360"/>
                </a:moveTo>
                <a:cubicBezTo>
                  <a:pt x="14709" y="663"/>
                  <a:pt x="10689" y="498"/>
                  <a:pt x="7690" y="2074"/>
                </a:cubicBezTo>
                <a:cubicBezTo>
                  <a:pt x="4692" y="3649"/>
                  <a:pt x="3022" y="7044"/>
                  <a:pt x="1762" y="10074"/>
                </a:cubicBezTo>
                <a:cubicBezTo>
                  <a:pt x="501" y="13105"/>
                  <a:pt x="331" y="16014"/>
                  <a:pt x="126" y="20257"/>
                </a:cubicBezTo>
                <a:cubicBezTo>
                  <a:pt x="-76" y="24500"/>
                  <a:pt x="-76" y="32016"/>
                  <a:pt x="535" y="35531"/>
                </a:cubicBezTo>
                <a:cubicBezTo>
                  <a:pt x="1148" y="39047"/>
                  <a:pt x="603" y="40077"/>
                  <a:pt x="3806" y="41350"/>
                </a:cubicBezTo>
                <a:cubicBezTo>
                  <a:pt x="7009" y="42623"/>
                  <a:pt x="14097" y="43350"/>
                  <a:pt x="19753" y="43168"/>
                </a:cubicBezTo>
                <a:cubicBezTo>
                  <a:pt x="25409" y="42986"/>
                  <a:pt x="33927" y="42017"/>
                  <a:pt x="37744" y="40259"/>
                </a:cubicBezTo>
                <a:cubicBezTo>
                  <a:pt x="41560" y="38501"/>
                  <a:pt x="41832" y="37107"/>
                  <a:pt x="42650" y="32622"/>
                </a:cubicBezTo>
                <a:cubicBezTo>
                  <a:pt x="43468" y="28137"/>
                  <a:pt x="43263" y="18196"/>
                  <a:pt x="42650" y="13347"/>
                </a:cubicBezTo>
                <a:cubicBezTo>
                  <a:pt x="42037" y="8498"/>
                  <a:pt x="42037" y="5710"/>
                  <a:pt x="38970" y="3528"/>
                </a:cubicBezTo>
                <a:cubicBezTo>
                  <a:pt x="35904" y="1346"/>
                  <a:pt x="27454" y="801"/>
                  <a:pt x="24251" y="255"/>
                </a:cubicBezTo>
                <a:cubicBezTo>
                  <a:pt x="21048" y="-289"/>
                  <a:pt x="20537" y="255"/>
                  <a:pt x="19753" y="255"/>
                </a:cubicBezTo>
                <a:cubicBezTo>
                  <a:pt x="18970" y="255"/>
                  <a:pt x="18729" y="57"/>
                  <a:pt x="16719" y="360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688419321" name=""/>
          <p:cNvSpPr/>
          <p:nvPr/>
        </p:nvSpPr>
        <p:spPr bwMode="auto">
          <a:xfrm rot="0" flipH="0" flipV="0">
            <a:off x="8976928" y="1747959"/>
            <a:ext cx="1402399" cy="727643"/>
          </a:xfrm>
          <a:custGeom>
            <a:avLst/>
            <a:gdLst/>
            <a:ahLst/>
            <a:cxnLst/>
            <a:rect l="0" t="0" r="r" b="b"/>
            <a:pathLst>
              <a:path w="43200" h="43200" fill="norm" stroke="1" extrusionOk="0">
                <a:moveTo>
                  <a:pt x="19641" y="489"/>
                </a:moveTo>
                <a:cubicBezTo>
                  <a:pt x="17121" y="733"/>
                  <a:pt x="11605" y="324"/>
                  <a:pt x="8816" y="872"/>
                </a:cubicBezTo>
                <a:cubicBezTo>
                  <a:pt x="6027" y="1421"/>
                  <a:pt x="5019" y="1115"/>
                  <a:pt x="3573" y="3798"/>
                </a:cubicBezTo>
                <a:cubicBezTo>
                  <a:pt x="2128" y="6481"/>
                  <a:pt x="549" y="12091"/>
                  <a:pt x="146" y="16968"/>
                </a:cubicBezTo>
                <a:cubicBezTo>
                  <a:pt x="-254" y="21846"/>
                  <a:pt x="213" y="28796"/>
                  <a:pt x="1154" y="33064"/>
                </a:cubicBezTo>
                <a:cubicBezTo>
                  <a:pt x="2095" y="37333"/>
                  <a:pt x="2128" y="41113"/>
                  <a:pt x="5792" y="42575"/>
                </a:cubicBezTo>
                <a:cubicBezTo>
                  <a:pt x="9455" y="44040"/>
                  <a:pt x="17419" y="42515"/>
                  <a:pt x="23132" y="41844"/>
                </a:cubicBezTo>
                <a:cubicBezTo>
                  <a:pt x="28844" y="41174"/>
                  <a:pt x="36741" y="42515"/>
                  <a:pt x="40068" y="38551"/>
                </a:cubicBezTo>
                <a:cubicBezTo>
                  <a:pt x="43395" y="34589"/>
                  <a:pt x="43328" y="24102"/>
                  <a:pt x="43092" y="18065"/>
                </a:cubicBezTo>
                <a:cubicBezTo>
                  <a:pt x="42857" y="12029"/>
                  <a:pt x="41849" y="5445"/>
                  <a:pt x="38657" y="2336"/>
                </a:cubicBezTo>
                <a:cubicBezTo>
                  <a:pt x="35464" y="-772"/>
                  <a:pt x="29701" y="324"/>
                  <a:pt x="26643" y="81"/>
                </a:cubicBezTo>
                <a:cubicBezTo>
                  <a:pt x="23585" y="-162"/>
                  <a:pt x="22162" y="245"/>
                  <a:pt x="19641" y="489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061635100" name=""/>
          <p:cNvSpPr/>
          <p:nvPr/>
        </p:nvSpPr>
        <p:spPr bwMode="auto">
          <a:xfrm rot="0" flipH="0" flipV="0">
            <a:off x="7145644" y="2153939"/>
            <a:ext cx="1495942" cy="1147250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1203" y="183"/>
                </a:moveTo>
                <a:cubicBezTo>
                  <a:pt x="18431" y="338"/>
                  <a:pt x="12414" y="106"/>
                  <a:pt x="9295" y="1111"/>
                </a:cubicBezTo>
                <a:cubicBezTo>
                  <a:pt x="6176" y="2117"/>
                  <a:pt x="4034" y="2774"/>
                  <a:pt x="2490" y="6216"/>
                </a:cubicBezTo>
                <a:cubicBezTo>
                  <a:pt x="947" y="9658"/>
                  <a:pt x="222" y="16696"/>
                  <a:pt x="33" y="21762"/>
                </a:cubicBezTo>
                <a:cubicBezTo>
                  <a:pt x="-155" y="26828"/>
                  <a:pt x="537" y="33247"/>
                  <a:pt x="1356" y="36612"/>
                </a:cubicBezTo>
                <a:cubicBezTo>
                  <a:pt x="2175" y="39976"/>
                  <a:pt x="2207" y="40866"/>
                  <a:pt x="4948" y="41948"/>
                </a:cubicBezTo>
                <a:cubicBezTo>
                  <a:pt x="7688" y="43031"/>
                  <a:pt x="12540" y="43379"/>
                  <a:pt x="17801" y="43109"/>
                </a:cubicBezTo>
                <a:cubicBezTo>
                  <a:pt x="23062" y="42838"/>
                  <a:pt x="32324" y="41910"/>
                  <a:pt x="36514" y="40324"/>
                </a:cubicBezTo>
                <a:cubicBezTo>
                  <a:pt x="40704" y="38739"/>
                  <a:pt x="42153" y="38816"/>
                  <a:pt x="42941" y="33595"/>
                </a:cubicBezTo>
                <a:cubicBezTo>
                  <a:pt x="43728" y="28375"/>
                  <a:pt x="42531" y="14260"/>
                  <a:pt x="41239" y="9000"/>
                </a:cubicBezTo>
                <a:cubicBezTo>
                  <a:pt x="39948" y="3741"/>
                  <a:pt x="37743" y="3509"/>
                  <a:pt x="35191" y="2039"/>
                </a:cubicBezTo>
                <a:cubicBezTo>
                  <a:pt x="32639" y="570"/>
                  <a:pt x="28260" y="493"/>
                  <a:pt x="25929" y="183"/>
                </a:cubicBezTo>
                <a:cubicBezTo>
                  <a:pt x="23598" y="-125"/>
                  <a:pt x="23976" y="29"/>
                  <a:pt x="21203" y="183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647094780" name=""/>
          <p:cNvSpPr/>
          <p:nvPr/>
        </p:nvSpPr>
        <p:spPr bwMode="auto">
          <a:xfrm rot="0" flipH="0" flipV="0">
            <a:off x="8775594" y="6025215"/>
            <a:ext cx="1398476" cy="725760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2502" y="0"/>
                </a:moveTo>
                <a:cubicBezTo>
                  <a:pt x="19301" y="0"/>
                  <a:pt x="13707" y="61"/>
                  <a:pt x="10573" y="733"/>
                </a:cubicBezTo>
                <a:cubicBezTo>
                  <a:pt x="7439" y="1405"/>
                  <a:pt x="5383" y="978"/>
                  <a:pt x="3698" y="4034"/>
                </a:cubicBezTo>
                <a:cubicBezTo>
                  <a:pt x="2013" y="7091"/>
                  <a:pt x="1002" y="13998"/>
                  <a:pt x="463" y="19072"/>
                </a:cubicBezTo>
                <a:cubicBezTo>
                  <a:pt x="-75" y="24146"/>
                  <a:pt x="-210" y="30626"/>
                  <a:pt x="463" y="34477"/>
                </a:cubicBezTo>
                <a:cubicBezTo>
                  <a:pt x="1137" y="38328"/>
                  <a:pt x="1912" y="40773"/>
                  <a:pt x="4507" y="42179"/>
                </a:cubicBezTo>
                <a:cubicBezTo>
                  <a:pt x="7102" y="43585"/>
                  <a:pt x="10876" y="43219"/>
                  <a:pt x="16032" y="42913"/>
                </a:cubicBezTo>
                <a:cubicBezTo>
                  <a:pt x="21188" y="42607"/>
                  <a:pt x="31062" y="41629"/>
                  <a:pt x="35442" y="40345"/>
                </a:cubicBezTo>
                <a:cubicBezTo>
                  <a:pt x="39823" y="39062"/>
                  <a:pt x="41104" y="39367"/>
                  <a:pt x="42317" y="35211"/>
                </a:cubicBezTo>
                <a:cubicBezTo>
                  <a:pt x="43530" y="31054"/>
                  <a:pt x="43294" y="20784"/>
                  <a:pt x="42721" y="15404"/>
                </a:cubicBezTo>
                <a:cubicBezTo>
                  <a:pt x="42149" y="10025"/>
                  <a:pt x="41036" y="5379"/>
                  <a:pt x="38880" y="2934"/>
                </a:cubicBezTo>
                <a:cubicBezTo>
                  <a:pt x="36723" y="489"/>
                  <a:pt x="32410" y="1222"/>
                  <a:pt x="29781" y="733"/>
                </a:cubicBezTo>
                <a:cubicBezTo>
                  <a:pt x="27152" y="244"/>
                  <a:pt x="25703" y="0"/>
                  <a:pt x="22502" y="0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403894" name=""/>
          <p:cNvSpPr/>
          <p:nvPr/>
        </p:nvSpPr>
        <p:spPr bwMode="auto">
          <a:xfrm rot="0" flipH="0" flipV="0">
            <a:off x="5167870" y="3290886"/>
            <a:ext cx="2016424" cy="1706319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10" y="22269"/>
                </a:moveTo>
                <a:cubicBezTo>
                  <a:pt x="91" y="19308"/>
                  <a:pt x="801" y="15706"/>
                  <a:pt x="2445" y="12722"/>
                </a:cubicBezTo>
                <a:cubicBezTo>
                  <a:pt x="4089" y="9739"/>
                  <a:pt x="6991" y="6402"/>
                  <a:pt x="9872" y="4369"/>
                </a:cubicBezTo>
                <a:cubicBezTo>
                  <a:pt x="12754" y="2336"/>
                  <a:pt x="16590" y="1142"/>
                  <a:pt x="19735" y="524"/>
                </a:cubicBezTo>
                <a:cubicBezTo>
                  <a:pt x="22881" y="-94"/>
                  <a:pt x="25640" y="-293"/>
                  <a:pt x="28745" y="656"/>
                </a:cubicBezTo>
                <a:cubicBezTo>
                  <a:pt x="31850" y="1607"/>
                  <a:pt x="36031" y="3662"/>
                  <a:pt x="38365" y="6225"/>
                </a:cubicBezTo>
                <a:cubicBezTo>
                  <a:pt x="40698" y="8789"/>
                  <a:pt x="42058" y="13010"/>
                  <a:pt x="42748" y="16037"/>
                </a:cubicBezTo>
                <a:cubicBezTo>
                  <a:pt x="43438" y="19065"/>
                  <a:pt x="43276" y="21164"/>
                  <a:pt x="42504" y="24391"/>
                </a:cubicBezTo>
                <a:cubicBezTo>
                  <a:pt x="41733" y="27617"/>
                  <a:pt x="40698" y="32368"/>
                  <a:pt x="38121" y="35396"/>
                </a:cubicBezTo>
                <a:cubicBezTo>
                  <a:pt x="35544" y="38424"/>
                  <a:pt x="30917" y="41407"/>
                  <a:pt x="27041" y="42556"/>
                </a:cubicBezTo>
                <a:cubicBezTo>
                  <a:pt x="23165" y="43705"/>
                  <a:pt x="18355" y="43109"/>
                  <a:pt x="14865" y="42291"/>
                </a:cubicBezTo>
                <a:cubicBezTo>
                  <a:pt x="11374" y="41473"/>
                  <a:pt x="8249" y="39617"/>
                  <a:pt x="6098" y="37650"/>
                </a:cubicBezTo>
                <a:cubicBezTo>
                  <a:pt x="3947" y="35683"/>
                  <a:pt x="2973" y="33053"/>
                  <a:pt x="1958" y="30490"/>
                </a:cubicBezTo>
                <a:cubicBezTo>
                  <a:pt x="943" y="27926"/>
                  <a:pt x="-71" y="25230"/>
                  <a:pt x="10" y="22269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1904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9725857" name=""/>
          <p:cNvSpPr/>
          <p:nvPr/>
        </p:nvSpPr>
        <p:spPr bwMode="auto">
          <a:xfrm rot="0" flipH="0" flipV="0">
            <a:off x="1910289" y="1395950"/>
            <a:ext cx="1412514" cy="728258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37" y="22346"/>
                </a:moveTo>
                <a:cubicBezTo>
                  <a:pt x="-92" y="17845"/>
                  <a:pt x="218" y="12870"/>
                  <a:pt x="971" y="9553"/>
                </a:cubicBezTo>
                <a:cubicBezTo>
                  <a:pt x="1724" y="6236"/>
                  <a:pt x="2243" y="4009"/>
                  <a:pt x="4552" y="2446"/>
                </a:cubicBezTo>
                <a:cubicBezTo>
                  <a:pt x="6862" y="882"/>
                  <a:pt x="10183" y="408"/>
                  <a:pt x="14828" y="171"/>
                </a:cubicBezTo>
                <a:cubicBezTo>
                  <a:pt x="19473" y="-65"/>
                  <a:pt x="28037" y="-254"/>
                  <a:pt x="32422" y="1024"/>
                </a:cubicBezTo>
                <a:cubicBezTo>
                  <a:pt x="36808" y="2303"/>
                  <a:pt x="39351" y="3299"/>
                  <a:pt x="41141" y="7847"/>
                </a:cubicBezTo>
                <a:cubicBezTo>
                  <a:pt x="42932" y="12396"/>
                  <a:pt x="43295" y="22915"/>
                  <a:pt x="43165" y="28317"/>
                </a:cubicBezTo>
                <a:cubicBezTo>
                  <a:pt x="43036" y="33718"/>
                  <a:pt x="43114" y="37793"/>
                  <a:pt x="40363" y="40257"/>
                </a:cubicBezTo>
                <a:cubicBezTo>
                  <a:pt x="37612" y="42721"/>
                  <a:pt x="31696" y="42816"/>
                  <a:pt x="26661" y="43100"/>
                </a:cubicBezTo>
                <a:cubicBezTo>
                  <a:pt x="21627" y="43384"/>
                  <a:pt x="14309" y="43053"/>
                  <a:pt x="10157" y="41963"/>
                </a:cubicBezTo>
                <a:cubicBezTo>
                  <a:pt x="6005" y="40873"/>
                  <a:pt x="3436" y="39783"/>
                  <a:pt x="1749" y="36561"/>
                </a:cubicBezTo>
                <a:cubicBezTo>
                  <a:pt x="63" y="33339"/>
                  <a:pt x="167" y="26848"/>
                  <a:pt x="37" y="22346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689682758" name=""/>
          <p:cNvSpPr/>
          <p:nvPr/>
        </p:nvSpPr>
        <p:spPr bwMode="auto">
          <a:xfrm rot="0" flipH="0" flipV="0">
            <a:off x="1963150" y="2514301"/>
            <a:ext cx="1401908" cy="725612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52" y="24108"/>
                </a:moveTo>
                <a:cubicBezTo>
                  <a:pt x="-156" y="19543"/>
                  <a:pt x="549" y="14550"/>
                  <a:pt x="1307" y="10983"/>
                </a:cubicBezTo>
                <a:cubicBezTo>
                  <a:pt x="2065" y="7416"/>
                  <a:pt x="2327" y="4515"/>
                  <a:pt x="4601" y="2708"/>
                </a:cubicBezTo>
                <a:cubicBezTo>
                  <a:pt x="6876" y="901"/>
                  <a:pt x="10040" y="378"/>
                  <a:pt x="14955" y="140"/>
                </a:cubicBezTo>
                <a:cubicBezTo>
                  <a:pt x="19871" y="-96"/>
                  <a:pt x="29649" y="-192"/>
                  <a:pt x="34094" y="1282"/>
                </a:cubicBezTo>
                <a:cubicBezTo>
                  <a:pt x="38539" y="2756"/>
                  <a:pt x="40108" y="5181"/>
                  <a:pt x="41624" y="8986"/>
                </a:cubicBezTo>
                <a:cubicBezTo>
                  <a:pt x="43141" y="12790"/>
                  <a:pt x="43219" y="19258"/>
                  <a:pt x="43193" y="24108"/>
                </a:cubicBezTo>
                <a:cubicBezTo>
                  <a:pt x="43167" y="28959"/>
                  <a:pt x="43115" y="34951"/>
                  <a:pt x="41467" y="38090"/>
                </a:cubicBezTo>
                <a:cubicBezTo>
                  <a:pt x="39820" y="41228"/>
                  <a:pt x="38016" y="42274"/>
                  <a:pt x="33310" y="42940"/>
                </a:cubicBezTo>
                <a:cubicBezTo>
                  <a:pt x="28603" y="43606"/>
                  <a:pt x="18354" y="42845"/>
                  <a:pt x="13229" y="42084"/>
                </a:cubicBezTo>
                <a:cubicBezTo>
                  <a:pt x="8105" y="41323"/>
                  <a:pt x="4732" y="41418"/>
                  <a:pt x="2562" y="38375"/>
                </a:cubicBezTo>
                <a:cubicBezTo>
                  <a:pt x="392" y="35331"/>
                  <a:pt x="261" y="28674"/>
                  <a:pt x="52" y="24108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235620935" name=""/>
          <p:cNvSpPr/>
          <p:nvPr/>
        </p:nvSpPr>
        <p:spPr bwMode="auto">
          <a:xfrm rot="0" flipH="0" flipV="0">
            <a:off x="3768706" y="4819203"/>
            <a:ext cx="1504716" cy="1116978"/>
          </a:xfrm>
          <a:custGeom>
            <a:avLst/>
            <a:gdLst/>
            <a:ahLst/>
            <a:cxnLst/>
            <a:rect l="0" t="0" r="r" b="b"/>
            <a:pathLst>
              <a:path w="43200" h="43200" fill="norm" stroke="1" extrusionOk="0">
                <a:moveTo>
                  <a:pt x="310" y="21119"/>
                </a:moveTo>
                <a:cubicBezTo>
                  <a:pt x="398" y="19645"/>
                  <a:pt x="684" y="14808"/>
                  <a:pt x="1101" y="12278"/>
                </a:cubicBezTo>
                <a:cubicBezTo>
                  <a:pt x="1516" y="9748"/>
                  <a:pt x="2021" y="7468"/>
                  <a:pt x="2810" y="5939"/>
                </a:cubicBezTo>
                <a:cubicBezTo>
                  <a:pt x="3598" y="4410"/>
                  <a:pt x="4082" y="4048"/>
                  <a:pt x="5835" y="3103"/>
                </a:cubicBezTo>
                <a:cubicBezTo>
                  <a:pt x="7590" y="2158"/>
                  <a:pt x="10330" y="740"/>
                  <a:pt x="13333" y="267"/>
                </a:cubicBezTo>
                <a:cubicBezTo>
                  <a:pt x="16338" y="-204"/>
                  <a:pt x="20372" y="72"/>
                  <a:pt x="23857" y="267"/>
                </a:cubicBezTo>
                <a:cubicBezTo>
                  <a:pt x="27344" y="462"/>
                  <a:pt x="31749" y="795"/>
                  <a:pt x="34249" y="1435"/>
                </a:cubicBezTo>
                <a:cubicBezTo>
                  <a:pt x="36748" y="2074"/>
                  <a:pt x="37603" y="2491"/>
                  <a:pt x="38853" y="4104"/>
                </a:cubicBezTo>
                <a:cubicBezTo>
                  <a:pt x="40103" y="5716"/>
                  <a:pt x="41024" y="7829"/>
                  <a:pt x="41747" y="11110"/>
                </a:cubicBezTo>
                <a:cubicBezTo>
                  <a:pt x="42471" y="14391"/>
                  <a:pt x="43216" y="19312"/>
                  <a:pt x="43194" y="23788"/>
                </a:cubicBezTo>
                <a:cubicBezTo>
                  <a:pt x="43172" y="28264"/>
                  <a:pt x="42449" y="35048"/>
                  <a:pt x="41616" y="37967"/>
                </a:cubicBezTo>
                <a:cubicBezTo>
                  <a:pt x="40782" y="40886"/>
                  <a:pt x="40345" y="40442"/>
                  <a:pt x="38196" y="41304"/>
                </a:cubicBezTo>
                <a:cubicBezTo>
                  <a:pt x="36048" y="42165"/>
                  <a:pt x="32363" y="42944"/>
                  <a:pt x="28724" y="43138"/>
                </a:cubicBezTo>
                <a:cubicBezTo>
                  <a:pt x="25085" y="43333"/>
                  <a:pt x="20480" y="43027"/>
                  <a:pt x="16360" y="42471"/>
                </a:cubicBezTo>
                <a:cubicBezTo>
                  <a:pt x="12237" y="41915"/>
                  <a:pt x="6669" y="41804"/>
                  <a:pt x="3995" y="39802"/>
                </a:cubicBezTo>
                <a:cubicBezTo>
                  <a:pt x="1320" y="37800"/>
                  <a:pt x="866" y="36017"/>
                  <a:pt x="296" y="32904"/>
                </a:cubicBezTo>
                <a:cubicBezTo>
                  <a:pt x="-270" y="29790"/>
                  <a:pt x="175" y="27236"/>
                  <a:pt x="175" y="25624"/>
                </a:cubicBezTo>
                <a:cubicBezTo>
                  <a:pt x="175" y="24011"/>
                  <a:pt x="223" y="22592"/>
                  <a:pt x="310" y="2111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438335803" name=""/>
          <p:cNvSpPr/>
          <p:nvPr/>
        </p:nvSpPr>
        <p:spPr bwMode="auto">
          <a:xfrm rot="0" flipH="0" flipV="0">
            <a:off x="2010400" y="4454913"/>
            <a:ext cx="1429591" cy="728577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307" y="23592"/>
                </a:moveTo>
                <a:cubicBezTo>
                  <a:pt x="0" y="20750"/>
                  <a:pt x="-76" y="21081"/>
                  <a:pt x="153" y="18761"/>
                </a:cubicBezTo>
                <a:cubicBezTo>
                  <a:pt x="384" y="16440"/>
                  <a:pt x="974" y="12083"/>
                  <a:pt x="1692" y="9667"/>
                </a:cubicBezTo>
                <a:cubicBezTo>
                  <a:pt x="2410" y="7252"/>
                  <a:pt x="3307" y="5499"/>
                  <a:pt x="4461" y="4268"/>
                </a:cubicBezTo>
                <a:cubicBezTo>
                  <a:pt x="5615" y="3037"/>
                  <a:pt x="6281" y="2989"/>
                  <a:pt x="8615" y="2279"/>
                </a:cubicBezTo>
                <a:cubicBezTo>
                  <a:pt x="10948" y="1568"/>
                  <a:pt x="14409" y="53"/>
                  <a:pt x="18460" y="5"/>
                </a:cubicBezTo>
                <a:cubicBezTo>
                  <a:pt x="22511" y="-41"/>
                  <a:pt x="29460" y="1237"/>
                  <a:pt x="32921" y="1995"/>
                </a:cubicBezTo>
                <a:cubicBezTo>
                  <a:pt x="36382" y="2752"/>
                  <a:pt x="37536" y="2042"/>
                  <a:pt x="39229" y="4552"/>
                </a:cubicBezTo>
                <a:cubicBezTo>
                  <a:pt x="40921" y="7062"/>
                  <a:pt x="42664" y="11846"/>
                  <a:pt x="43075" y="17056"/>
                </a:cubicBezTo>
                <a:cubicBezTo>
                  <a:pt x="43485" y="22266"/>
                  <a:pt x="42613" y="31738"/>
                  <a:pt x="41690" y="35811"/>
                </a:cubicBezTo>
                <a:cubicBezTo>
                  <a:pt x="40767" y="39884"/>
                  <a:pt x="40741" y="40263"/>
                  <a:pt x="37536" y="41494"/>
                </a:cubicBezTo>
                <a:cubicBezTo>
                  <a:pt x="34331" y="42726"/>
                  <a:pt x="27332" y="43200"/>
                  <a:pt x="22460" y="43200"/>
                </a:cubicBezTo>
                <a:cubicBezTo>
                  <a:pt x="17588" y="43200"/>
                  <a:pt x="11717" y="42726"/>
                  <a:pt x="8307" y="41494"/>
                </a:cubicBezTo>
                <a:cubicBezTo>
                  <a:pt x="4897" y="40263"/>
                  <a:pt x="3333" y="38890"/>
                  <a:pt x="1999" y="35811"/>
                </a:cubicBezTo>
                <a:cubicBezTo>
                  <a:pt x="666" y="32733"/>
                  <a:pt x="615" y="26433"/>
                  <a:pt x="307" y="23592"/>
                </a:cubicBezTo>
                <a:close/>
              </a:path>
            </a:pathLst>
          </a:custGeom>
          <a:solidFill>
            <a:srgbClr val="FECD1F"/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883653642" name=""/>
          <p:cNvSpPr/>
          <p:nvPr/>
        </p:nvSpPr>
        <p:spPr bwMode="auto">
          <a:xfrm rot="0" flipH="0" flipV="0">
            <a:off x="1925550" y="5550077"/>
            <a:ext cx="1439508" cy="772210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5" y="27632"/>
                </a:moveTo>
                <a:cubicBezTo>
                  <a:pt x="-25" y="24906"/>
                  <a:pt x="-25" y="20348"/>
                  <a:pt x="331" y="16907"/>
                </a:cubicBezTo>
                <a:cubicBezTo>
                  <a:pt x="687" y="13467"/>
                  <a:pt x="967" y="9445"/>
                  <a:pt x="2164" y="6987"/>
                </a:cubicBezTo>
                <a:cubicBezTo>
                  <a:pt x="3361" y="4530"/>
                  <a:pt x="4787" y="3323"/>
                  <a:pt x="7511" y="2161"/>
                </a:cubicBezTo>
                <a:cubicBezTo>
                  <a:pt x="10236" y="999"/>
                  <a:pt x="13877" y="-117"/>
                  <a:pt x="18511" y="16"/>
                </a:cubicBezTo>
                <a:cubicBezTo>
                  <a:pt x="23146" y="150"/>
                  <a:pt x="31421" y="776"/>
                  <a:pt x="35317" y="2966"/>
                </a:cubicBezTo>
                <a:cubicBezTo>
                  <a:pt x="39213" y="5155"/>
                  <a:pt x="40588" y="8551"/>
                  <a:pt x="41887" y="13154"/>
                </a:cubicBezTo>
                <a:cubicBezTo>
                  <a:pt x="43185" y="17757"/>
                  <a:pt x="43338" y="26068"/>
                  <a:pt x="43109" y="30581"/>
                </a:cubicBezTo>
                <a:cubicBezTo>
                  <a:pt x="42880" y="35095"/>
                  <a:pt x="42981" y="38133"/>
                  <a:pt x="40512" y="40233"/>
                </a:cubicBezTo>
                <a:cubicBezTo>
                  <a:pt x="38042" y="42334"/>
                  <a:pt x="33076" y="43049"/>
                  <a:pt x="28289" y="43183"/>
                </a:cubicBezTo>
                <a:cubicBezTo>
                  <a:pt x="23502" y="43317"/>
                  <a:pt x="15863" y="41797"/>
                  <a:pt x="11789" y="41038"/>
                </a:cubicBezTo>
                <a:cubicBezTo>
                  <a:pt x="7715" y="40278"/>
                  <a:pt x="5703" y="39921"/>
                  <a:pt x="3844" y="38625"/>
                </a:cubicBezTo>
                <a:cubicBezTo>
                  <a:pt x="1986" y="37329"/>
                  <a:pt x="1247" y="35184"/>
                  <a:pt x="636" y="33262"/>
                </a:cubicBezTo>
                <a:cubicBezTo>
                  <a:pt x="25" y="31341"/>
                  <a:pt x="76" y="30358"/>
                  <a:pt x="25" y="27632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025069761" name=""/>
          <p:cNvSpPr/>
          <p:nvPr/>
        </p:nvSpPr>
        <p:spPr bwMode="auto">
          <a:xfrm rot="0" flipH="0" flipV="0">
            <a:off x="1858998" y="1316574"/>
            <a:ext cx="1412515" cy="728259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37" y="22346"/>
                </a:moveTo>
                <a:cubicBezTo>
                  <a:pt x="-92" y="17845"/>
                  <a:pt x="218" y="12870"/>
                  <a:pt x="971" y="9553"/>
                </a:cubicBezTo>
                <a:cubicBezTo>
                  <a:pt x="1724" y="6236"/>
                  <a:pt x="2243" y="4009"/>
                  <a:pt x="4552" y="2446"/>
                </a:cubicBezTo>
                <a:cubicBezTo>
                  <a:pt x="6862" y="882"/>
                  <a:pt x="10183" y="408"/>
                  <a:pt x="14828" y="171"/>
                </a:cubicBezTo>
                <a:cubicBezTo>
                  <a:pt x="19473" y="-65"/>
                  <a:pt x="28037" y="-254"/>
                  <a:pt x="32422" y="1024"/>
                </a:cubicBezTo>
                <a:cubicBezTo>
                  <a:pt x="36808" y="2303"/>
                  <a:pt x="39351" y="3299"/>
                  <a:pt x="41141" y="7847"/>
                </a:cubicBezTo>
                <a:cubicBezTo>
                  <a:pt x="42932" y="12396"/>
                  <a:pt x="43295" y="22915"/>
                  <a:pt x="43165" y="28317"/>
                </a:cubicBezTo>
                <a:cubicBezTo>
                  <a:pt x="43036" y="33718"/>
                  <a:pt x="43114" y="37793"/>
                  <a:pt x="40363" y="40257"/>
                </a:cubicBezTo>
                <a:cubicBezTo>
                  <a:pt x="37612" y="42721"/>
                  <a:pt x="31696" y="42816"/>
                  <a:pt x="26661" y="43100"/>
                </a:cubicBezTo>
                <a:cubicBezTo>
                  <a:pt x="21627" y="43384"/>
                  <a:pt x="14309" y="43053"/>
                  <a:pt x="10157" y="41963"/>
                </a:cubicBezTo>
                <a:cubicBezTo>
                  <a:pt x="6005" y="40873"/>
                  <a:pt x="3436" y="39783"/>
                  <a:pt x="1749" y="36561"/>
                </a:cubicBezTo>
                <a:cubicBezTo>
                  <a:pt x="63" y="33339"/>
                  <a:pt x="167" y="26848"/>
                  <a:pt x="37" y="2234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109203162" name=""/>
          <p:cNvSpPr/>
          <p:nvPr/>
        </p:nvSpPr>
        <p:spPr bwMode="auto">
          <a:xfrm rot="0" flipH="0" flipV="0">
            <a:off x="1869606" y="2463294"/>
            <a:ext cx="1401909" cy="725613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52" y="24108"/>
                </a:moveTo>
                <a:cubicBezTo>
                  <a:pt x="-156" y="19543"/>
                  <a:pt x="549" y="14550"/>
                  <a:pt x="1307" y="10983"/>
                </a:cubicBezTo>
                <a:cubicBezTo>
                  <a:pt x="2065" y="7416"/>
                  <a:pt x="2327" y="4515"/>
                  <a:pt x="4601" y="2708"/>
                </a:cubicBezTo>
                <a:cubicBezTo>
                  <a:pt x="6876" y="901"/>
                  <a:pt x="10040" y="378"/>
                  <a:pt x="14955" y="140"/>
                </a:cubicBezTo>
                <a:cubicBezTo>
                  <a:pt x="19871" y="-96"/>
                  <a:pt x="29649" y="-192"/>
                  <a:pt x="34094" y="1282"/>
                </a:cubicBezTo>
                <a:cubicBezTo>
                  <a:pt x="38539" y="2756"/>
                  <a:pt x="40108" y="5181"/>
                  <a:pt x="41624" y="8986"/>
                </a:cubicBezTo>
                <a:cubicBezTo>
                  <a:pt x="43141" y="12790"/>
                  <a:pt x="43219" y="19258"/>
                  <a:pt x="43193" y="24108"/>
                </a:cubicBezTo>
                <a:cubicBezTo>
                  <a:pt x="43167" y="28959"/>
                  <a:pt x="43115" y="34951"/>
                  <a:pt x="41467" y="38090"/>
                </a:cubicBezTo>
                <a:cubicBezTo>
                  <a:pt x="39820" y="41228"/>
                  <a:pt x="38016" y="42274"/>
                  <a:pt x="33310" y="42940"/>
                </a:cubicBezTo>
                <a:cubicBezTo>
                  <a:pt x="28603" y="43606"/>
                  <a:pt x="18354" y="42845"/>
                  <a:pt x="13229" y="42084"/>
                </a:cubicBezTo>
                <a:cubicBezTo>
                  <a:pt x="8105" y="41323"/>
                  <a:pt x="4732" y="41418"/>
                  <a:pt x="2562" y="38375"/>
                </a:cubicBezTo>
                <a:cubicBezTo>
                  <a:pt x="392" y="35331"/>
                  <a:pt x="261" y="28674"/>
                  <a:pt x="52" y="24108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98136714" name=""/>
          <p:cNvSpPr/>
          <p:nvPr/>
        </p:nvSpPr>
        <p:spPr bwMode="auto">
          <a:xfrm rot="0" flipH="0" flipV="0">
            <a:off x="5100278" y="3214497"/>
            <a:ext cx="2016425" cy="1706320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10" y="22269"/>
                </a:moveTo>
                <a:cubicBezTo>
                  <a:pt x="91" y="19308"/>
                  <a:pt x="801" y="15706"/>
                  <a:pt x="2445" y="12722"/>
                </a:cubicBezTo>
                <a:cubicBezTo>
                  <a:pt x="4089" y="9739"/>
                  <a:pt x="6991" y="6402"/>
                  <a:pt x="9872" y="4369"/>
                </a:cubicBezTo>
                <a:cubicBezTo>
                  <a:pt x="12754" y="2336"/>
                  <a:pt x="16590" y="1142"/>
                  <a:pt x="19735" y="524"/>
                </a:cubicBezTo>
                <a:cubicBezTo>
                  <a:pt x="22881" y="-94"/>
                  <a:pt x="25640" y="-293"/>
                  <a:pt x="28745" y="656"/>
                </a:cubicBezTo>
                <a:cubicBezTo>
                  <a:pt x="31850" y="1607"/>
                  <a:pt x="36031" y="3662"/>
                  <a:pt x="38365" y="6225"/>
                </a:cubicBezTo>
                <a:cubicBezTo>
                  <a:pt x="40698" y="8789"/>
                  <a:pt x="42058" y="13010"/>
                  <a:pt x="42748" y="16037"/>
                </a:cubicBezTo>
                <a:cubicBezTo>
                  <a:pt x="43438" y="19065"/>
                  <a:pt x="43276" y="21164"/>
                  <a:pt x="42504" y="24391"/>
                </a:cubicBezTo>
                <a:cubicBezTo>
                  <a:pt x="41733" y="27617"/>
                  <a:pt x="40698" y="32368"/>
                  <a:pt x="38121" y="35396"/>
                </a:cubicBezTo>
                <a:cubicBezTo>
                  <a:pt x="35544" y="38424"/>
                  <a:pt x="30917" y="41407"/>
                  <a:pt x="27041" y="42556"/>
                </a:cubicBezTo>
                <a:cubicBezTo>
                  <a:pt x="23165" y="43705"/>
                  <a:pt x="18355" y="43109"/>
                  <a:pt x="14865" y="42291"/>
                </a:cubicBezTo>
                <a:cubicBezTo>
                  <a:pt x="11374" y="41473"/>
                  <a:pt x="8249" y="39617"/>
                  <a:pt x="6098" y="37650"/>
                </a:cubicBezTo>
                <a:cubicBezTo>
                  <a:pt x="3947" y="35683"/>
                  <a:pt x="2973" y="33053"/>
                  <a:pt x="1958" y="30490"/>
                </a:cubicBezTo>
                <a:cubicBezTo>
                  <a:pt x="943" y="27926"/>
                  <a:pt x="-71" y="25230"/>
                  <a:pt x="10" y="2226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793727034" name=""/>
          <p:cNvSpPr/>
          <p:nvPr/>
        </p:nvSpPr>
        <p:spPr bwMode="auto">
          <a:xfrm rot="0" flipH="0" flipV="0">
            <a:off x="6850131" y="4703119"/>
            <a:ext cx="1533021" cy="1148956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14763" y="435"/>
                </a:moveTo>
                <a:cubicBezTo>
                  <a:pt x="10890" y="705"/>
                  <a:pt x="9353" y="1246"/>
                  <a:pt x="7385" y="2288"/>
                </a:cubicBezTo>
                <a:cubicBezTo>
                  <a:pt x="5418" y="3331"/>
                  <a:pt x="4188" y="3563"/>
                  <a:pt x="2958" y="6690"/>
                </a:cubicBezTo>
                <a:cubicBezTo>
                  <a:pt x="1729" y="9818"/>
                  <a:pt x="-53" y="15456"/>
                  <a:pt x="7" y="21055"/>
                </a:cubicBezTo>
                <a:cubicBezTo>
                  <a:pt x="69" y="26654"/>
                  <a:pt x="745" y="36616"/>
                  <a:pt x="3327" y="40285"/>
                </a:cubicBezTo>
                <a:cubicBezTo>
                  <a:pt x="5910" y="43953"/>
                  <a:pt x="9844" y="43142"/>
                  <a:pt x="15501" y="43065"/>
                </a:cubicBezTo>
                <a:cubicBezTo>
                  <a:pt x="21157" y="42988"/>
                  <a:pt x="32808" y="41636"/>
                  <a:pt x="37266" y="39821"/>
                </a:cubicBezTo>
                <a:cubicBezTo>
                  <a:pt x="41723" y="38006"/>
                  <a:pt x="41447" y="37620"/>
                  <a:pt x="42246" y="32176"/>
                </a:cubicBezTo>
                <a:cubicBezTo>
                  <a:pt x="43045" y="26731"/>
                  <a:pt x="43998" y="12405"/>
                  <a:pt x="42061" y="7154"/>
                </a:cubicBezTo>
                <a:cubicBezTo>
                  <a:pt x="40125" y="1902"/>
                  <a:pt x="35175" y="1825"/>
                  <a:pt x="30626" y="666"/>
                </a:cubicBezTo>
                <a:cubicBezTo>
                  <a:pt x="26076" y="-491"/>
                  <a:pt x="18636" y="165"/>
                  <a:pt x="14763" y="435"/>
                </a:cubicBezTo>
                <a:close/>
              </a:path>
            </a:pathLst>
          </a:custGeom>
          <a:solidFill>
            <a:schemeClr val="accent3"/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924807078" name=""/>
          <p:cNvSpPr/>
          <p:nvPr/>
        </p:nvSpPr>
        <p:spPr bwMode="auto">
          <a:xfrm rot="0" flipH="1" flipV="0">
            <a:off x="10173047" y="5152615"/>
            <a:ext cx="1398477" cy="725760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2502" y="0"/>
                </a:moveTo>
                <a:cubicBezTo>
                  <a:pt x="19301" y="0"/>
                  <a:pt x="13707" y="61"/>
                  <a:pt x="10573" y="733"/>
                </a:cubicBezTo>
                <a:cubicBezTo>
                  <a:pt x="7439" y="1405"/>
                  <a:pt x="5383" y="978"/>
                  <a:pt x="3698" y="4034"/>
                </a:cubicBezTo>
                <a:cubicBezTo>
                  <a:pt x="2013" y="7091"/>
                  <a:pt x="1002" y="13998"/>
                  <a:pt x="463" y="19072"/>
                </a:cubicBezTo>
                <a:cubicBezTo>
                  <a:pt x="-75" y="24146"/>
                  <a:pt x="-210" y="30626"/>
                  <a:pt x="463" y="34477"/>
                </a:cubicBezTo>
                <a:cubicBezTo>
                  <a:pt x="1137" y="38328"/>
                  <a:pt x="1912" y="40773"/>
                  <a:pt x="4507" y="42179"/>
                </a:cubicBezTo>
                <a:cubicBezTo>
                  <a:pt x="7102" y="43585"/>
                  <a:pt x="10876" y="43219"/>
                  <a:pt x="16032" y="42913"/>
                </a:cubicBezTo>
                <a:cubicBezTo>
                  <a:pt x="21188" y="42607"/>
                  <a:pt x="31062" y="41629"/>
                  <a:pt x="35442" y="40345"/>
                </a:cubicBezTo>
                <a:cubicBezTo>
                  <a:pt x="39823" y="39062"/>
                  <a:pt x="41104" y="39367"/>
                  <a:pt x="42317" y="35211"/>
                </a:cubicBezTo>
                <a:cubicBezTo>
                  <a:pt x="43530" y="31054"/>
                  <a:pt x="43294" y="20784"/>
                  <a:pt x="42721" y="15404"/>
                </a:cubicBezTo>
                <a:cubicBezTo>
                  <a:pt x="42149" y="10025"/>
                  <a:pt x="41036" y="5379"/>
                  <a:pt x="38880" y="2934"/>
                </a:cubicBezTo>
                <a:cubicBezTo>
                  <a:pt x="36723" y="489"/>
                  <a:pt x="32410" y="1222"/>
                  <a:pt x="29781" y="733"/>
                </a:cubicBezTo>
                <a:cubicBezTo>
                  <a:pt x="27152" y="244"/>
                  <a:pt x="25703" y="0"/>
                  <a:pt x="22502" y="0"/>
                </a:cubicBezTo>
                <a:close/>
              </a:path>
            </a:pathLst>
          </a:custGeom>
          <a:solidFill>
            <a:srgbClr val="B2E38A"/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720835725" name=""/>
          <p:cNvSpPr/>
          <p:nvPr/>
        </p:nvSpPr>
        <p:spPr bwMode="auto">
          <a:xfrm rot="0" flipH="0" flipV="0">
            <a:off x="8935707" y="4270746"/>
            <a:ext cx="1398137" cy="726457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8973" y="247"/>
                </a:moveTo>
                <a:cubicBezTo>
                  <a:pt x="23951" y="-179"/>
                  <a:pt x="14209" y="-118"/>
                  <a:pt x="9962" y="980"/>
                </a:cubicBezTo>
                <a:cubicBezTo>
                  <a:pt x="5715" y="2080"/>
                  <a:pt x="5142" y="3118"/>
                  <a:pt x="3490" y="6843"/>
                </a:cubicBezTo>
                <a:cubicBezTo>
                  <a:pt x="1839" y="10568"/>
                  <a:pt x="254" y="18019"/>
                  <a:pt x="52" y="23332"/>
                </a:cubicBezTo>
                <a:cubicBezTo>
                  <a:pt x="-149" y="28646"/>
                  <a:pt x="423" y="35425"/>
                  <a:pt x="2277" y="38722"/>
                </a:cubicBezTo>
                <a:cubicBezTo>
                  <a:pt x="4131" y="42020"/>
                  <a:pt x="6490" y="42692"/>
                  <a:pt x="11176" y="43120"/>
                </a:cubicBezTo>
                <a:cubicBezTo>
                  <a:pt x="15861" y="43547"/>
                  <a:pt x="25400" y="42142"/>
                  <a:pt x="30389" y="41287"/>
                </a:cubicBezTo>
                <a:cubicBezTo>
                  <a:pt x="35377" y="40432"/>
                  <a:pt x="38984" y="41532"/>
                  <a:pt x="41108" y="37990"/>
                </a:cubicBezTo>
                <a:cubicBezTo>
                  <a:pt x="43231" y="34447"/>
                  <a:pt x="43299" y="25775"/>
                  <a:pt x="43130" y="20035"/>
                </a:cubicBezTo>
                <a:cubicBezTo>
                  <a:pt x="42961" y="14294"/>
                  <a:pt x="42523" y="6843"/>
                  <a:pt x="40096" y="3545"/>
                </a:cubicBezTo>
                <a:cubicBezTo>
                  <a:pt x="37669" y="247"/>
                  <a:pt x="33995" y="675"/>
                  <a:pt x="28973" y="24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109438744" name=""/>
          <p:cNvSpPr/>
          <p:nvPr/>
        </p:nvSpPr>
        <p:spPr bwMode="auto">
          <a:xfrm rot="0" flipH="0" flipV="0">
            <a:off x="9154489" y="2826100"/>
            <a:ext cx="1383111" cy="731958"/>
          </a:xfrm>
          <a:custGeom>
            <a:avLst/>
            <a:gdLst/>
            <a:ahLst/>
            <a:cxnLst/>
            <a:rect l="0" t="0" r="r" b="b"/>
            <a:pathLst>
              <a:path w="43200" h="43200" fill="norm" stroke="1" extrusionOk="0">
                <a:moveTo>
                  <a:pt x="16719" y="360"/>
                </a:moveTo>
                <a:cubicBezTo>
                  <a:pt x="14709" y="663"/>
                  <a:pt x="10689" y="498"/>
                  <a:pt x="7690" y="2074"/>
                </a:cubicBezTo>
                <a:cubicBezTo>
                  <a:pt x="4692" y="3649"/>
                  <a:pt x="3022" y="7044"/>
                  <a:pt x="1762" y="10074"/>
                </a:cubicBezTo>
                <a:cubicBezTo>
                  <a:pt x="501" y="13105"/>
                  <a:pt x="331" y="16014"/>
                  <a:pt x="126" y="20257"/>
                </a:cubicBezTo>
                <a:cubicBezTo>
                  <a:pt x="-76" y="24500"/>
                  <a:pt x="-76" y="32016"/>
                  <a:pt x="535" y="35531"/>
                </a:cubicBezTo>
                <a:cubicBezTo>
                  <a:pt x="1148" y="39047"/>
                  <a:pt x="603" y="40077"/>
                  <a:pt x="3806" y="41350"/>
                </a:cubicBezTo>
                <a:cubicBezTo>
                  <a:pt x="7009" y="42623"/>
                  <a:pt x="14097" y="43350"/>
                  <a:pt x="19753" y="43168"/>
                </a:cubicBezTo>
                <a:cubicBezTo>
                  <a:pt x="25409" y="42986"/>
                  <a:pt x="33927" y="42017"/>
                  <a:pt x="37744" y="40259"/>
                </a:cubicBezTo>
                <a:cubicBezTo>
                  <a:pt x="41560" y="38501"/>
                  <a:pt x="41832" y="37107"/>
                  <a:pt x="42650" y="32622"/>
                </a:cubicBezTo>
                <a:cubicBezTo>
                  <a:pt x="43468" y="28137"/>
                  <a:pt x="43263" y="18196"/>
                  <a:pt x="42650" y="13347"/>
                </a:cubicBezTo>
                <a:cubicBezTo>
                  <a:pt x="42037" y="8498"/>
                  <a:pt x="42037" y="5710"/>
                  <a:pt x="38970" y="3528"/>
                </a:cubicBezTo>
                <a:cubicBezTo>
                  <a:pt x="35904" y="1346"/>
                  <a:pt x="27454" y="801"/>
                  <a:pt x="24251" y="255"/>
                </a:cubicBezTo>
                <a:cubicBezTo>
                  <a:pt x="21048" y="-289"/>
                  <a:pt x="20537" y="255"/>
                  <a:pt x="19753" y="255"/>
                </a:cubicBezTo>
                <a:cubicBezTo>
                  <a:pt x="18970" y="255"/>
                  <a:pt x="18729" y="57"/>
                  <a:pt x="16719" y="36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264433720" name=""/>
          <p:cNvSpPr/>
          <p:nvPr/>
        </p:nvSpPr>
        <p:spPr bwMode="auto">
          <a:xfrm rot="0" flipH="0" flipV="0">
            <a:off x="8911120" y="1682151"/>
            <a:ext cx="1402399" cy="727644"/>
          </a:xfrm>
          <a:custGeom>
            <a:avLst/>
            <a:gdLst/>
            <a:ahLst/>
            <a:cxnLst/>
            <a:rect l="0" t="0" r="r" b="b"/>
            <a:pathLst>
              <a:path w="43200" h="43200" fill="norm" stroke="1" extrusionOk="0">
                <a:moveTo>
                  <a:pt x="19641" y="489"/>
                </a:moveTo>
                <a:cubicBezTo>
                  <a:pt x="17121" y="733"/>
                  <a:pt x="11605" y="324"/>
                  <a:pt x="8816" y="872"/>
                </a:cubicBezTo>
                <a:cubicBezTo>
                  <a:pt x="6027" y="1421"/>
                  <a:pt x="5019" y="1115"/>
                  <a:pt x="3573" y="3798"/>
                </a:cubicBezTo>
                <a:cubicBezTo>
                  <a:pt x="2128" y="6481"/>
                  <a:pt x="549" y="12091"/>
                  <a:pt x="146" y="16968"/>
                </a:cubicBezTo>
                <a:cubicBezTo>
                  <a:pt x="-254" y="21846"/>
                  <a:pt x="213" y="28796"/>
                  <a:pt x="1154" y="33064"/>
                </a:cubicBezTo>
                <a:cubicBezTo>
                  <a:pt x="2095" y="37333"/>
                  <a:pt x="2128" y="41113"/>
                  <a:pt x="5792" y="42575"/>
                </a:cubicBezTo>
                <a:cubicBezTo>
                  <a:pt x="9455" y="44040"/>
                  <a:pt x="17419" y="42515"/>
                  <a:pt x="23132" y="41844"/>
                </a:cubicBezTo>
                <a:cubicBezTo>
                  <a:pt x="28844" y="41174"/>
                  <a:pt x="36741" y="42515"/>
                  <a:pt x="40068" y="38551"/>
                </a:cubicBezTo>
                <a:cubicBezTo>
                  <a:pt x="43395" y="34589"/>
                  <a:pt x="43328" y="24102"/>
                  <a:pt x="43092" y="18065"/>
                </a:cubicBezTo>
                <a:cubicBezTo>
                  <a:pt x="42857" y="12029"/>
                  <a:pt x="41849" y="5445"/>
                  <a:pt x="38657" y="2336"/>
                </a:cubicBezTo>
                <a:cubicBezTo>
                  <a:pt x="35464" y="-772"/>
                  <a:pt x="29701" y="324"/>
                  <a:pt x="26643" y="81"/>
                </a:cubicBezTo>
                <a:cubicBezTo>
                  <a:pt x="23585" y="-162"/>
                  <a:pt x="22162" y="245"/>
                  <a:pt x="19641" y="48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857413552" name=""/>
          <p:cNvSpPr/>
          <p:nvPr/>
        </p:nvSpPr>
        <p:spPr bwMode="auto">
          <a:xfrm rot="0" flipH="0" flipV="0">
            <a:off x="7079835" y="2044834"/>
            <a:ext cx="1495943" cy="1147251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1203" y="183"/>
                </a:moveTo>
                <a:cubicBezTo>
                  <a:pt x="18431" y="338"/>
                  <a:pt x="12414" y="106"/>
                  <a:pt x="9295" y="1111"/>
                </a:cubicBezTo>
                <a:cubicBezTo>
                  <a:pt x="6176" y="2117"/>
                  <a:pt x="4034" y="2774"/>
                  <a:pt x="2490" y="6216"/>
                </a:cubicBezTo>
                <a:cubicBezTo>
                  <a:pt x="947" y="9658"/>
                  <a:pt x="222" y="16696"/>
                  <a:pt x="33" y="21762"/>
                </a:cubicBezTo>
                <a:cubicBezTo>
                  <a:pt x="-155" y="26828"/>
                  <a:pt x="537" y="33247"/>
                  <a:pt x="1356" y="36612"/>
                </a:cubicBezTo>
                <a:cubicBezTo>
                  <a:pt x="2175" y="39976"/>
                  <a:pt x="2207" y="40866"/>
                  <a:pt x="4948" y="41948"/>
                </a:cubicBezTo>
                <a:cubicBezTo>
                  <a:pt x="7688" y="43031"/>
                  <a:pt x="12540" y="43379"/>
                  <a:pt x="17801" y="43109"/>
                </a:cubicBezTo>
                <a:cubicBezTo>
                  <a:pt x="23062" y="42838"/>
                  <a:pt x="32324" y="41910"/>
                  <a:pt x="36514" y="40324"/>
                </a:cubicBezTo>
                <a:cubicBezTo>
                  <a:pt x="40704" y="38739"/>
                  <a:pt x="42153" y="38816"/>
                  <a:pt x="42941" y="33595"/>
                </a:cubicBezTo>
                <a:cubicBezTo>
                  <a:pt x="43728" y="28375"/>
                  <a:pt x="42531" y="14260"/>
                  <a:pt x="41239" y="9000"/>
                </a:cubicBezTo>
                <a:cubicBezTo>
                  <a:pt x="39948" y="3741"/>
                  <a:pt x="37743" y="3509"/>
                  <a:pt x="35191" y="2039"/>
                </a:cubicBezTo>
                <a:cubicBezTo>
                  <a:pt x="32639" y="570"/>
                  <a:pt x="28260" y="493"/>
                  <a:pt x="25929" y="183"/>
                </a:cubicBezTo>
                <a:cubicBezTo>
                  <a:pt x="23598" y="-125"/>
                  <a:pt x="23976" y="29"/>
                  <a:pt x="21203" y="18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221733668" name=""/>
          <p:cNvSpPr txBox="1"/>
          <p:nvPr/>
        </p:nvSpPr>
        <p:spPr bwMode="auto">
          <a:xfrm rot="0" flipH="0" flipV="0">
            <a:off x="7184295" y="2382540"/>
            <a:ext cx="1411278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1200" b="0" i="0" u="none" strike="noStrike" cap="none" spc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11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marL="0" marR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/>
          </a:p>
        </p:txBody>
      </p:sp>
      <p:sp>
        <p:nvSpPr>
          <p:cNvPr id="1936588984" name=""/>
          <p:cNvSpPr/>
          <p:nvPr/>
        </p:nvSpPr>
        <p:spPr bwMode="auto">
          <a:xfrm rot="0" flipH="0" flipV="0">
            <a:off x="7729164" y="4861428"/>
            <a:ext cx="500945" cy="322063"/>
          </a:xfrm>
          <a:prstGeom prst="cloud">
            <a:avLst/>
          </a:prstGeom>
          <a:solidFill>
            <a:schemeClr val="bg1"/>
          </a:solidFill>
          <a:ln w="12699" cap="flat" cmpd="sng" algn="ctr">
            <a:solidFill>
              <a:srgbClr val="ABB9DE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944287630" name=""/>
          <p:cNvSpPr txBox="1"/>
          <p:nvPr/>
        </p:nvSpPr>
        <p:spPr bwMode="auto">
          <a:xfrm rot="0" flipH="0" flipV="0">
            <a:off x="6991326" y="5086766"/>
            <a:ext cx="1415198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12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11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/>
          </a:p>
        </p:txBody>
      </p:sp>
      <p:sp>
        <p:nvSpPr>
          <p:cNvPr id="1430019847" name=""/>
          <p:cNvSpPr/>
          <p:nvPr/>
        </p:nvSpPr>
        <p:spPr bwMode="auto">
          <a:xfrm>
            <a:off x="5356206" y="3400629"/>
            <a:ext cx="1580101" cy="1376287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19471" y="306"/>
                </a:moveTo>
                <a:cubicBezTo>
                  <a:pt x="15044" y="505"/>
                  <a:pt x="12483" y="1452"/>
                  <a:pt x="9315" y="4193"/>
                </a:cubicBezTo>
                <a:cubicBezTo>
                  <a:pt x="6146" y="6933"/>
                  <a:pt x="1415" y="11518"/>
                  <a:pt x="461" y="16750"/>
                </a:cubicBezTo>
                <a:cubicBezTo>
                  <a:pt x="-493" y="21982"/>
                  <a:pt x="-146" y="31250"/>
                  <a:pt x="3586" y="35585"/>
                </a:cubicBezTo>
                <a:cubicBezTo>
                  <a:pt x="7318" y="39920"/>
                  <a:pt x="16346" y="44604"/>
                  <a:pt x="22856" y="42761"/>
                </a:cubicBezTo>
                <a:cubicBezTo>
                  <a:pt x="29367" y="40917"/>
                  <a:pt x="40478" y="31150"/>
                  <a:pt x="42648" y="24523"/>
                </a:cubicBezTo>
                <a:cubicBezTo>
                  <a:pt x="44818" y="17896"/>
                  <a:pt x="39740" y="7033"/>
                  <a:pt x="35877" y="2997"/>
                </a:cubicBezTo>
                <a:cubicBezTo>
                  <a:pt x="32014" y="-1039"/>
                  <a:pt x="23898" y="107"/>
                  <a:pt x="19471" y="306"/>
                </a:cubicBezTo>
                <a:close/>
              </a:path>
            </a:pathLst>
          </a:custGeom>
          <a:noFill/>
          <a:ln w="28575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641352986" name=""/>
          <p:cNvSpPr txBox="1"/>
          <p:nvPr/>
        </p:nvSpPr>
        <p:spPr bwMode="auto">
          <a:xfrm rot="0" flipH="0" flipV="0">
            <a:off x="5490153" y="3705957"/>
            <a:ext cx="1453862" cy="7623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1600" b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12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1600" b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120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12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/>
          </a:p>
        </p:txBody>
      </p:sp>
      <p:sp>
        <p:nvSpPr>
          <p:cNvPr id="1456186986" name=""/>
          <p:cNvSpPr txBox="1"/>
          <p:nvPr/>
        </p:nvSpPr>
        <p:spPr bwMode="auto">
          <a:xfrm rot="0" flipH="0" flipV="0">
            <a:off x="9409019" y="4341566"/>
            <a:ext cx="948576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sp>
        <p:nvSpPr>
          <p:cNvPr id="60609148" name=""/>
          <p:cNvSpPr/>
          <p:nvPr/>
        </p:nvSpPr>
        <p:spPr bwMode="auto">
          <a:xfrm rot="0" flipH="0" flipV="0">
            <a:off x="8709784" y="5959406"/>
            <a:ext cx="1398476" cy="725760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2502" y="0"/>
                </a:moveTo>
                <a:cubicBezTo>
                  <a:pt x="19301" y="0"/>
                  <a:pt x="13707" y="61"/>
                  <a:pt x="10573" y="733"/>
                </a:cubicBezTo>
                <a:cubicBezTo>
                  <a:pt x="7439" y="1405"/>
                  <a:pt x="5383" y="978"/>
                  <a:pt x="3698" y="4034"/>
                </a:cubicBezTo>
                <a:cubicBezTo>
                  <a:pt x="2013" y="7091"/>
                  <a:pt x="1002" y="13998"/>
                  <a:pt x="463" y="19072"/>
                </a:cubicBezTo>
                <a:cubicBezTo>
                  <a:pt x="-75" y="24146"/>
                  <a:pt x="-210" y="30626"/>
                  <a:pt x="463" y="34477"/>
                </a:cubicBezTo>
                <a:cubicBezTo>
                  <a:pt x="1137" y="38328"/>
                  <a:pt x="1912" y="40773"/>
                  <a:pt x="4507" y="42179"/>
                </a:cubicBezTo>
                <a:cubicBezTo>
                  <a:pt x="7102" y="43585"/>
                  <a:pt x="10876" y="43219"/>
                  <a:pt x="16032" y="42913"/>
                </a:cubicBezTo>
                <a:cubicBezTo>
                  <a:pt x="21188" y="42607"/>
                  <a:pt x="31062" y="41629"/>
                  <a:pt x="35442" y="40345"/>
                </a:cubicBezTo>
                <a:cubicBezTo>
                  <a:pt x="39823" y="39062"/>
                  <a:pt x="41104" y="39367"/>
                  <a:pt x="42317" y="35211"/>
                </a:cubicBezTo>
                <a:cubicBezTo>
                  <a:pt x="43530" y="31054"/>
                  <a:pt x="43294" y="20784"/>
                  <a:pt x="42721" y="15404"/>
                </a:cubicBezTo>
                <a:cubicBezTo>
                  <a:pt x="42149" y="10025"/>
                  <a:pt x="41036" y="5379"/>
                  <a:pt x="38880" y="2934"/>
                </a:cubicBezTo>
                <a:cubicBezTo>
                  <a:pt x="36723" y="489"/>
                  <a:pt x="32410" y="1222"/>
                  <a:pt x="29781" y="733"/>
                </a:cubicBezTo>
                <a:cubicBezTo>
                  <a:pt x="27152" y="244"/>
                  <a:pt x="25703" y="0"/>
                  <a:pt x="22502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594420723" name=""/>
          <p:cNvSpPr/>
          <p:nvPr/>
        </p:nvSpPr>
        <p:spPr bwMode="auto">
          <a:xfrm flipH="0" flipV="0">
            <a:off x="4757423" y="4987400"/>
            <a:ext cx="266699" cy="428625"/>
          </a:xfrm>
          <a:prstGeom prst="moon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 w="19049" cap="flat" cmpd="sng" algn="ctr">
            <a:solidFill>
              <a:schemeClr val="accent3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763501328" name=""/>
          <p:cNvSpPr/>
          <p:nvPr/>
        </p:nvSpPr>
        <p:spPr bwMode="auto">
          <a:xfrm rot="0" flipH="0" flipV="0">
            <a:off x="3674651" y="2295704"/>
            <a:ext cx="1541498" cy="1162808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512" y="30723"/>
                </a:moveTo>
                <a:cubicBezTo>
                  <a:pt x="274" y="29833"/>
                  <a:pt x="441" y="32296"/>
                  <a:pt x="370" y="30545"/>
                </a:cubicBezTo>
                <a:cubicBezTo>
                  <a:pt x="298" y="28794"/>
                  <a:pt x="-176" y="23898"/>
                  <a:pt x="84" y="20218"/>
                </a:cubicBezTo>
                <a:cubicBezTo>
                  <a:pt x="346" y="16538"/>
                  <a:pt x="1202" y="11197"/>
                  <a:pt x="1939" y="8467"/>
                </a:cubicBezTo>
                <a:cubicBezTo>
                  <a:pt x="2676" y="5737"/>
                  <a:pt x="2557" y="5113"/>
                  <a:pt x="4507" y="3837"/>
                </a:cubicBezTo>
                <a:cubicBezTo>
                  <a:pt x="6457" y="2561"/>
                  <a:pt x="9358" y="1345"/>
                  <a:pt x="13638" y="810"/>
                </a:cubicBezTo>
                <a:cubicBezTo>
                  <a:pt x="17918" y="276"/>
                  <a:pt x="25670" y="-613"/>
                  <a:pt x="30188" y="632"/>
                </a:cubicBezTo>
                <a:cubicBezTo>
                  <a:pt x="34706" y="1879"/>
                  <a:pt x="38582" y="4075"/>
                  <a:pt x="40745" y="8289"/>
                </a:cubicBezTo>
                <a:cubicBezTo>
                  <a:pt x="42909" y="12503"/>
                  <a:pt x="43004" y="20901"/>
                  <a:pt x="43171" y="25916"/>
                </a:cubicBezTo>
                <a:cubicBezTo>
                  <a:pt x="43337" y="30931"/>
                  <a:pt x="42672" y="35709"/>
                  <a:pt x="41744" y="38380"/>
                </a:cubicBezTo>
                <a:cubicBezTo>
                  <a:pt x="40817" y="41050"/>
                  <a:pt x="40008" y="41139"/>
                  <a:pt x="37607" y="41941"/>
                </a:cubicBezTo>
                <a:cubicBezTo>
                  <a:pt x="35205" y="42742"/>
                  <a:pt x="31805" y="43276"/>
                  <a:pt x="27334" y="43187"/>
                </a:cubicBezTo>
                <a:cubicBezTo>
                  <a:pt x="22864" y="43098"/>
                  <a:pt x="14613" y="42148"/>
                  <a:pt x="10785" y="41406"/>
                </a:cubicBezTo>
                <a:cubicBezTo>
                  <a:pt x="6956" y="40665"/>
                  <a:pt x="5862" y="39656"/>
                  <a:pt x="4364" y="38736"/>
                </a:cubicBezTo>
                <a:cubicBezTo>
                  <a:pt x="2866" y="37816"/>
                  <a:pt x="2438" y="37133"/>
                  <a:pt x="1796" y="35887"/>
                </a:cubicBezTo>
                <a:cubicBezTo>
                  <a:pt x="1154" y="34640"/>
                  <a:pt x="750" y="31614"/>
                  <a:pt x="512" y="30723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090699802" name=""/>
          <p:cNvSpPr/>
          <p:nvPr/>
        </p:nvSpPr>
        <p:spPr bwMode="auto">
          <a:xfrm flipH="0" flipV="0">
            <a:off x="4581069" y="2458890"/>
            <a:ext cx="393954" cy="388056"/>
          </a:xfrm>
          <a:prstGeom prst="heart">
            <a:avLst/>
          </a:prstGeom>
          <a:solidFill>
            <a:schemeClr val="accent2">
              <a:lumMod val="20000"/>
              <a:lumOff val="80000"/>
            </a:schemeClr>
          </a:solidFill>
          <a:ln w="1904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512846154" name=""/>
          <p:cNvSpPr/>
          <p:nvPr/>
        </p:nvSpPr>
        <p:spPr bwMode="auto">
          <a:xfrm flipH="0" flipV="0">
            <a:off x="6325428" y="3113524"/>
            <a:ext cx="590511" cy="54434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ECD1F"/>
          </a:solidFill>
          <a:ln w="1904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705470682" name=""/>
          <p:cNvSpPr txBox="1"/>
          <p:nvPr/>
        </p:nvSpPr>
        <p:spPr bwMode="auto">
          <a:xfrm rot="0" flipH="0" flipV="0">
            <a:off x="3768705" y="2643570"/>
            <a:ext cx="1412359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10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11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/>
          </a:p>
        </p:txBody>
      </p:sp>
      <p:grpSp>
        <p:nvGrpSpPr>
          <p:cNvPr id="946858148" name=""/>
          <p:cNvGrpSpPr/>
          <p:nvPr/>
        </p:nvGrpSpPr>
        <p:grpSpPr bwMode="auto">
          <a:xfrm>
            <a:off x="9074296" y="4471827"/>
            <a:ext cx="288000" cy="288000"/>
            <a:chOff x="0" y="0"/>
            <a:chExt cx="288000" cy="288000"/>
          </a:xfrm>
        </p:grpSpPr>
        <p:sp>
          <p:nvSpPr>
            <p:cNvPr id="1328887652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228639615" name="Ellipse 228639615"/>
            <p:cNvSpPr/>
            <p:nvPr/>
          </p:nvSpPr>
          <p:spPr bwMode="auto">
            <a:xfrm rot="0" flipH="0" flipV="0">
              <a:off x="111600" y="51293"/>
              <a:ext cx="64799" cy="64799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134926116" name=""/>
            <p:cNvSpPr/>
            <p:nvPr/>
          </p:nvSpPr>
          <p:spPr bwMode="auto">
            <a:xfrm rot="16199969" flipH="0" flipV="0">
              <a:off x="102053" y="100548"/>
              <a:ext cx="83890" cy="143692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311480826" name=""/>
          <p:cNvSpPr txBox="1"/>
          <p:nvPr/>
        </p:nvSpPr>
        <p:spPr bwMode="auto">
          <a:xfrm rot="0" flipH="0" flipV="0">
            <a:off x="9149006" y="6025210"/>
            <a:ext cx="947136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513823189" name=""/>
          <p:cNvGrpSpPr/>
          <p:nvPr/>
        </p:nvGrpSpPr>
        <p:grpSpPr bwMode="auto">
          <a:xfrm>
            <a:off x="8814282" y="6155471"/>
            <a:ext cx="288000" cy="288000"/>
            <a:chOff x="0" y="0"/>
            <a:chExt cx="288000" cy="288000"/>
          </a:xfrm>
        </p:grpSpPr>
        <p:sp>
          <p:nvSpPr>
            <p:cNvPr id="524974429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598365845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220064955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1208924950" name=""/>
          <p:cNvSpPr txBox="1"/>
          <p:nvPr/>
        </p:nvSpPr>
        <p:spPr bwMode="auto">
          <a:xfrm rot="0" flipH="0" flipV="0">
            <a:off x="10644543" y="5223434"/>
            <a:ext cx="946776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1390147733" name=""/>
          <p:cNvGrpSpPr/>
          <p:nvPr/>
        </p:nvGrpSpPr>
        <p:grpSpPr bwMode="auto">
          <a:xfrm>
            <a:off x="10309816" y="5353695"/>
            <a:ext cx="288000" cy="288000"/>
            <a:chOff x="0" y="0"/>
            <a:chExt cx="288000" cy="288000"/>
          </a:xfrm>
        </p:grpSpPr>
        <p:sp>
          <p:nvSpPr>
            <p:cNvPr id="966878228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328639511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412781882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1163073634" name=""/>
          <p:cNvSpPr txBox="1"/>
          <p:nvPr/>
        </p:nvSpPr>
        <p:spPr bwMode="auto">
          <a:xfrm rot="0" flipH="0" flipV="0">
            <a:off x="9634772" y="2902419"/>
            <a:ext cx="947496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520469015" name=""/>
          <p:cNvGrpSpPr/>
          <p:nvPr/>
        </p:nvGrpSpPr>
        <p:grpSpPr bwMode="auto">
          <a:xfrm>
            <a:off x="9300048" y="3032681"/>
            <a:ext cx="288000" cy="288000"/>
            <a:chOff x="0" y="0"/>
            <a:chExt cx="288000" cy="288000"/>
          </a:xfrm>
        </p:grpSpPr>
        <p:sp>
          <p:nvSpPr>
            <p:cNvPr id="836306818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683153659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741410152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317824188" name=""/>
          <p:cNvSpPr txBox="1"/>
          <p:nvPr/>
        </p:nvSpPr>
        <p:spPr bwMode="auto">
          <a:xfrm rot="0" flipH="0" flipV="0">
            <a:off x="9370692" y="1761941"/>
            <a:ext cx="944976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1868816099" name=""/>
          <p:cNvGrpSpPr/>
          <p:nvPr/>
        </p:nvGrpSpPr>
        <p:grpSpPr bwMode="auto">
          <a:xfrm>
            <a:off x="9035967" y="1892201"/>
            <a:ext cx="288000" cy="288000"/>
            <a:chOff x="0" y="0"/>
            <a:chExt cx="288000" cy="288000"/>
          </a:xfrm>
        </p:grpSpPr>
        <p:sp>
          <p:nvSpPr>
            <p:cNvPr id="1944121253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383249132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777442279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1461148161" name=""/>
          <p:cNvSpPr/>
          <p:nvPr/>
        </p:nvSpPr>
        <p:spPr bwMode="auto">
          <a:xfrm rot="0" flipH="1" flipV="0">
            <a:off x="10606216" y="2119192"/>
            <a:ext cx="1398475" cy="725760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2502" y="0"/>
                </a:moveTo>
                <a:cubicBezTo>
                  <a:pt x="19301" y="0"/>
                  <a:pt x="13707" y="61"/>
                  <a:pt x="10573" y="733"/>
                </a:cubicBezTo>
                <a:cubicBezTo>
                  <a:pt x="7439" y="1405"/>
                  <a:pt x="5383" y="978"/>
                  <a:pt x="3698" y="4034"/>
                </a:cubicBezTo>
                <a:cubicBezTo>
                  <a:pt x="2013" y="7091"/>
                  <a:pt x="1002" y="13998"/>
                  <a:pt x="463" y="19072"/>
                </a:cubicBezTo>
                <a:cubicBezTo>
                  <a:pt x="-75" y="24146"/>
                  <a:pt x="-210" y="30626"/>
                  <a:pt x="463" y="34477"/>
                </a:cubicBezTo>
                <a:cubicBezTo>
                  <a:pt x="1137" y="38328"/>
                  <a:pt x="1912" y="40773"/>
                  <a:pt x="4507" y="42179"/>
                </a:cubicBezTo>
                <a:cubicBezTo>
                  <a:pt x="7102" y="43585"/>
                  <a:pt x="10876" y="43219"/>
                  <a:pt x="16032" y="42913"/>
                </a:cubicBezTo>
                <a:cubicBezTo>
                  <a:pt x="21188" y="42607"/>
                  <a:pt x="31062" y="41629"/>
                  <a:pt x="35442" y="40345"/>
                </a:cubicBezTo>
                <a:cubicBezTo>
                  <a:pt x="39823" y="39062"/>
                  <a:pt x="41104" y="39367"/>
                  <a:pt x="42317" y="35211"/>
                </a:cubicBezTo>
                <a:cubicBezTo>
                  <a:pt x="43530" y="31054"/>
                  <a:pt x="43294" y="20784"/>
                  <a:pt x="42721" y="15404"/>
                </a:cubicBezTo>
                <a:cubicBezTo>
                  <a:pt x="42149" y="10025"/>
                  <a:pt x="41036" y="5379"/>
                  <a:pt x="38880" y="2934"/>
                </a:cubicBezTo>
                <a:cubicBezTo>
                  <a:pt x="36723" y="489"/>
                  <a:pt x="32410" y="1222"/>
                  <a:pt x="29781" y="733"/>
                </a:cubicBezTo>
                <a:cubicBezTo>
                  <a:pt x="27152" y="244"/>
                  <a:pt x="25703" y="0"/>
                  <a:pt x="22502" y="0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800147506" name=""/>
          <p:cNvSpPr/>
          <p:nvPr/>
        </p:nvSpPr>
        <p:spPr bwMode="auto">
          <a:xfrm rot="0" flipH="1" flipV="0">
            <a:off x="10540407" y="2053384"/>
            <a:ext cx="1398476" cy="725760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2502" y="0"/>
                </a:moveTo>
                <a:cubicBezTo>
                  <a:pt x="19301" y="0"/>
                  <a:pt x="13707" y="61"/>
                  <a:pt x="10573" y="733"/>
                </a:cubicBezTo>
                <a:cubicBezTo>
                  <a:pt x="7439" y="1405"/>
                  <a:pt x="5383" y="978"/>
                  <a:pt x="3698" y="4034"/>
                </a:cubicBezTo>
                <a:cubicBezTo>
                  <a:pt x="2013" y="7091"/>
                  <a:pt x="1002" y="13998"/>
                  <a:pt x="463" y="19072"/>
                </a:cubicBezTo>
                <a:cubicBezTo>
                  <a:pt x="-75" y="24146"/>
                  <a:pt x="-210" y="30626"/>
                  <a:pt x="463" y="34477"/>
                </a:cubicBezTo>
                <a:cubicBezTo>
                  <a:pt x="1137" y="38328"/>
                  <a:pt x="1912" y="40773"/>
                  <a:pt x="4507" y="42179"/>
                </a:cubicBezTo>
                <a:cubicBezTo>
                  <a:pt x="7102" y="43585"/>
                  <a:pt x="10876" y="43219"/>
                  <a:pt x="16032" y="42913"/>
                </a:cubicBezTo>
                <a:cubicBezTo>
                  <a:pt x="21188" y="42607"/>
                  <a:pt x="31062" y="41629"/>
                  <a:pt x="35442" y="40345"/>
                </a:cubicBezTo>
                <a:cubicBezTo>
                  <a:pt x="39823" y="39062"/>
                  <a:pt x="41104" y="39367"/>
                  <a:pt x="42317" y="35211"/>
                </a:cubicBezTo>
                <a:cubicBezTo>
                  <a:pt x="43530" y="31054"/>
                  <a:pt x="43294" y="20784"/>
                  <a:pt x="42721" y="15404"/>
                </a:cubicBezTo>
                <a:cubicBezTo>
                  <a:pt x="42149" y="10025"/>
                  <a:pt x="41036" y="5379"/>
                  <a:pt x="38880" y="2934"/>
                </a:cubicBezTo>
                <a:cubicBezTo>
                  <a:pt x="36723" y="489"/>
                  <a:pt x="32410" y="1222"/>
                  <a:pt x="29781" y="733"/>
                </a:cubicBezTo>
                <a:cubicBezTo>
                  <a:pt x="27152" y="244"/>
                  <a:pt x="25703" y="0"/>
                  <a:pt x="22502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730448651" name=""/>
          <p:cNvSpPr txBox="1"/>
          <p:nvPr/>
        </p:nvSpPr>
        <p:spPr bwMode="auto">
          <a:xfrm rot="0" flipH="0" flipV="0">
            <a:off x="11011905" y="2124207"/>
            <a:ext cx="947136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924057513" name=""/>
          <p:cNvGrpSpPr/>
          <p:nvPr/>
        </p:nvGrpSpPr>
        <p:grpSpPr bwMode="auto">
          <a:xfrm>
            <a:off x="10677178" y="2254464"/>
            <a:ext cx="288000" cy="288000"/>
            <a:chOff x="0" y="0"/>
            <a:chExt cx="288000" cy="288000"/>
          </a:xfrm>
        </p:grpSpPr>
        <p:sp>
          <p:nvSpPr>
            <p:cNvPr id="1713064539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2134533258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260559641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601751144" name=""/>
          <p:cNvSpPr/>
          <p:nvPr/>
        </p:nvSpPr>
        <p:spPr bwMode="auto">
          <a:xfrm rot="0" flipH="1" flipV="0">
            <a:off x="10562475" y="3700945"/>
            <a:ext cx="1398475" cy="725760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2502" y="0"/>
                </a:moveTo>
                <a:cubicBezTo>
                  <a:pt x="19301" y="0"/>
                  <a:pt x="13707" y="61"/>
                  <a:pt x="10573" y="733"/>
                </a:cubicBezTo>
                <a:cubicBezTo>
                  <a:pt x="7439" y="1405"/>
                  <a:pt x="5383" y="978"/>
                  <a:pt x="3698" y="4034"/>
                </a:cubicBezTo>
                <a:cubicBezTo>
                  <a:pt x="2013" y="7091"/>
                  <a:pt x="1002" y="13998"/>
                  <a:pt x="463" y="19072"/>
                </a:cubicBezTo>
                <a:cubicBezTo>
                  <a:pt x="-75" y="24146"/>
                  <a:pt x="-210" y="30626"/>
                  <a:pt x="463" y="34477"/>
                </a:cubicBezTo>
                <a:cubicBezTo>
                  <a:pt x="1137" y="38328"/>
                  <a:pt x="1912" y="40773"/>
                  <a:pt x="4507" y="42179"/>
                </a:cubicBezTo>
                <a:cubicBezTo>
                  <a:pt x="7102" y="43585"/>
                  <a:pt x="10876" y="43219"/>
                  <a:pt x="16032" y="42913"/>
                </a:cubicBezTo>
                <a:cubicBezTo>
                  <a:pt x="21188" y="42607"/>
                  <a:pt x="31062" y="41629"/>
                  <a:pt x="35442" y="40345"/>
                </a:cubicBezTo>
                <a:cubicBezTo>
                  <a:pt x="39823" y="39062"/>
                  <a:pt x="41104" y="39367"/>
                  <a:pt x="42317" y="35211"/>
                </a:cubicBezTo>
                <a:cubicBezTo>
                  <a:pt x="43530" y="31054"/>
                  <a:pt x="43294" y="20784"/>
                  <a:pt x="42721" y="15404"/>
                </a:cubicBezTo>
                <a:cubicBezTo>
                  <a:pt x="42149" y="10025"/>
                  <a:pt x="41036" y="5379"/>
                  <a:pt x="38880" y="2934"/>
                </a:cubicBezTo>
                <a:cubicBezTo>
                  <a:pt x="36723" y="489"/>
                  <a:pt x="32410" y="1222"/>
                  <a:pt x="29781" y="733"/>
                </a:cubicBezTo>
                <a:cubicBezTo>
                  <a:pt x="27152" y="244"/>
                  <a:pt x="25703" y="0"/>
                  <a:pt x="22502" y="0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69007712" name=""/>
          <p:cNvSpPr/>
          <p:nvPr/>
        </p:nvSpPr>
        <p:spPr bwMode="auto">
          <a:xfrm rot="0" flipH="1" flipV="0">
            <a:off x="10496666" y="3635137"/>
            <a:ext cx="1398476" cy="725760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2502" y="0"/>
                </a:moveTo>
                <a:cubicBezTo>
                  <a:pt x="19301" y="0"/>
                  <a:pt x="13707" y="61"/>
                  <a:pt x="10573" y="733"/>
                </a:cubicBezTo>
                <a:cubicBezTo>
                  <a:pt x="7439" y="1405"/>
                  <a:pt x="5383" y="978"/>
                  <a:pt x="3698" y="4034"/>
                </a:cubicBezTo>
                <a:cubicBezTo>
                  <a:pt x="2013" y="7091"/>
                  <a:pt x="1002" y="13998"/>
                  <a:pt x="463" y="19072"/>
                </a:cubicBezTo>
                <a:cubicBezTo>
                  <a:pt x="-75" y="24146"/>
                  <a:pt x="-210" y="30626"/>
                  <a:pt x="463" y="34477"/>
                </a:cubicBezTo>
                <a:cubicBezTo>
                  <a:pt x="1137" y="38328"/>
                  <a:pt x="1912" y="40773"/>
                  <a:pt x="4507" y="42179"/>
                </a:cubicBezTo>
                <a:cubicBezTo>
                  <a:pt x="7102" y="43585"/>
                  <a:pt x="10876" y="43219"/>
                  <a:pt x="16032" y="42913"/>
                </a:cubicBezTo>
                <a:cubicBezTo>
                  <a:pt x="21188" y="42607"/>
                  <a:pt x="31062" y="41629"/>
                  <a:pt x="35442" y="40345"/>
                </a:cubicBezTo>
                <a:cubicBezTo>
                  <a:pt x="39823" y="39062"/>
                  <a:pt x="41104" y="39367"/>
                  <a:pt x="42317" y="35211"/>
                </a:cubicBezTo>
                <a:cubicBezTo>
                  <a:pt x="43530" y="31054"/>
                  <a:pt x="43294" y="20784"/>
                  <a:pt x="42721" y="15404"/>
                </a:cubicBezTo>
                <a:cubicBezTo>
                  <a:pt x="42149" y="10025"/>
                  <a:pt x="41036" y="5379"/>
                  <a:pt x="38880" y="2934"/>
                </a:cubicBezTo>
                <a:cubicBezTo>
                  <a:pt x="36723" y="489"/>
                  <a:pt x="32410" y="1222"/>
                  <a:pt x="29781" y="733"/>
                </a:cubicBezTo>
                <a:cubicBezTo>
                  <a:pt x="27152" y="244"/>
                  <a:pt x="25703" y="0"/>
                  <a:pt x="22502" y="0"/>
                </a:cubicBezTo>
                <a:close/>
              </a:path>
            </a:pathLst>
          </a:custGeom>
          <a:solidFill>
            <a:srgbClr val="FECD1F"/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751401505" name=""/>
          <p:cNvSpPr txBox="1"/>
          <p:nvPr/>
        </p:nvSpPr>
        <p:spPr bwMode="auto">
          <a:xfrm rot="0" flipH="0" flipV="0">
            <a:off x="10968165" y="3705957"/>
            <a:ext cx="946776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1973034940" name=""/>
          <p:cNvGrpSpPr/>
          <p:nvPr/>
        </p:nvGrpSpPr>
        <p:grpSpPr bwMode="auto">
          <a:xfrm>
            <a:off x="10633437" y="3836216"/>
            <a:ext cx="288000" cy="288000"/>
            <a:chOff x="0" y="0"/>
            <a:chExt cx="288000" cy="288000"/>
          </a:xfrm>
        </p:grpSpPr>
        <p:sp>
          <p:nvSpPr>
            <p:cNvPr id="922850528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682430570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48978112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1832135645" name=""/>
          <p:cNvSpPr/>
          <p:nvPr/>
        </p:nvSpPr>
        <p:spPr bwMode="auto">
          <a:xfrm rot="0" flipH="0" flipV="0">
            <a:off x="7893613" y="2090880"/>
            <a:ext cx="478545" cy="469676"/>
          </a:xfrm>
          <a:prstGeom prst="sun">
            <a:avLst>
              <a:gd name="adj" fmla="val 25000"/>
            </a:avLst>
          </a:prstGeom>
          <a:solidFill>
            <a:schemeClr val="accent3">
              <a:lumMod val="60000"/>
              <a:lumOff val="40000"/>
            </a:schemeClr>
          </a:solidFill>
          <a:ln w="126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255988312" name=""/>
          <p:cNvSpPr txBox="1"/>
          <p:nvPr/>
        </p:nvSpPr>
        <p:spPr bwMode="auto">
          <a:xfrm rot="0" flipH="0" flipV="0">
            <a:off x="3842271" y="5134392"/>
            <a:ext cx="1413797" cy="5947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10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11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11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/>
          </a:p>
        </p:txBody>
      </p:sp>
      <p:sp>
        <p:nvSpPr>
          <p:cNvPr id="916334386" name=""/>
          <p:cNvSpPr txBox="1"/>
          <p:nvPr/>
        </p:nvSpPr>
        <p:spPr bwMode="auto">
          <a:xfrm rot="0" flipH="0" flipV="0">
            <a:off x="2329175" y="1422674"/>
            <a:ext cx="945696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883431681" name=""/>
          <p:cNvGrpSpPr/>
          <p:nvPr/>
        </p:nvGrpSpPr>
        <p:grpSpPr bwMode="auto">
          <a:xfrm>
            <a:off x="1994451" y="1552937"/>
            <a:ext cx="288000" cy="288000"/>
            <a:chOff x="0" y="0"/>
            <a:chExt cx="288000" cy="288000"/>
          </a:xfrm>
        </p:grpSpPr>
        <p:sp>
          <p:nvSpPr>
            <p:cNvPr id="1457311654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333374594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547090622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1082038200" name=""/>
          <p:cNvSpPr/>
          <p:nvPr/>
        </p:nvSpPr>
        <p:spPr bwMode="auto">
          <a:xfrm rot="0" flipH="0" flipV="0">
            <a:off x="283937" y="1889553"/>
            <a:ext cx="1402398" cy="727643"/>
          </a:xfrm>
          <a:custGeom>
            <a:avLst/>
            <a:gdLst/>
            <a:ahLst/>
            <a:cxnLst/>
            <a:rect l="0" t="0" r="r" b="b"/>
            <a:pathLst>
              <a:path w="43200" h="43200" fill="norm" stroke="1" extrusionOk="0">
                <a:moveTo>
                  <a:pt x="19641" y="489"/>
                </a:moveTo>
                <a:cubicBezTo>
                  <a:pt x="17121" y="733"/>
                  <a:pt x="11605" y="324"/>
                  <a:pt x="8816" y="872"/>
                </a:cubicBezTo>
                <a:cubicBezTo>
                  <a:pt x="6027" y="1421"/>
                  <a:pt x="5019" y="1115"/>
                  <a:pt x="3573" y="3798"/>
                </a:cubicBezTo>
                <a:cubicBezTo>
                  <a:pt x="2128" y="6481"/>
                  <a:pt x="549" y="12091"/>
                  <a:pt x="146" y="16968"/>
                </a:cubicBezTo>
                <a:cubicBezTo>
                  <a:pt x="-254" y="21846"/>
                  <a:pt x="213" y="28796"/>
                  <a:pt x="1154" y="33064"/>
                </a:cubicBezTo>
                <a:cubicBezTo>
                  <a:pt x="2095" y="37333"/>
                  <a:pt x="2128" y="41113"/>
                  <a:pt x="5792" y="42575"/>
                </a:cubicBezTo>
                <a:cubicBezTo>
                  <a:pt x="9455" y="44040"/>
                  <a:pt x="17419" y="42515"/>
                  <a:pt x="23132" y="41844"/>
                </a:cubicBezTo>
                <a:cubicBezTo>
                  <a:pt x="28844" y="41174"/>
                  <a:pt x="36741" y="42515"/>
                  <a:pt x="40068" y="38551"/>
                </a:cubicBezTo>
                <a:cubicBezTo>
                  <a:pt x="43395" y="34589"/>
                  <a:pt x="43328" y="24102"/>
                  <a:pt x="43092" y="18065"/>
                </a:cubicBezTo>
                <a:cubicBezTo>
                  <a:pt x="42857" y="12029"/>
                  <a:pt x="41849" y="5445"/>
                  <a:pt x="38657" y="2336"/>
                </a:cubicBezTo>
                <a:cubicBezTo>
                  <a:pt x="35464" y="-772"/>
                  <a:pt x="29701" y="324"/>
                  <a:pt x="26643" y="81"/>
                </a:cubicBezTo>
                <a:cubicBezTo>
                  <a:pt x="23585" y="-162"/>
                  <a:pt x="22162" y="245"/>
                  <a:pt x="19641" y="489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865366258" name=""/>
          <p:cNvSpPr txBox="1"/>
          <p:nvPr/>
        </p:nvSpPr>
        <p:spPr bwMode="auto">
          <a:xfrm rot="0" flipH="0" flipV="0">
            <a:off x="743508" y="1969344"/>
            <a:ext cx="946056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1893161129" name=""/>
          <p:cNvGrpSpPr/>
          <p:nvPr/>
        </p:nvGrpSpPr>
        <p:grpSpPr bwMode="auto">
          <a:xfrm>
            <a:off x="408784" y="2099603"/>
            <a:ext cx="288000" cy="288000"/>
            <a:chOff x="0" y="0"/>
            <a:chExt cx="288000" cy="288000"/>
          </a:xfrm>
        </p:grpSpPr>
        <p:sp>
          <p:nvSpPr>
            <p:cNvPr id="1604179473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253294110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790840056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716150858" name=""/>
          <p:cNvSpPr/>
          <p:nvPr/>
        </p:nvSpPr>
        <p:spPr bwMode="auto">
          <a:xfrm rot="0" flipH="0" flipV="0">
            <a:off x="269892" y="4928306"/>
            <a:ext cx="1402398" cy="727643"/>
          </a:xfrm>
          <a:custGeom>
            <a:avLst/>
            <a:gdLst/>
            <a:ahLst/>
            <a:cxnLst/>
            <a:rect l="0" t="0" r="r" b="b"/>
            <a:pathLst>
              <a:path w="43200" h="43200" fill="norm" stroke="1" extrusionOk="0">
                <a:moveTo>
                  <a:pt x="19641" y="489"/>
                </a:moveTo>
                <a:cubicBezTo>
                  <a:pt x="17121" y="733"/>
                  <a:pt x="11605" y="324"/>
                  <a:pt x="8816" y="872"/>
                </a:cubicBezTo>
                <a:cubicBezTo>
                  <a:pt x="6027" y="1421"/>
                  <a:pt x="5019" y="1115"/>
                  <a:pt x="3573" y="3798"/>
                </a:cubicBezTo>
                <a:cubicBezTo>
                  <a:pt x="2128" y="6481"/>
                  <a:pt x="549" y="12091"/>
                  <a:pt x="146" y="16968"/>
                </a:cubicBezTo>
                <a:cubicBezTo>
                  <a:pt x="-254" y="21846"/>
                  <a:pt x="213" y="28796"/>
                  <a:pt x="1154" y="33064"/>
                </a:cubicBezTo>
                <a:cubicBezTo>
                  <a:pt x="2095" y="37333"/>
                  <a:pt x="2128" y="41113"/>
                  <a:pt x="5792" y="42575"/>
                </a:cubicBezTo>
                <a:cubicBezTo>
                  <a:pt x="9455" y="44040"/>
                  <a:pt x="17419" y="42515"/>
                  <a:pt x="23132" y="41844"/>
                </a:cubicBezTo>
                <a:cubicBezTo>
                  <a:pt x="28844" y="41174"/>
                  <a:pt x="36741" y="42515"/>
                  <a:pt x="40068" y="38551"/>
                </a:cubicBezTo>
                <a:cubicBezTo>
                  <a:pt x="43395" y="34589"/>
                  <a:pt x="43328" y="24102"/>
                  <a:pt x="43092" y="18065"/>
                </a:cubicBezTo>
                <a:cubicBezTo>
                  <a:pt x="42857" y="12029"/>
                  <a:pt x="41849" y="5445"/>
                  <a:pt x="38657" y="2336"/>
                </a:cubicBezTo>
                <a:cubicBezTo>
                  <a:pt x="35464" y="-772"/>
                  <a:pt x="29701" y="324"/>
                  <a:pt x="26643" y="81"/>
                </a:cubicBezTo>
                <a:cubicBezTo>
                  <a:pt x="23585" y="-162"/>
                  <a:pt x="22162" y="245"/>
                  <a:pt x="19641" y="48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1760742507" name=""/>
          <p:cNvSpPr txBox="1"/>
          <p:nvPr/>
        </p:nvSpPr>
        <p:spPr bwMode="auto">
          <a:xfrm rot="0" flipH="0" flipV="0">
            <a:off x="729463" y="5008095"/>
            <a:ext cx="947856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942989383" name=""/>
          <p:cNvGrpSpPr/>
          <p:nvPr/>
        </p:nvGrpSpPr>
        <p:grpSpPr bwMode="auto">
          <a:xfrm>
            <a:off x="394740" y="5138357"/>
            <a:ext cx="288000" cy="288000"/>
            <a:chOff x="0" y="0"/>
            <a:chExt cx="288000" cy="288000"/>
          </a:xfrm>
        </p:grpSpPr>
        <p:sp>
          <p:nvSpPr>
            <p:cNvPr id="659796983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467125294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830978231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1293245201" name=""/>
          <p:cNvSpPr txBox="1"/>
          <p:nvPr/>
        </p:nvSpPr>
        <p:spPr bwMode="auto">
          <a:xfrm rot="0" flipH="0" flipV="0">
            <a:off x="2331031" y="2542068"/>
            <a:ext cx="948936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416544246" name=""/>
          <p:cNvGrpSpPr/>
          <p:nvPr/>
        </p:nvGrpSpPr>
        <p:grpSpPr bwMode="auto">
          <a:xfrm>
            <a:off x="1996308" y="2672327"/>
            <a:ext cx="288000" cy="288000"/>
            <a:chOff x="0" y="0"/>
            <a:chExt cx="288000" cy="288000"/>
          </a:xfrm>
        </p:grpSpPr>
        <p:sp>
          <p:nvSpPr>
            <p:cNvPr id="1271919485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235358237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632145738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125961911" name=""/>
          <p:cNvSpPr txBox="1"/>
          <p:nvPr/>
        </p:nvSpPr>
        <p:spPr bwMode="auto">
          <a:xfrm rot="0" flipH="0" flipV="0">
            <a:off x="2465723" y="4531854"/>
            <a:ext cx="948574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282045485" name=""/>
          <p:cNvGrpSpPr/>
          <p:nvPr/>
        </p:nvGrpSpPr>
        <p:grpSpPr bwMode="auto">
          <a:xfrm>
            <a:off x="2130999" y="4662115"/>
            <a:ext cx="288000" cy="288000"/>
            <a:chOff x="0" y="0"/>
            <a:chExt cx="288000" cy="288000"/>
          </a:xfrm>
        </p:grpSpPr>
        <p:sp>
          <p:nvSpPr>
            <p:cNvPr id="1153639508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253270827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403155919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339363180" name=""/>
          <p:cNvSpPr txBox="1"/>
          <p:nvPr/>
        </p:nvSpPr>
        <p:spPr bwMode="auto">
          <a:xfrm rot="0" flipH="0" flipV="0">
            <a:off x="2384138" y="5669577"/>
            <a:ext cx="951095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1916471585" name=""/>
          <p:cNvGrpSpPr/>
          <p:nvPr/>
        </p:nvGrpSpPr>
        <p:grpSpPr bwMode="auto">
          <a:xfrm>
            <a:off x="2049414" y="5799837"/>
            <a:ext cx="288000" cy="288000"/>
            <a:chOff x="0" y="0"/>
            <a:chExt cx="288000" cy="288000"/>
          </a:xfrm>
        </p:grpSpPr>
        <p:sp>
          <p:nvSpPr>
            <p:cNvPr id="54032121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881921361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223330319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1170762695" name=""/>
          <p:cNvSpPr/>
          <p:nvPr/>
        </p:nvSpPr>
        <p:spPr bwMode="auto">
          <a:xfrm rot="0" flipH="0" flipV="0">
            <a:off x="717351" y="3554339"/>
            <a:ext cx="1383111" cy="731956"/>
          </a:xfrm>
          <a:custGeom>
            <a:avLst/>
            <a:gdLst/>
            <a:ahLst/>
            <a:cxnLst/>
            <a:rect l="0" t="0" r="r" b="b"/>
            <a:pathLst>
              <a:path w="43200" h="43200" fill="norm" stroke="1" extrusionOk="0">
                <a:moveTo>
                  <a:pt x="16719" y="360"/>
                </a:moveTo>
                <a:cubicBezTo>
                  <a:pt x="14709" y="663"/>
                  <a:pt x="10689" y="498"/>
                  <a:pt x="7690" y="2074"/>
                </a:cubicBezTo>
                <a:cubicBezTo>
                  <a:pt x="4692" y="3649"/>
                  <a:pt x="3022" y="7044"/>
                  <a:pt x="1762" y="10074"/>
                </a:cubicBezTo>
                <a:cubicBezTo>
                  <a:pt x="501" y="13105"/>
                  <a:pt x="331" y="16014"/>
                  <a:pt x="126" y="20257"/>
                </a:cubicBezTo>
                <a:cubicBezTo>
                  <a:pt x="-76" y="24500"/>
                  <a:pt x="-76" y="32016"/>
                  <a:pt x="535" y="35531"/>
                </a:cubicBezTo>
                <a:cubicBezTo>
                  <a:pt x="1148" y="39047"/>
                  <a:pt x="603" y="40077"/>
                  <a:pt x="3806" y="41350"/>
                </a:cubicBezTo>
                <a:cubicBezTo>
                  <a:pt x="7009" y="42623"/>
                  <a:pt x="14097" y="43350"/>
                  <a:pt x="19753" y="43168"/>
                </a:cubicBezTo>
                <a:cubicBezTo>
                  <a:pt x="25409" y="42986"/>
                  <a:pt x="33927" y="42017"/>
                  <a:pt x="37744" y="40259"/>
                </a:cubicBezTo>
                <a:cubicBezTo>
                  <a:pt x="41560" y="38501"/>
                  <a:pt x="41832" y="37107"/>
                  <a:pt x="42650" y="32622"/>
                </a:cubicBezTo>
                <a:cubicBezTo>
                  <a:pt x="43468" y="28137"/>
                  <a:pt x="43263" y="18196"/>
                  <a:pt x="42650" y="13347"/>
                </a:cubicBezTo>
                <a:cubicBezTo>
                  <a:pt x="42037" y="8498"/>
                  <a:pt x="42037" y="5710"/>
                  <a:pt x="38970" y="3528"/>
                </a:cubicBezTo>
                <a:cubicBezTo>
                  <a:pt x="35904" y="1346"/>
                  <a:pt x="27454" y="801"/>
                  <a:pt x="24251" y="255"/>
                </a:cubicBezTo>
                <a:cubicBezTo>
                  <a:pt x="21048" y="-289"/>
                  <a:pt x="20537" y="255"/>
                  <a:pt x="19753" y="255"/>
                </a:cubicBezTo>
                <a:cubicBezTo>
                  <a:pt x="18970" y="255"/>
                  <a:pt x="18729" y="57"/>
                  <a:pt x="16719" y="360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626886540" name=""/>
          <p:cNvSpPr/>
          <p:nvPr/>
        </p:nvSpPr>
        <p:spPr bwMode="auto">
          <a:xfrm rot="0" flipH="0" flipV="0">
            <a:off x="651542" y="3488531"/>
            <a:ext cx="1383111" cy="731957"/>
          </a:xfrm>
          <a:custGeom>
            <a:avLst/>
            <a:gdLst/>
            <a:ahLst/>
            <a:cxnLst/>
            <a:rect l="0" t="0" r="r" b="b"/>
            <a:pathLst>
              <a:path w="43200" h="43200" fill="norm" stroke="1" extrusionOk="0">
                <a:moveTo>
                  <a:pt x="16719" y="360"/>
                </a:moveTo>
                <a:cubicBezTo>
                  <a:pt x="14709" y="663"/>
                  <a:pt x="10689" y="498"/>
                  <a:pt x="7690" y="2074"/>
                </a:cubicBezTo>
                <a:cubicBezTo>
                  <a:pt x="4692" y="3649"/>
                  <a:pt x="3022" y="7044"/>
                  <a:pt x="1762" y="10074"/>
                </a:cubicBezTo>
                <a:cubicBezTo>
                  <a:pt x="501" y="13105"/>
                  <a:pt x="331" y="16014"/>
                  <a:pt x="126" y="20257"/>
                </a:cubicBezTo>
                <a:cubicBezTo>
                  <a:pt x="-76" y="24500"/>
                  <a:pt x="-76" y="32016"/>
                  <a:pt x="535" y="35531"/>
                </a:cubicBezTo>
                <a:cubicBezTo>
                  <a:pt x="1148" y="39047"/>
                  <a:pt x="603" y="40077"/>
                  <a:pt x="3806" y="41350"/>
                </a:cubicBezTo>
                <a:cubicBezTo>
                  <a:pt x="7009" y="42623"/>
                  <a:pt x="14097" y="43350"/>
                  <a:pt x="19753" y="43168"/>
                </a:cubicBezTo>
                <a:cubicBezTo>
                  <a:pt x="25409" y="42986"/>
                  <a:pt x="33927" y="42017"/>
                  <a:pt x="37744" y="40259"/>
                </a:cubicBezTo>
                <a:cubicBezTo>
                  <a:pt x="41560" y="38501"/>
                  <a:pt x="41832" y="37107"/>
                  <a:pt x="42650" y="32622"/>
                </a:cubicBezTo>
                <a:cubicBezTo>
                  <a:pt x="43468" y="28137"/>
                  <a:pt x="43263" y="18196"/>
                  <a:pt x="42650" y="13347"/>
                </a:cubicBezTo>
                <a:cubicBezTo>
                  <a:pt x="42037" y="8498"/>
                  <a:pt x="42037" y="5710"/>
                  <a:pt x="38970" y="3528"/>
                </a:cubicBezTo>
                <a:cubicBezTo>
                  <a:pt x="35904" y="1346"/>
                  <a:pt x="27454" y="801"/>
                  <a:pt x="24251" y="255"/>
                </a:cubicBezTo>
                <a:cubicBezTo>
                  <a:pt x="21048" y="-289"/>
                  <a:pt x="20537" y="255"/>
                  <a:pt x="19753" y="255"/>
                </a:cubicBezTo>
                <a:cubicBezTo>
                  <a:pt x="18970" y="255"/>
                  <a:pt x="18729" y="57"/>
                  <a:pt x="16719" y="36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52902654" name=""/>
          <p:cNvSpPr txBox="1"/>
          <p:nvPr/>
        </p:nvSpPr>
        <p:spPr bwMode="auto">
          <a:xfrm rot="0" flipH="0" flipV="0">
            <a:off x="1131825" y="3564850"/>
            <a:ext cx="945335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132397159" name=""/>
          <p:cNvGrpSpPr/>
          <p:nvPr/>
        </p:nvGrpSpPr>
        <p:grpSpPr bwMode="auto">
          <a:xfrm>
            <a:off x="797101" y="3695110"/>
            <a:ext cx="288000" cy="288000"/>
            <a:chOff x="0" y="0"/>
            <a:chExt cx="288000" cy="288000"/>
          </a:xfrm>
        </p:grpSpPr>
        <p:sp>
          <p:nvSpPr>
            <p:cNvPr id="1128152058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623729525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184565238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567746322" name=""/>
          <p:cNvSpPr/>
          <p:nvPr/>
        </p:nvSpPr>
        <p:spPr bwMode="auto">
          <a:xfrm rot="0" flipH="1" flipV="0">
            <a:off x="227648" y="684495"/>
            <a:ext cx="1398475" cy="725760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2502" y="0"/>
                </a:moveTo>
                <a:cubicBezTo>
                  <a:pt x="19301" y="0"/>
                  <a:pt x="13707" y="61"/>
                  <a:pt x="10573" y="733"/>
                </a:cubicBezTo>
                <a:cubicBezTo>
                  <a:pt x="7439" y="1405"/>
                  <a:pt x="5383" y="978"/>
                  <a:pt x="3698" y="4034"/>
                </a:cubicBezTo>
                <a:cubicBezTo>
                  <a:pt x="2013" y="7091"/>
                  <a:pt x="1002" y="13998"/>
                  <a:pt x="463" y="19072"/>
                </a:cubicBezTo>
                <a:cubicBezTo>
                  <a:pt x="-75" y="24146"/>
                  <a:pt x="-210" y="30626"/>
                  <a:pt x="463" y="34477"/>
                </a:cubicBezTo>
                <a:cubicBezTo>
                  <a:pt x="1137" y="38328"/>
                  <a:pt x="1912" y="40773"/>
                  <a:pt x="4507" y="42179"/>
                </a:cubicBezTo>
                <a:cubicBezTo>
                  <a:pt x="7102" y="43585"/>
                  <a:pt x="10876" y="43219"/>
                  <a:pt x="16032" y="42913"/>
                </a:cubicBezTo>
                <a:cubicBezTo>
                  <a:pt x="21188" y="42607"/>
                  <a:pt x="31062" y="41629"/>
                  <a:pt x="35442" y="40345"/>
                </a:cubicBezTo>
                <a:cubicBezTo>
                  <a:pt x="39823" y="39062"/>
                  <a:pt x="41104" y="39367"/>
                  <a:pt x="42317" y="35211"/>
                </a:cubicBezTo>
                <a:cubicBezTo>
                  <a:pt x="43530" y="31054"/>
                  <a:pt x="43294" y="20784"/>
                  <a:pt x="42721" y="15404"/>
                </a:cubicBezTo>
                <a:cubicBezTo>
                  <a:pt x="42149" y="10025"/>
                  <a:pt x="41036" y="5379"/>
                  <a:pt x="38880" y="2934"/>
                </a:cubicBezTo>
                <a:cubicBezTo>
                  <a:pt x="36723" y="489"/>
                  <a:pt x="32410" y="1222"/>
                  <a:pt x="29781" y="733"/>
                </a:cubicBezTo>
                <a:cubicBezTo>
                  <a:pt x="27152" y="244"/>
                  <a:pt x="25703" y="0"/>
                  <a:pt x="22502" y="0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882392956" name=""/>
          <p:cNvSpPr/>
          <p:nvPr/>
        </p:nvSpPr>
        <p:spPr bwMode="auto">
          <a:xfrm rot="0" flipH="1" flipV="0">
            <a:off x="161840" y="618687"/>
            <a:ext cx="1398476" cy="725760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22502" y="0"/>
                </a:moveTo>
                <a:cubicBezTo>
                  <a:pt x="19301" y="0"/>
                  <a:pt x="13707" y="61"/>
                  <a:pt x="10573" y="733"/>
                </a:cubicBezTo>
                <a:cubicBezTo>
                  <a:pt x="7439" y="1405"/>
                  <a:pt x="5383" y="978"/>
                  <a:pt x="3698" y="4034"/>
                </a:cubicBezTo>
                <a:cubicBezTo>
                  <a:pt x="2013" y="7091"/>
                  <a:pt x="1002" y="13998"/>
                  <a:pt x="463" y="19072"/>
                </a:cubicBezTo>
                <a:cubicBezTo>
                  <a:pt x="-75" y="24146"/>
                  <a:pt x="-210" y="30626"/>
                  <a:pt x="463" y="34477"/>
                </a:cubicBezTo>
                <a:cubicBezTo>
                  <a:pt x="1137" y="38328"/>
                  <a:pt x="1912" y="40773"/>
                  <a:pt x="4507" y="42179"/>
                </a:cubicBezTo>
                <a:cubicBezTo>
                  <a:pt x="7102" y="43585"/>
                  <a:pt x="10876" y="43219"/>
                  <a:pt x="16032" y="42913"/>
                </a:cubicBezTo>
                <a:cubicBezTo>
                  <a:pt x="21188" y="42607"/>
                  <a:pt x="31062" y="41629"/>
                  <a:pt x="35442" y="40345"/>
                </a:cubicBezTo>
                <a:cubicBezTo>
                  <a:pt x="39823" y="39062"/>
                  <a:pt x="41104" y="39367"/>
                  <a:pt x="42317" y="35211"/>
                </a:cubicBezTo>
                <a:cubicBezTo>
                  <a:pt x="43530" y="31054"/>
                  <a:pt x="43294" y="20784"/>
                  <a:pt x="42721" y="15404"/>
                </a:cubicBezTo>
                <a:cubicBezTo>
                  <a:pt x="42149" y="10025"/>
                  <a:pt x="41036" y="5379"/>
                  <a:pt x="38880" y="2934"/>
                </a:cubicBezTo>
                <a:cubicBezTo>
                  <a:pt x="36723" y="489"/>
                  <a:pt x="32410" y="1222"/>
                  <a:pt x="29781" y="733"/>
                </a:cubicBezTo>
                <a:cubicBezTo>
                  <a:pt x="27152" y="244"/>
                  <a:pt x="25703" y="0"/>
                  <a:pt x="22502" y="0"/>
                </a:cubicBezTo>
                <a:close/>
              </a:path>
            </a:pathLst>
          </a:custGeom>
          <a:solidFill>
            <a:srgbClr val="FECD1F"/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523587216" name=""/>
          <p:cNvSpPr txBox="1"/>
          <p:nvPr/>
        </p:nvSpPr>
        <p:spPr bwMode="auto">
          <a:xfrm rot="0" flipH="0" flipV="0">
            <a:off x="633334" y="689507"/>
            <a:ext cx="954696" cy="533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1000" b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1000" b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1766562425" name=""/>
          <p:cNvGrpSpPr/>
          <p:nvPr/>
        </p:nvGrpSpPr>
        <p:grpSpPr bwMode="auto">
          <a:xfrm>
            <a:off x="298611" y="819767"/>
            <a:ext cx="288000" cy="288000"/>
            <a:chOff x="0" y="0"/>
            <a:chExt cx="288000" cy="288000"/>
          </a:xfrm>
        </p:grpSpPr>
        <p:sp>
          <p:nvSpPr>
            <p:cNvPr id="1540009357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184686556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538864499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  <p:sp>
        <p:nvSpPr>
          <p:cNvPr id="1530897546" name=""/>
          <p:cNvSpPr/>
          <p:nvPr/>
        </p:nvSpPr>
        <p:spPr bwMode="auto">
          <a:xfrm rot="0" flipH="0" flipV="0">
            <a:off x="10717219" y="834768"/>
            <a:ext cx="1429589" cy="728577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307" y="23592"/>
                </a:moveTo>
                <a:cubicBezTo>
                  <a:pt x="0" y="20750"/>
                  <a:pt x="-76" y="21081"/>
                  <a:pt x="153" y="18761"/>
                </a:cubicBezTo>
                <a:cubicBezTo>
                  <a:pt x="384" y="16440"/>
                  <a:pt x="974" y="12083"/>
                  <a:pt x="1692" y="9667"/>
                </a:cubicBezTo>
                <a:cubicBezTo>
                  <a:pt x="2410" y="7252"/>
                  <a:pt x="3307" y="5499"/>
                  <a:pt x="4461" y="4268"/>
                </a:cubicBezTo>
                <a:cubicBezTo>
                  <a:pt x="5615" y="3037"/>
                  <a:pt x="6281" y="2989"/>
                  <a:pt x="8615" y="2279"/>
                </a:cubicBezTo>
                <a:cubicBezTo>
                  <a:pt x="10948" y="1568"/>
                  <a:pt x="14409" y="53"/>
                  <a:pt x="18460" y="5"/>
                </a:cubicBezTo>
                <a:cubicBezTo>
                  <a:pt x="22511" y="-41"/>
                  <a:pt x="29460" y="1237"/>
                  <a:pt x="32921" y="1995"/>
                </a:cubicBezTo>
                <a:cubicBezTo>
                  <a:pt x="36382" y="2752"/>
                  <a:pt x="37536" y="2042"/>
                  <a:pt x="39229" y="4552"/>
                </a:cubicBezTo>
                <a:cubicBezTo>
                  <a:pt x="40921" y="7062"/>
                  <a:pt x="42664" y="11846"/>
                  <a:pt x="43075" y="17056"/>
                </a:cubicBezTo>
                <a:cubicBezTo>
                  <a:pt x="43485" y="22266"/>
                  <a:pt x="42613" y="31738"/>
                  <a:pt x="41690" y="35811"/>
                </a:cubicBezTo>
                <a:cubicBezTo>
                  <a:pt x="40767" y="39884"/>
                  <a:pt x="40741" y="40263"/>
                  <a:pt x="37536" y="41494"/>
                </a:cubicBezTo>
                <a:cubicBezTo>
                  <a:pt x="34331" y="42726"/>
                  <a:pt x="27332" y="43200"/>
                  <a:pt x="22460" y="43200"/>
                </a:cubicBezTo>
                <a:cubicBezTo>
                  <a:pt x="17588" y="43200"/>
                  <a:pt x="11717" y="42726"/>
                  <a:pt x="8307" y="41494"/>
                </a:cubicBezTo>
                <a:cubicBezTo>
                  <a:pt x="4897" y="40263"/>
                  <a:pt x="3333" y="38890"/>
                  <a:pt x="1999" y="35811"/>
                </a:cubicBezTo>
                <a:cubicBezTo>
                  <a:pt x="666" y="32733"/>
                  <a:pt x="615" y="26433"/>
                  <a:pt x="307" y="23592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25399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2146230002" name=""/>
          <p:cNvSpPr/>
          <p:nvPr/>
        </p:nvSpPr>
        <p:spPr bwMode="auto">
          <a:xfrm rot="0" flipH="0" flipV="0">
            <a:off x="10608115" y="768958"/>
            <a:ext cx="1429590" cy="728577"/>
          </a:xfrm>
          <a:custGeom>
            <a:avLst/>
            <a:gdLst/>
            <a:ahLst/>
            <a:cxnLst/>
            <a:rect l="l" t="t" r="r" b="b"/>
            <a:pathLst>
              <a:path w="43200" h="43200" fill="norm" stroke="1" extrusionOk="0">
                <a:moveTo>
                  <a:pt x="307" y="23592"/>
                </a:moveTo>
                <a:cubicBezTo>
                  <a:pt x="0" y="20750"/>
                  <a:pt x="-76" y="21081"/>
                  <a:pt x="153" y="18761"/>
                </a:cubicBezTo>
                <a:cubicBezTo>
                  <a:pt x="384" y="16440"/>
                  <a:pt x="974" y="12083"/>
                  <a:pt x="1692" y="9667"/>
                </a:cubicBezTo>
                <a:cubicBezTo>
                  <a:pt x="2410" y="7252"/>
                  <a:pt x="3307" y="5499"/>
                  <a:pt x="4461" y="4268"/>
                </a:cubicBezTo>
                <a:cubicBezTo>
                  <a:pt x="5615" y="3037"/>
                  <a:pt x="6281" y="2989"/>
                  <a:pt x="8615" y="2279"/>
                </a:cubicBezTo>
                <a:cubicBezTo>
                  <a:pt x="10948" y="1568"/>
                  <a:pt x="14409" y="53"/>
                  <a:pt x="18460" y="5"/>
                </a:cubicBezTo>
                <a:cubicBezTo>
                  <a:pt x="22511" y="-41"/>
                  <a:pt x="29460" y="1237"/>
                  <a:pt x="32921" y="1995"/>
                </a:cubicBezTo>
                <a:cubicBezTo>
                  <a:pt x="36382" y="2752"/>
                  <a:pt x="37536" y="2042"/>
                  <a:pt x="39229" y="4552"/>
                </a:cubicBezTo>
                <a:cubicBezTo>
                  <a:pt x="40921" y="7062"/>
                  <a:pt x="42664" y="11846"/>
                  <a:pt x="43075" y="17056"/>
                </a:cubicBezTo>
                <a:cubicBezTo>
                  <a:pt x="43485" y="22266"/>
                  <a:pt x="42613" y="31738"/>
                  <a:pt x="41690" y="35811"/>
                </a:cubicBezTo>
                <a:cubicBezTo>
                  <a:pt x="40767" y="39884"/>
                  <a:pt x="40741" y="40263"/>
                  <a:pt x="37536" y="41494"/>
                </a:cubicBezTo>
                <a:cubicBezTo>
                  <a:pt x="34331" y="42726"/>
                  <a:pt x="27332" y="43200"/>
                  <a:pt x="22460" y="43200"/>
                </a:cubicBezTo>
                <a:cubicBezTo>
                  <a:pt x="17588" y="43200"/>
                  <a:pt x="11717" y="42726"/>
                  <a:pt x="8307" y="41494"/>
                </a:cubicBezTo>
                <a:cubicBezTo>
                  <a:pt x="4897" y="40263"/>
                  <a:pt x="3333" y="38890"/>
                  <a:pt x="1999" y="35811"/>
                </a:cubicBezTo>
                <a:cubicBezTo>
                  <a:pt x="666" y="32733"/>
                  <a:pt x="615" y="26433"/>
                  <a:pt x="307" y="23592"/>
                </a:cubicBezTo>
                <a:close/>
              </a:path>
            </a:pathLst>
          </a:custGeom>
          <a:solidFill>
            <a:srgbClr val="FECD1F"/>
          </a:solidFill>
          <a:ln w="25399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 lang="es-AR"/>
          </a:p>
        </p:txBody>
      </p:sp>
      <p:sp>
        <p:nvSpPr>
          <p:cNvPr id="57853737" name=""/>
          <p:cNvSpPr txBox="1"/>
          <p:nvPr/>
        </p:nvSpPr>
        <p:spPr bwMode="auto">
          <a:xfrm rot="0" flipH="0" flipV="0">
            <a:off x="11063439" y="845901"/>
            <a:ext cx="948216" cy="5032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Nombre</a:t>
            </a:r>
            <a:endParaRPr lang="es-AR" sz="8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Apellido</a:t>
            </a:r>
            <a:endParaRPr lang="es-AR" sz="900" b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l">
              <a:defRPr/>
            </a:pPr>
            <a:r>
              <a:rPr lang="es-AR" sz="900" b="0" i="0" u="none" strike="noStrike" cap="none" spc="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Cargo</a:t>
            </a:r>
            <a:endParaRPr lang="es-AR" sz="1400">
              <a:solidFill>
                <a:schemeClr val="tx1"/>
              </a:solidFill>
            </a:endParaRPr>
          </a:p>
        </p:txBody>
      </p:sp>
      <p:grpSp>
        <p:nvGrpSpPr>
          <p:cNvPr id="23734510" name=""/>
          <p:cNvGrpSpPr/>
          <p:nvPr/>
        </p:nvGrpSpPr>
        <p:grpSpPr bwMode="auto">
          <a:xfrm>
            <a:off x="10728714" y="976160"/>
            <a:ext cx="288000" cy="288000"/>
            <a:chOff x="0" y="0"/>
            <a:chExt cx="288000" cy="288000"/>
          </a:xfrm>
        </p:grpSpPr>
        <p:sp>
          <p:nvSpPr>
            <p:cNvPr id="1683828141" name=""/>
            <p:cNvSpPr/>
            <p:nvPr/>
          </p:nvSpPr>
          <p:spPr bwMode="auto">
            <a:xfrm rot="0" flipH="0" flipV="0">
              <a:off x="0" y="0"/>
              <a:ext cx="288000" cy="288000"/>
            </a:xfrm>
            <a:prstGeom prst="ellipse">
              <a:avLst/>
            </a:prstGeom>
            <a:noFill/>
            <a:ln w="22860" cap="flat" cmpd="sng" algn="ctr">
              <a:solidFill>
                <a:schemeClr val="bg1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1094366887" name="Ellipse 228639615"/>
            <p:cNvSpPr/>
            <p:nvPr/>
          </p:nvSpPr>
          <p:spPr bwMode="auto">
            <a:xfrm rot="0" flipH="0" flipV="0">
              <a:off x="111600" y="51292"/>
              <a:ext cx="64798" cy="6479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  <p:sp>
          <p:nvSpPr>
            <p:cNvPr id="459178101" name=""/>
            <p:cNvSpPr/>
            <p:nvPr/>
          </p:nvSpPr>
          <p:spPr bwMode="auto">
            <a:xfrm rot="16199932" flipH="0" flipV="0">
              <a:off x="102053" y="100548"/>
              <a:ext cx="83889" cy="143691"/>
            </a:xfrm>
            <a:prstGeom prst="flowChartDelay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p>
              <a:pPr>
                <a:defRPr/>
              </a:pPr>
              <a:endParaRPr lang="es-A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Metro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ONLYOFFICE/8.2.1.38</Application>
  <DocSecurity>0</DocSecurity>
  <PresentationFormat>On-screen Show (4:3)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16</cp:revision>
  <dcterms:modified xsi:type="dcterms:W3CDTF">2024-11-17T21:42:44Z</dcterms:modified>
  <cp:category/>
  <cp:contentStatus/>
  <cp:version/>
</cp:coreProperties>
</file>