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s-A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blipFill>
          <a:blip r:embed="rId3">
            <a:alphaModFix amt="35000"/>
          </a:blip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1428675" name=""/>
          <p:cNvSpPr/>
          <p:nvPr/>
        </p:nvSpPr>
        <p:spPr bwMode="auto">
          <a:xfrm rot="0" flipH="0" flipV="0">
            <a:off x="4711664" y="1793045"/>
            <a:ext cx="36000" cy="1141200"/>
          </a:xfrm>
          <a:prstGeom prst="rect">
            <a:avLst/>
          </a:prstGeom>
          <a:solidFill>
            <a:schemeClr val="bg1"/>
          </a:solidFill>
          <a:ln w="6349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66797194" name=""/>
          <p:cNvSpPr/>
          <p:nvPr/>
        </p:nvSpPr>
        <p:spPr bwMode="auto">
          <a:xfrm rot="5399976" flipH="0" flipV="0">
            <a:off x="8033508" y="-572376"/>
            <a:ext cx="36000" cy="4855838"/>
          </a:xfrm>
          <a:prstGeom prst="rect">
            <a:avLst/>
          </a:prstGeom>
          <a:solidFill>
            <a:schemeClr val="bg1"/>
          </a:solidFill>
          <a:ln w="6349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grpSp>
        <p:nvGrpSpPr>
          <p:cNvPr id="1589460483" name=""/>
          <p:cNvGrpSpPr/>
          <p:nvPr/>
        </p:nvGrpSpPr>
        <p:grpSpPr bwMode="auto">
          <a:xfrm>
            <a:off x="3811183" y="3623531"/>
            <a:ext cx="235670" cy="2637201"/>
            <a:chOff x="0" y="0"/>
            <a:chExt cx="235670" cy="2637201"/>
          </a:xfrm>
        </p:grpSpPr>
        <p:sp>
          <p:nvSpPr>
            <p:cNvPr id="617316812" name=""/>
            <p:cNvSpPr/>
            <p:nvPr/>
          </p:nvSpPr>
          <p:spPr bwMode="auto">
            <a:xfrm rot="0" flipH="0" flipV="0">
              <a:off x="99834" y="0"/>
              <a:ext cx="36000" cy="2527199"/>
            </a:xfrm>
            <a:prstGeom prst="rect">
              <a:avLst/>
            </a:prstGeom>
            <a:solidFill>
              <a:schemeClr val="bg1"/>
            </a:solidFill>
            <a:ln w="6349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085890442" name=""/>
            <p:cNvSpPr/>
            <p:nvPr/>
          </p:nvSpPr>
          <p:spPr bwMode="auto">
            <a:xfrm rot="0" flipH="0" flipV="0">
              <a:off x="0" y="603450"/>
              <a:ext cx="235670" cy="21603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914620273" name=""/>
            <p:cNvSpPr/>
            <p:nvPr/>
          </p:nvSpPr>
          <p:spPr bwMode="auto">
            <a:xfrm rot="0" flipH="0" flipV="0">
              <a:off x="0" y="1507006"/>
              <a:ext cx="235669" cy="21602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888347871" name=""/>
            <p:cNvSpPr/>
            <p:nvPr/>
          </p:nvSpPr>
          <p:spPr bwMode="auto">
            <a:xfrm rot="0" flipH="0" flipV="0">
              <a:off x="0" y="2421171"/>
              <a:ext cx="235669" cy="21602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996315162" name=""/>
          <p:cNvSpPr/>
          <p:nvPr/>
        </p:nvSpPr>
        <p:spPr bwMode="auto">
          <a:xfrm flipH="0" flipV="0">
            <a:off x="-6333" y="9819"/>
            <a:ext cx="2777622" cy="6863891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3054187" name=""/>
          <p:cNvSpPr txBox="1"/>
          <p:nvPr/>
        </p:nvSpPr>
        <p:spPr bwMode="auto">
          <a:xfrm rot="0" flipH="0" flipV="0">
            <a:off x="2783187" y="224280"/>
            <a:ext cx="9423641" cy="640440"/>
          </a:xfrm>
          <a:prstGeom prst="rect">
            <a:avLst/>
          </a:prstGeom>
          <a:noFill/>
          <a:effectLst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720000" algn="r">
              <a:defRPr/>
            </a:pPr>
            <a:r>
              <a:rPr lang="es-AR" sz="3600" b="1" i="0" u="none" strike="noStrike" cap="none" spc="0">
                <a:solidFill>
                  <a:schemeClr val="bg1"/>
                </a:solidFill>
                <a:latin typeface="DejaVu Serif"/>
                <a:ea typeface="DejaVu Serif"/>
                <a:cs typeface="DejaVu Serif"/>
              </a:rPr>
              <a:t>ORGANIGRAMA</a:t>
            </a:r>
            <a:endParaRPr lang="es-AR" sz="3600">
              <a:solidFill>
                <a:schemeClr val="bg1"/>
              </a:solidFill>
              <a:latin typeface="DejaVu Serif"/>
              <a:cs typeface="DejaVu Serif"/>
            </a:endParaRPr>
          </a:p>
        </p:txBody>
      </p:sp>
      <p:sp>
        <p:nvSpPr>
          <p:cNvPr id="889640891" name=""/>
          <p:cNvSpPr txBox="1"/>
          <p:nvPr/>
        </p:nvSpPr>
        <p:spPr bwMode="auto">
          <a:xfrm flipH="0" flipV="0">
            <a:off x="-7050" y="1592914"/>
            <a:ext cx="2793459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6000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20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 DE LA EMPRESA</a:t>
            </a:r>
            <a:endParaRPr lang="es-AR" sz="2600" b="1" i="0" u="none" strike="noStrike" cap="none" spc="0">
              <a:solidFill>
                <a:schemeClr val="tx1"/>
              </a:solidFill>
              <a:latin typeface="DejaVu Serif"/>
              <a:cs typeface="DejaVu Serif"/>
            </a:endParaRPr>
          </a:p>
        </p:txBody>
      </p:sp>
      <p:grpSp>
        <p:nvGrpSpPr>
          <p:cNvPr id="2067521820" name=""/>
          <p:cNvGrpSpPr/>
          <p:nvPr/>
        </p:nvGrpSpPr>
        <p:grpSpPr bwMode="auto">
          <a:xfrm>
            <a:off x="-6330" y="466427"/>
            <a:ext cx="2798859" cy="746286"/>
            <a:chOff x="0" y="0"/>
            <a:chExt cx="2798859" cy="746286"/>
          </a:xfrm>
        </p:grpSpPr>
        <p:sp>
          <p:nvSpPr>
            <p:cNvPr id="1858781573" name=""/>
            <p:cNvSpPr txBox="1"/>
            <p:nvPr/>
          </p:nvSpPr>
          <p:spPr bwMode="auto">
            <a:xfrm flipH="0" flipV="0">
              <a:off x="0" y="68162"/>
              <a:ext cx="2798859" cy="60995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ctr">
                <a:defRPr/>
              </a:pPr>
              <a:r>
                <a:rPr lang="es-AR" sz="22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LOGOTIPO</a:t>
              </a:r>
              <a:endParaRPr lang="es-AR" sz="2200" b="0" i="0" u="none" strike="noStrike" cap="none" spc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algn="ctr">
                <a:defRPr/>
              </a:pPr>
              <a:r>
                <a:rPr lang="es-AR" sz="12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DE LA EMPRESA</a:t>
              </a:r>
              <a:endParaRPr lang="es-AR"/>
            </a:p>
          </p:txBody>
        </p:sp>
        <p:grpSp>
          <p:nvGrpSpPr>
            <p:cNvPr id="1039823474" name=""/>
            <p:cNvGrpSpPr/>
            <p:nvPr/>
          </p:nvGrpSpPr>
          <p:grpSpPr bwMode="auto">
            <a:xfrm>
              <a:off x="478676" y="0"/>
              <a:ext cx="1739223" cy="746286"/>
              <a:chOff x="0" y="0"/>
              <a:chExt cx="1739223" cy="746286"/>
            </a:xfrm>
          </p:grpSpPr>
          <p:cxnSp>
            <p:nvCxnSpPr>
              <p:cNvPr id="0" name=""/>
              <p:cNvCxnSpPr>
                <a:cxnSpLocks/>
              </p:cNvCxnSpPr>
              <p:nvPr/>
            </p:nvCxnSpPr>
            <p:spPr bwMode="auto">
              <a:xfrm flipH="0" flipV="0">
                <a:off x="0" y="0"/>
                <a:ext cx="0" cy="746287"/>
              </a:xfrm>
              <a:prstGeom prst="line">
                <a:avLst/>
              </a:prstGeom>
              <a:ln w="12699" cap="flat" cmpd="sng" algn="ctr">
                <a:solidFill>
                  <a:schemeClr val="tx1"/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3504196" name=""/>
              <p:cNvCxnSpPr>
                <a:cxnSpLocks/>
              </p:cNvCxnSpPr>
              <p:nvPr/>
            </p:nvCxnSpPr>
            <p:spPr bwMode="auto">
              <a:xfrm flipH="0" flipV="0">
                <a:off x="1739223" y="0"/>
                <a:ext cx="0" cy="746287"/>
              </a:xfrm>
              <a:prstGeom prst="line">
                <a:avLst/>
              </a:prstGeom>
              <a:ln w="12699" cap="flat" cmpd="sng" algn="ctr">
                <a:solidFill>
                  <a:schemeClr val="tx1"/>
                </a:solidFill>
                <a:prstDash val="solid"/>
                <a:miter lim="800000"/>
              </a:ln>
            </p:spPr>
            <p:style>
              <a:lnRef idx="1">
                <a:schemeClr val="accent1">
                  <a:shade val="50000"/>
                </a:schemeClr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39287939" name=""/>
          <p:cNvSpPr txBox="1"/>
          <p:nvPr/>
        </p:nvSpPr>
        <p:spPr bwMode="auto">
          <a:xfrm flipH="0" flipV="0">
            <a:off x="1003" y="2297781"/>
            <a:ext cx="2786400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6000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200" b="0" i="1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Eslogan de la empresa</a:t>
            </a:r>
            <a:endParaRPr lang="es-AR"/>
          </a:p>
        </p:txBody>
      </p:sp>
      <p:sp>
        <p:nvSpPr>
          <p:cNvPr id="860613314" name=""/>
          <p:cNvSpPr txBox="1"/>
          <p:nvPr/>
        </p:nvSpPr>
        <p:spPr bwMode="auto">
          <a:xfrm rot="0" flipH="0" flipV="0">
            <a:off x="2774529" y="436212"/>
            <a:ext cx="9426161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720000" algn="r">
              <a:defRPr/>
            </a:pPr>
            <a:r>
              <a:rPr lang="es-AR" sz="28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ORGANIGRAMA</a:t>
            </a:r>
            <a:endParaRPr lang="es-AR" sz="1800">
              <a:latin typeface="Arial"/>
              <a:cs typeface="Arial"/>
            </a:endParaRPr>
          </a:p>
        </p:txBody>
      </p:sp>
      <p:sp>
        <p:nvSpPr>
          <p:cNvPr id="767357632" name=""/>
          <p:cNvSpPr txBox="1"/>
          <p:nvPr/>
        </p:nvSpPr>
        <p:spPr bwMode="auto">
          <a:xfrm flipH="0" flipV="0">
            <a:off x="1003" y="4332618"/>
            <a:ext cx="2755962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60000" algn="l">
              <a:defRPr/>
            </a:pPr>
            <a:r>
              <a:rPr lang="es-AR" sz="1400" b="1">
                <a:latin typeface="DejaVu Serif"/>
                <a:ea typeface="DejaVu Serif"/>
                <a:cs typeface="DejaVu Serif"/>
              </a:rPr>
              <a:t>Notas</a:t>
            </a:r>
            <a:endParaRPr lang="es-AR"/>
          </a:p>
        </p:txBody>
      </p:sp>
      <p:sp>
        <p:nvSpPr>
          <p:cNvPr id="2124944832" name=""/>
          <p:cNvSpPr txBox="1"/>
          <p:nvPr/>
        </p:nvSpPr>
        <p:spPr bwMode="auto">
          <a:xfrm flipH="0" flipV="0">
            <a:off x="-8812" y="4646844"/>
            <a:ext cx="2848160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60000" marR="360000"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Para reemplazar este texto con el suyo, simplemente haga clic en él y comience a escribir.</a:t>
            </a:r>
            <a:endParaRPr lang="es-AR"/>
          </a:p>
        </p:txBody>
      </p:sp>
      <p:cxnSp>
        <p:nvCxnSpPr>
          <p:cNvPr id="903176214" name=""/>
          <p:cNvCxnSpPr>
            <a:cxnSpLocks/>
          </p:cNvCxnSpPr>
          <p:nvPr/>
        </p:nvCxnSpPr>
        <p:spPr bwMode="auto">
          <a:xfrm flipH="0" flipV="0">
            <a:off x="514114" y="6397656"/>
            <a:ext cx="1747885" cy="0"/>
          </a:xfrm>
          <a:prstGeom prst="line">
            <a:avLst/>
          </a:prstGeom>
          <a:ln w="12699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8504307" name=""/>
          <p:cNvSpPr/>
          <p:nvPr/>
        </p:nvSpPr>
        <p:spPr bwMode="auto">
          <a:xfrm rot="0" flipH="0" flipV="0">
            <a:off x="3732447" y="2951552"/>
            <a:ext cx="1904999" cy="73646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33214987" name=""/>
          <p:cNvSpPr/>
          <p:nvPr/>
        </p:nvSpPr>
        <p:spPr bwMode="auto">
          <a:xfrm rot="0" flipH="1" flipV="0">
            <a:off x="3378942" y="2666784"/>
            <a:ext cx="815025" cy="795386"/>
          </a:xfrm>
          <a:prstGeom prst="teardrop">
            <a:avLst>
              <a:gd name="adj" fmla="val 100000"/>
            </a:avLst>
          </a:prstGeom>
          <a:blipFill>
            <a:blip r:embed="rId4"/>
            <a:stretch/>
          </a:blipFill>
          <a:ln w="12699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17715312" name=""/>
          <p:cNvSpPr txBox="1"/>
          <p:nvPr/>
        </p:nvSpPr>
        <p:spPr bwMode="auto">
          <a:xfrm rot="0" flipH="0" flipV="0">
            <a:off x="4193965" y="3012228"/>
            <a:ext cx="1460756" cy="808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2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200" b="1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2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200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Cargo</a:t>
            </a:r>
            <a:endParaRPr lang="es-AR" sz="1000" b="1">
              <a:latin typeface="DejaVu Serif"/>
              <a:cs typeface="DejaVu Serif"/>
            </a:endParaRPr>
          </a:p>
          <a:p>
            <a:pPr algn="l">
              <a:defRPr/>
            </a:pPr>
            <a:endParaRPr lang="es-AR" sz="1100">
              <a:latin typeface="DejaVu Serif"/>
              <a:cs typeface="DejaVu Serif"/>
            </a:endParaRPr>
          </a:p>
        </p:txBody>
      </p:sp>
      <p:sp>
        <p:nvSpPr>
          <p:cNvPr id="1640409720" name=""/>
          <p:cNvSpPr/>
          <p:nvPr/>
        </p:nvSpPr>
        <p:spPr bwMode="auto">
          <a:xfrm rot="0" flipH="0" flipV="0">
            <a:off x="3733425" y="1465872"/>
            <a:ext cx="1904999" cy="73646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65752352" name=""/>
          <p:cNvSpPr/>
          <p:nvPr/>
        </p:nvSpPr>
        <p:spPr bwMode="auto">
          <a:xfrm rot="0" flipH="1" flipV="0">
            <a:off x="3379920" y="1181103"/>
            <a:ext cx="815024" cy="795385"/>
          </a:xfrm>
          <a:prstGeom prst="teardrop">
            <a:avLst>
              <a:gd name="adj" fmla="val 100000"/>
            </a:avLst>
          </a:prstGeom>
          <a:blipFill>
            <a:blip r:embed="rId5"/>
            <a:stretch/>
          </a:blipFill>
          <a:ln w="12699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74136195" name=""/>
          <p:cNvSpPr txBox="1"/>
          <p:nvPr/>
        </p:nvSpPr>
        <p:spPr bwMode="auto">
          <a:xfrm rot="0" flipH="0" flipV="0">
            <a:off x="4194945" y="1526546"/>
            <a:ext cx="1471554" cy="625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200" b="1">
                <a:latin typeface="DejaVu Serif"/>
                <a:ea typeface="DejaVu Serif"/>
                <a:cs typeface="DejaVu Serif"/>
              </a:rPr>
              <a:t>Nombre</a:t>
            </a:r>
            <a:endParaRPr lang="es-AR" sz="1000" b="1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200" b="1"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100">
                <a:latin typeface="Arial"/>
                <a:ea typeface="Arial"/>
                <a:cs typeface="Arial"/>
              </a:rPr>
              <a:t>Cargo</a:t>
            </a:r>
            <a:endParaRPr lang="es-AR"/>
          </a:p>
        </p:txBody>
      </p:sp>
      <p:cxnSp>
        <p:nvCxnSpPr>
          <p:cNvPr id="464424829" name=""/>
          <p:cNvCxnSpPr>
            <a:cxnSpLocks/>
          </p:cNvCxnSpPr>
          <p:nvPr/>
        </p:nvCxnSpPr>
        <p:spPr bwMode="auto">
          <a:xfrm flipH="0" flipV="0">
            <a:off x="5912412" y="954733"/>
            <a:ext cx="6280359" cy="0"/>
          </a:xfrm>
          <a:prstGeom prst="line">
            <a:avLst/>
          </a:prstGeom>
          <a:ln w="12699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6736304" name=""/>
          <p:cNvGrpSpPr/>
          <p:nvPr/>
        </p:nvGrpSpPr>
        <p:grpSpPr bwMode="auto">
          <a:xfrm>
            <a:off x="4125228" y="4007799"/>
            <a:ext cx="1536585" cy="2472106"/>
            <a:chOff x="0" y="0"/>
            <a:chExt cx="1536585" cy="2472106"/>
          </a:xfrm>
        </p:grpSpPr>
        <p:sp>
          <p:nvSpPr>
            <p:cNvPr id="1227976872" name=""/>
            <p:cNvSpPr/>
            <p:nvPr/>
          </p:nvSpPr>
          <p:spPr bwMode="auto">
            <a:xfrm rot="0" flipH="0" flipV="0">
              <a:off x="356" y="0"/>
              <a:ext cx="1514632" cy="654387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17791172" name=""/>
            <p:cNvSpPr txBox="1"/>
            <p:nvPr/>
          </p:nvSpPr>
          <p:spPr bwMode="auto">
            <a:xfrm rot="0" flipH="0" flipV="0">
              <a:off x="71509" y="60678"/>
              <a:ext cx="1463275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  <p:sp>
          <p:nvSpPr>
            <p:cNvPr id="2019257295" name=""/>
            <p:cNvSpPr/>
            <p:nvPr/>
          </p:nvSpPr>
          <p:spPr bwMode="auto">
            <a:xfrm rot="0" flipH="0" flipV="0">
              <a:off x="0" y="903555"/>
              <a:ext cx="1514631" cy="65438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483645783" name=""/>
            <p:cNvSpPr txBox="1"/>
            <p:nvPr/>
          </p:nvSpPr>
          <p:spPr bwMode="auto">
            <a:xfrm rot="0" flipH="0" flipV="0">
              <a:off x="71150" y="964233"/>
              <a:ext cx="1464714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  <p:sp>
          <p:nvSpPr>
            <p:cNvPr id="1518665348" name=""/>
            <p:cNvSpPr/>
            <p:nvPr/>
          </p:nvSpPr>
          <p:spPr bwMode="auto">
            <a:xfrm rot="0" flipH="0" flipV="0">
              <a:off x="0" y="1817721"/>
              <a:ext cx="1514631" cy="65438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002095367" name=""/>
            <p:cNvSpPr txBox="1"/>
            <p:nvPr/>
          </p:nvSpPr>
          <p:spPr bwMode="auto">
            <a:xfrm rot="0" flipH="0" flipV="0">
              <a:off x="71150" y="1878399"/>
              <a:ext cx="1465434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</p:grpSp>
      <p:sp>
        <p:nvSpPr>
          <p:cNvPr id="535922837" name=""/>
          <p:cNvSpPr/>
          <p:nvPr/>
        </p:nvSpPr>
        <p:spPr bwMode="auto">
          <a:xfrm rot="0" flipH="0" flipV="0">
            <a:off x="4675664" y="2875350"/>
            <a:ext cx="108000" cy="108000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403647795" name=""/>
          <p:cNvSpPr txBox="1"/>
          <p:nvPr/>
        </p:nvSpPr>
        <p:spPr bwMode="auto">
          <a:xfrm flipH="0" flipV="0">
            <a:off x="-8247" y="3456515"/>
            <a:ext cx="2785214" cy="305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36000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4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Departamento</a:t>
            </a:r>
            <a:endParaRPr lang="es-AR"/>
          </a:p>
        </p:txBody>
      </p:sp>
      <p:grpSp>
        <p:nvGrpSpPr>
          <p:cNvPr id="378392730" name=""/>
          <p:cNvGrpSpPr/>
          <p:nvPr/>
        </p:nvGrpSpPr>
        <p:grpSpPr bwMode="auto">
          <a:xfrm>
            <a:off x="514114" y="3269922"/>
            <a:ext cx="1747886" cy="678349"/>
            <a:chOff x="0" y="0"/>
            <a:chExt cx="1747886" cy="678349"/>
          </a:xfrm>
        </p:grpSpPr>
        <p:cxnSp>
          <p:nvCxnSpPr>
            <p:cNvPr id="0" name=""/>
            <p:cNvCxnSpPr>
              <a:cxnSpLocks/>
            </p:cNvCxnSpPr>
            <p:nvPr/>
          </p:nvCxnSpPr>
          <p:spPr bwMode="auto">
            <a:xfrm flipH="0" flipV="0">
              <a:off x="0" y="0"/>
              <a:ext cx="1747886" cy="0"/>
            </a:xfrm>
            <a:prstGeom prst="line">
              <a:avLst/>
            </a:prstGeom>
            <a:ln w="12699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5115661" name=""/>
            <p:cNvCxnSpPr>
              <a:cxnSpLocks/>
            </p:cNvCxnSpPr>
            <p:nvPr/>
          </p:nvCxnSpPr>
          <p:spPr bwMode="auto">
            <a:xfrm flipH="0" flipV="0">
              <a:off x="0" y="678349"/>
              <a:ext cx="1747885" cy="0"/>
            </a:xfrm>
            <a:prstGeom prst="line">
              <a:avLst/>
            </a:prstGeom>
            <a:ln w="12699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493228" name=""/>
          <p:cNvSpPr txBox="1"/>
          <p:nvPr/>
        </p:nvSpPr>
        <p:spPr bwMode="auto">
          <a:xfrm flipH="0" flipV="0">
            <a:off x="5912410" y="1061740"/>
            <a:ext cx="6303056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R="720000" algn="r">
              <a:defRPr/>
            </a:pPr>
            <a:r>
              <a:rPr lang="es-AR" sz="1200" b="0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ELEMENTOS INFOGRÁFICOS</a:t>
            </a:r>
            <a:endParaRPr lang="es-AR" sz="1400"/>
          </a:p>
        </p:txBody>
      </p:sp>
      <p:grpSp>
        <p:nvGrpSpPr>
          <p:cNvPr id="236166952" name=""/>
          <p:cNvGrpSpPr/>
          <p:nvPr/>
        </p:nvGrpSpPr>
        <p:grpSpPr bwMode="auto">
          <a:xfrm>
            <a:off x="6680342" y="3623531"/>
            <a:ext cx="235669" cy="2637201"/>
            <a:chOff x="0" y="0"/>
            <a:chExt cx="235669" cy="2637201"/>
          </a:xfrm>
        </p:grpSpPr>
        <p:sp>
          <p:nvSpPr>
            <p:cNvPr id="1067705532" name=""/>
            <p:cNvSpPr/>
            <p:nvPr/>
          </p:nvSpPr>
          <p:spPr bwMode="auto">
            <a:xfrm rot="0" flipH="0" flipV="0">
              <a:off x="99834" y="0"/>
              <a:ext cx="36000" cy="2527199"/>
            </a:xfrm>
            <a:prstGeom prst="rect">
              <a:avLst/>
            </a:prstGeom>
            <a:solidFill>
              <a:schemeClr val="bg1"/>
            </a:solidFill>
            <a:ln w="6349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809779932" name=""/>
            <p:cNvSpPr/>
            <p:nvPr/>
          </p:nvSpPr>
          <p:spPr bwMode="auto">
            <a:xfrm rot="0" flipH="0" flipV="0">
              <a:off x="0" y="603450"/>
              <a:ext cx="235669" cy="21602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36739397" name=""/>
            <p:cNvSpPr/>
            <p:nvPr/>
          </p:nvSpPr>
          <p:spPr bwMode="auto">
            <a:xfrm rot="0" flipH="0" flipV="0">
              <a:off x="0" y="1507005"/>
              <a:ext cx="235669" cy="21602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96115552" name=""/>
            <p:cNvSpPr/>
            <p:nvPr/>
          </p:nvSpPr>
          <p:spPr bwMode="auto">
            <a:xfrm rot="0" flipH="0" flipV="0">
              <a:off x="0" y="2421171"/>
              <a:ext cx="235669" cy="21602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99076419" name=""/>
          <p:cNvSpPr/>
          <p:nvPr/>
        </p:nvSpPr>
        <p:spPr bwMode="auto">
          <a:xfrm rot="0" flipH="0" flipV="0">
            <a:off x="6601965" y="2951552"/>
            <a:ext cx="1904999" cy="73646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>
                <a:lumMod val="50196"/>
                <a:lumOff val="49804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81359153" name=""/>
          <p:cNvSpPr/>
          <p:nvPr/>
        </p:nvSpPr>
        <p:spPr bwMode="auto">
          <a:xfrm rot="0" flipH="1" flipV="0">
            <a:off x="6248460" y="2666784"/>
            <a:ext cx="815024" cy="795385"/>
          </a:xfrm>
          <a:prstGeom prst="teardrop">
            <a:avLst>
              <a:gd name="adj" fmla="val 100000"/>
            </a:avLst>
          </a:prstGeom>
          <a:blipFill>
            <a:blip r:embed="rId6"/>
            <a:stretch/>
          </a:blipFill>
          <a:ln w="12699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37267213" name=""/>
          <p:cNvSpPr txBox="1"/>
          <p:nvPr/>
        </p:nvSpPr>
        <p:spPr bwMode="auto">
          <a:xfrm rot="0" flipH="0" flipV="0">
            <a:off x="7063482" y="3012228"/>
            <a:ext cx="1461835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1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Nombre</a:t>
            </a:r>
            <a:endParaRPr lang="es-AR" sz="1000" b="1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100" b="1" i="0" u="none" strike="noStrike" cap="none" spc="0">
                <a:solidFill>
                  <a:schemeClr val="tx1"/>
                </a:solidFill>
                <a:latin typeface="DejaVu Serif"/>
                <a:ea typeface="DejaVu Serif"/>
                <a:cs typeface="DejaVu Serif"/>
              </a:rPr>
              <a:t>Apellido</a:t>
            </a:r>
            <a:endParaRPr lang="es-AR" sz="1100">
              <a:latin typeface="DejaVu Serif"/>
              <a:cs typeface="DejaVu Serif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Cargo</a:t>
            </a:r>
            <a:endParaRPr lang="es-AR"/>
          </a:p>
        </p:txBody>
      </p:sp>
      <p:grpSp>
        <p:nvGrpSpPr>
          <p:cNvPr id="394715022" name=""/>
          <p:cNvGrpSpPr/>
          <p:nvPr/>
        </p:nvGrpSpPr>
        <p:grpSpPr bwMode="auto">
          <a:xfrm>
            <a:off x="6994386" y="4007799"/>
            <a:ext cx="1538028" cy="2472106"/>
            <a:chOff x="0" y="0"/>
            <a:chExt cx="1538028" cy="2472106"/>
          </a:xfrm>
        </p:grpSpPr>
        <p:sp>
          <p:nvSpPr>
            <p:cNvPr id="431698849" name=""/>
            <p:cNvSpPr/>
            <p:nvPr/>
          </p:nvSpPr>
          <p:spPr bwMode="auto">
            <a:xfrm rot="0" flipH="0" flipV="0">
              <a:off x="353" y="0"/>
              <a:ext cx="1514631" cy="65438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343663698" name=""/>
            <p:cNvSpPr txBox="1"/>
            <p:nvPr/>
          </p:nvSpPr>
          <p:spPr bwMode="auto">
            <a:xfrm rot="0" flipH="0" flipV="0">
              <a:off x="71508" y="60678"/>
              <a:ext cx="1465434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  <p:sp>
          <p:nvSpPr>
            <p:cNvPr id="1131917520" name=""/>
            <p:cNvSpPr/>
            <p:nvPr/>
          </p:nvSpPr>
          <p:spPr bwMode="auto">
            <a:xfrm rot="0" flipH="0" flipV="0">
              <a:off x="0" y="903551"/>
              <a:ext cx="1514631" cy="65438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982770590" name=""/>
            <p:cNvSpPr txBox="1"/>
            <p:nvPr/>
          </p:nvSpPr>
          <p:spPr bwMode="auto">
            <a:xfrm rot="0" flipH="0" flipV="0">
              <a:off x="71154" y="964229"/>
              <a:ext cx="1466874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  <p:sp>
          <p:nvSpPr>
            <p:cNvPr id="603859807" name=""/>
            <p:cNvSpPr/>
            <p:nvPr/>
          </p:nvSpPr>
          <p:spPr bwMode="auto">
            <a:xfrm rot="0" flipH="0" flipV="0">
              <a:off x="0" y="1817721"/>
              <a:ext cx="1514631" cy="65438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873050894" name=""/>
            <p:cNvSpPr txBox="1"/>
            <p:nvPr/>
          </p:nvSpPr>
          <p:spPr bwMode="auto">
            <a:xfrm rot="0" flipH="0" flipV="0">
              <a:off x="71154" y="1878399"/>
              <a:ext cx="1466154" cy="5032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8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9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9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 sz="1400"/>
            </a:p>
          </p:txBody>
        </p:sp>
      </p:grpSp>
      <p:grpSp>
        <p:nvGrpSpPr>
          <p:cNvPr id="1995481349" name=""/>
          <p:cNvGrpSpPr/>
          <p:nvPr/>
        </p:nvGrpSpPr>
        <p:grpSpPr bwMode="auto">
          <a:xfrm>
            <a:off x="7550098" y="1792288"/>
            <a:ext cx="108000" cy="1191061"/>
            <a:chOff x="0" y="0"/>
            <a:chExt cx="108000" cy="1191061"/>
          </a:xfrm>
        </p:grpSpPr>
        <p:sp>
          <p:nvSpPr>
            <p:cNvPr id="738927146" name=""/>
            <p:cNvSpPr/>
            <p:nvPr/>
          </p:nvSpPr>
          <p:spPr bwMode="auto">
            <a:xfrm rot="0" flipH="0" flipV="0">
              <a:off x="36000" y="756"/>
              <a:ext cx="36000" cy="1141200"/>
            </a:xfrm>
            <a:prstGeom prst="rect">
              <a:avLst/>
            </a:prstGeom>
            <a:solidFill>
              <a:schemeClr val="bg1"/>
            </a:solidFill>
            <a:ln w="6349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764977473" name=""/>
            <p:cNvSpPr/>
            <p:nvPr/>
          </p:nvSpPr>
          <p:spPr bwMode="auto">
            <a:xfrm rot="0" flipH="0" flipV="0">
              <a:off x="0" y="0"/>
              <a:ext cx="108000" cy="108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171405309" name=""/>
            <p:cNvSpPr/>
            <p:nvPr/>
          </p:nvSpPr>
          <p:spPr bwMode="auto">
            <a:xfrm rot="0" flipH="0" flipV="0">
              <a:off x="0" y="1083061"/>
              <a:ext cx="108000" cy="108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grpSp>
        <p:nvGrpSpPr>
          <p:cNvPr id="789159688" name=""/>
          <p:cNvGrpSpPr/>
          <p:nvPr/>
        </p:nvGrpSpPr>
        <p:grpSpPr bwMode="auto">
          <a:xfrm>
            <a:off x="9118335" y="1792285"/>
            <a:ext cx="2285029" cy="4687618"/>
            <a:chOff x="0" y="0"/>
            <a:chExt cx="2285029" cy="4687618"/>
          </a:xfrm>
        </p:grpSpPr>
        <p:grpSp>
          <p:nvGrpSpPr>
            <p:cNvPr id="493476361" name=""/>
            <p:cNvGrpSpPr/>
            <p:nvPr/>
          </p:nvGrpSpPr>
          <p:grpSpPr bwMode="auto">
            <a:xfrm>
              <a:off x="431878" y="1831239"/>
              <a:ext cx="235668" cy="2637199"/>
              <a:chOff x="0" y="0"/>
              <a:chExt cx="235668" cy="2637199"/>
            </a:xfrm>
          </p:grpSpPr>
          <p:sp>
            <p:nvSpPr>
              <p:cNvPr id="459069838" name=""/>
              <p:cNvSpPr/>
              <p:nvPr/>
            </p:nvSpPr>
            <p:spPr bwMode="auto">
              <a:xfrm rot="0" flipH="0" flipV="0">
                <a:off x="99831" y="0"/>
                <a:ext cx="36000" cy="2527199"/>
              </a:xfrm>
              <a:prstGeom prst="rect">
                <a:avLst/>
              </a:prstGeom>
              <a:solidFill>
                <a:schemeClr val="bg1"/>
              </a:solidFill>
              <a:ln w="6349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1549804357" name=""/>
              <p:cNvSpPr/>
              <p:nvPr/>
            </p:nvSpPr>
            <p:spPr bwMode="auto">
              <a:xfrm rot="0" flipH="0" flipV="0">
                <a:off x="0" y="603450"/>
                <a:ext cx="235669" cy="216029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603549544" name=""/>
              <p:cNvSpPr/>
              <p:nvPr/>
            </p:nvSpPr>
            <p:spPr bwMode="auto">
              <a:xfrm rot="0" flipH="0" flipV="0">
                <a:off x="0" y="1507005"/>
                <a:ext cx="235669" cy="216029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2052488055" name=""/>
              <p:cNvSpPr/>
              <p:nvPr/>
            </p:nvSpPr>
            <p:spPr bwMode="auto">
              <a:xfrm rot="0" flipH="0" flipV="0">
                <a:off x="0" y="2421171"/>
                <a:ext cx="235669" cy="216029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</p:grpSp>
        <p:sp>
          <p:nvSpPr>
            <p:cNvPr id="1747999019" name=""/>
            <p:cNvSpPr/>
            <p:nvPr/>
          </p:nvSpPr>
          <p:spPr bwMode="auto">
            <a:xfrm rot="0" flipH="0" flipV="0">
              <a:off x="353502" y="1159260"/>
              <a:ext cx="1904999" cy="73646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>
                  <a:lumMod val="50196"/>
                  <a:lumOff val="49804"/>
                </a:scheme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978098488" name=""/>
            <p:cNvSpPr/>
            <p:nvPr/>
          </p:nvSpPr>
          <p:spPr bwMode="auto">
            <a:xfrm rot="0" flipH="1" flipV="0">
              <a:off x="0" y="874494"/>
              <a:ext cx="815024" cy="795385"/>
            </a:xfrm>
            <a:prstGeom prst="teardrop">
              <a:avLst>
                <a:gd name="adj" fmla="val 100000"/>
              </a:avLst>
            </a:prstGeom>
            <a:blipFill>
              <a:blip r:embed="rId7"/>
              <a:stretch/>
            </a:blipFill>
            <a:ln w="12699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558817828" name=""/>
            <p:cNvSpPr txBox="1"/>
            <p:nvPr/>
          </p:nvSpPr>
          <p:spPr bwMode="auto">
            <a:xfrm rot="0" flipH="0" flipV="0">
              <a:off x="815022" y="1219937"/>
              <a:ext cx="1463634" cy="594720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algn="l">
                <a:defRPr/>
              </a:pPr>
              <a:r>
                <a:rPr lang="es-AR" sz="11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Nombre</a:t>
              </a:r>
              <a:endParaRPr lang="es-AR" sz="1000" b="1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1100" b="1" i="0" u="none" strike="noStrike" cap="none" spc="0">
                  <a:solidFill>
                    <a:schemeClr val="tx1"/>
                  </a:solidFill>
                  <a:latin typeface="DejaVu Serif"/>
                  <a:ea typeface="DejaVu Serif"/>
                  <a:cs typeface="DejaVu Serif"/>
                </a:rPr>
                <a:t>Apellido</a:t>
              </a:r>
              <a:endParaRPr lang="es-AR" sz="1100">
                <a:latin typeface="DejaVu Serif"/>
                <a:cs typeface="DejaVu Serif"/>
              </a:endParaRPr>
            </a:p>
            <a:p>
              <a:pPr algn="l">
                <a:defRPr/>
              </a:pPr>
              <a:r>
                <a:rPr lang="es-AR" sz="1100" b="0" i="0" u="none" strike="noStrike" cap="none" spc="0">
                  <a:solidFill>
                    <a:schemeClr val="tx1"/>
                  </a:solidFill>
                  <a:latin typeface="Arial"/>
                  <a:ea typeface="Arial"/>
                  <a:cs typeface="Arial"/>
                </a:rPr>
                <a:t>Cargo</a:t>
              </a:r>
              <a:endParaRPr lang="es-AR"/>
            </a:p>
          </p:txBody>
        </p:sp>
        <p:grpSp>
          <p:nvGrpSpPr>
            <p:cNvPr id="1937131251" name=""/>
            <p:cNvGrpSpPr/>
            <p:nvPr/>
          </p:nvGrpSpPr>
          <p:grpSpPr bwMode="auto">
            <a:xfrm>
              <a:off x="745926" y="2215512"/>
              <a:ext cx="1539102" cy="2472106"/>
              <a:chOff x="0" y="0"/>
              <a:chExt cx="1539102" cy="2472106"/>
            </a:xfrm>
          </p:grpSpPr>
          <p:sp>
            <p:nvSpPr>
              <p:cNvPr id="443791133" name=""/>
              <p:cNvSpPr/>
              <p:nvPr/>
            </p:nvSpPr>
            <p:spPr bwMode="auto">
              <a:xfrm rot="0" flipH="0" flipV="0">
                <a:off x="352" y="0"/>
                <a:ext cx="1514631" cy="65438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1607399531" name=""/>
              <p:cNvSpPr txBox="1"/>
              <p:nvPr/>
            </p:nvSpPr>
            <p:spPr bwMode="auto">
              <a:xfrm rot="0" flipH="0" flipV="0">
                <a:off x="71507" y="60678"/>
                <a:ext cx="1467594" cy="50327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800" b="1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900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0" i="0" u="none" strike="noStrike" cap="none" spc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rPr>
                  <a:t>Cargo</a:t>
                </a:r>
                <a:endParaRPr lang="es-AR" sz="1400"/>
              </a:p>
            </p:txBody>
          </p:sp>
          <p:sp>
            <p:nvSpPr>
              <p:cNvPr id="1120227074" name=""/>
              <p:cNvSpPr/>
              <p:nvPr/>
            </p:nvSpPr>
            <p:spPr bwMode="auto">
              <a:xfrm rot="0" flipH="0" flipV="0">
                <a:off x="0" y="903551"/>
                <a:ext cx="1514631" cy="65438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1284459171" name=""/>
              <p:cNvSpPr txBox="1"/>
              <p:nvPr/>
            </p:nvSpPr>
            <p:spPr bwMode="auto">
              <a:xfrm rot="0" flipH="0" flipV="0">
                <a:off x="71150" y="964229"/>
                <a:ext cx="1464714" cy="50327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800" b="1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900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0" i="0" u="none" strike="noStrike" cap="none" spc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rPr>
                  <a:t>Cargo</a:t>
                </a:r>
                <a:endParaRPr lang="es-AR" sz="1400"/>
              </a:p>
            </p:txBody>
          </p:sp>
          <p:sp>
            <p:nvSpPr>
              <p:cNvPr id="1032762852" name=""/>
              <p:cNvSpPr/>
              <p:nvPr/>
            </p:nvSpPr>
            <p:spPr bwMode="auto">
              <a:xfrm rot="0" flipH="0" flipV="0">
                <a:off x="0" y="1817721"/>
                <a:ext cx="1514631" cy="65438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1980788975" name=""/>
              <p:cNvSpPr txBox="1"/>
              <p:nvPr/>
            </p:nvSpPr>
            <p:spPr bwMode="auto">
              <a:xfrm rot="0" flipH="0" flipV="0">
                <a:off x="71150" y="1878399"/>
                <a:ext cx="1466154" cy="503279"/>
              </a:xfrm>
              <a:prstGeom prst="rect">
                <a:avLst/>
              </a:prstGeom>
              <a:noFill/>
            </p:spPr>
            <p:txBody>
              <a:bodyPr vertOverflow="overflow" horzOverflow="overflow" vert="horz" wrap="square" lIns="91440" tIns="45720" rIns="91440" bIns="45720" numCol="1" spcCol="0" rtlCol="0" fromWordArt="0" anchor="t" anchorCtr="0" forceAA="0" upright="0" compatLnSpc="0">
                <a:spAutoFit/>
              </a:bodyPr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Nombre</a:t>
                </a:r>
                <a:endParaRPr lang="es-AR" sz="800" b="1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1" i="0" u="none" strike="noStrike" cap="none" spc="0">
                    <a:solidFill>
                      <a:schemeClr val="tx1"/>
                    </a:solidFill>
                    <a:latin typeface="DejaVu Serif"/>
                    <a:ea typeface="DejaVu Serif"/>
                    <a:cs typeface="DejaVu Serif"/>
                  </a:rPr>
                  <a:t>Apellido</a:t>
                </a:r>
                <a:endParaRPr lang="es-AR" sz="900">
                  <a:latin typeface="DejaVu Serif"/>
                  <a:cs typeface="DejaVu Serif"/>
                </a:endParaRPr>
              </a:p>
              <a:p>
                <a:pPr algn="l">
                  <a:defRPr/>
                </a:pPr>
                <a:r>
                  <a:rPr lang="es-AR" sz="900" b="0" i="0" u="none" strike="noStrike" cap="none" spc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rPr>
                  <a:t>Cargo</a:t>
                </a:r>
                <a:endParaRPr lang="es-AR" sz="1400"/>
              </a:p>
            </p:txBody>
          </p:sp>
        </p:grpSp>
        <p:grpSp>
          <p:nvGrpSpPr>
            <p:cNvPr id="2081641704" name=""/>
            <p:cNvGrpSpPr/>
            <p:nvPr/>
          </p:nvGrpSpPr>
          <p:grpSpPr bwMode="auto">
            <a:xfrm>
              <a:off x="1306191" y="0"/>
              <a:ext cx="108000" cy="1191060"/>
              <a:chOff x="0" y="0"/>
              <a:chExt cx="108000" cy="1191060"/>
            </a:xfrm>
          </p:grpSpPr>
          <p:sp>
            <p:nvSpPr>
              <p:cNvPr id="1023595804" name=""/>
              <p:cNvSpPr/>
              <p:nvPr/>
            </p:nvSpPr>
            <p:spPr bwMode="auto">
              <a:xfrm rot="0" flipH="0" flipV="0">
                <a:off x="36000" y="756"/>
                <a:ext cx="36000" cy="1141200"/>
              </a:xfrm>
              <a:prstGeom prst="rect">
                <a:avLst/>
              </a:prstGeom>
              <a:solidFill>
                <a:schemeClr val="bg1"/>
              </a:solidFill>
              <a:ln w="6349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1682659293" name=""/>
              <p:cNvSpPr/>
              <p:nvPr/>
            </p:nvSpPr>
            <p:spPr bwMode="auto">
              <a:xfrm rot="0" flipH="0" flipV="0">
                <a:off x="0" y="0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  <p:sp>
            <p:nvSpPr>
              <p:cNvPr id="379087369" name=""/>
              <p:cNvSpPr/>
              <p:nvPr/>
            </p:nvSpPr>
            <p:spPr bwMode="auto">
              <a:xfrm rot="0" flipH="0" flipV="0">
                <a:off x="0" y="1083060"/>
                <a:ext cx="108000" cy="1080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>
                    <a:lumMod val="50196"/>
                    <a:lumOff val="49804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p>
                <a:pPr>
                  <a:defRPr/>
                </a:pPr>
                <a:endParaRPr lang="es-A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ONLYOFFICE/8.2.1.38</Application>
  <DocSecurity>0</DocSecurity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12</cp:revision>
  <dcterms:modified xsi:type="dcterms:W3CDTF">2024-11-17T21:42:21Z</dcterms:modified>
  <cp:category/>
  <cp:contentStatus/>
  <cp:version/>
</cp:coreProperties>
</file>