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12192000" cy="6858000"/>
  <p:notesSz cx="6858000" cy="9144000"/>
  <p:defaultTextStyle>
    <a:defPPr>
      <a:defRPr lang="es-A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9290605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60452824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24159982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1E488D-9B18-4AEF-735D-0AF85C1102AC}" type="slidenum">
              <a:rPr lang="en-US"/>
              <a:t/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pattFill prst="smConfetti">
          <a:fgClr>
            <a:srgbClr val="7153A1">
              <a:alpha val="99999"/>
            </a:srgbClr>
          </a:fgClr>
          <a:bgClr>
            <a:srgbClr val="FFFFFF">
              <a:alpha val="99999"/>
            </a:srgbClr>
          </a:bgClr>
        </a:patt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2017395" name=""/>
          <p:cNvSpPr txBox="1"/>
          <p:nvPr/>
        </p:nvSpPr>
        <p:spPr bwMode="auto">
          <a:xfrm rot="10799989" flipH="0" flipV="0">
            <a:off x="11331901" y="1148400"/>
            <a:ext cx="503279" cy="5728433"/>
          </a:xfrm>
          <a:prstGeom prst="rect">
            <a:avLst/>
          </a:prstGeom>
          <a:noFill/>
        </p:spPr>
        <p:txBody>
          <a:bodyPr vertOverflow="overflow" horzOverflow="overflow" vert="vert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2400" b="1" i="0" u="none" strike="noStrike" cap="none" spc="0">
                <a:solidFill>
                  <a:srgbClr val="7030A0"/>
                </a:solidFill>
                <a:latin typeface="Franklin Gothic Medium"/>
                <a:ea typeface="Franklin Gothic Medium"/>
                <a:cs typeface="Franklin Gothic Medium"/>
              </a:rPr>
              <a:t>ORGANIGRAMA</a:t>
            </a:r>
            <a:endParaRPr/>
          </a:p>
        </p:txBody>
      </p:sp>
      <p:sp>
        <p:nvSpPr>
          <p:cNvPr id="1414616407" name=""/>
          <p:cNvSpPr/>
          <p:nvPr/>
        </p:nvSpPr>
        <p:spPr bwMode="auto">
          <a:xfrm flipH="0" flipV="0">
            <a:off x="797561" y="519946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389249565" name=""/>
          <p:cNvSpPr txBox="1"/>
          <p:nvPr/>
        </p:nvSpPr>
        <p:spPr bwMode="auto">
          <a:xfrm flipH="0" flipV="0">
            <a:off x="1370315" y="595217"/>
            <a:ext cx="1554865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Apellido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659374521" name=""/>
          <p:cNvSpPr/>
          <p:nvPr/>
        </p:nvSpPr>
        <p:spPr bwMode="auto">
          <a:xfrm rot="0" flipH="0" flipV="0">
            <a:off x="553424" y="1772779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51986506" name=""/>
          <p:cNvSpPr/>
          <p:nvPr/>
        </p:nvSpPr>
        <p:spPr bwMode="auto">
          <a:xfrm rot="0" flipH="0" flipV="0">
            <a:off x="814822" y="1939712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03599679" name=""/>
          <p:cNvSpPr/>
          <p:nvPr/>
        </p:nvSpPr>
        <p:spPr bwMode="auto">
          <a:xfrm rot="0" flipH="0" flipV="0">
            <a:off x="1194816" y="3147391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045136" name=""/>
          <p:cNvSpPr/>
          <p:nvPr/>
        </p:nvSpPr>
        <p:spPr bwMode="auto">
          <a:xfrm rot="0" flipH="0" flipV="0">
            <a:off x="1194816" y="4017639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15842107" name=""/>
          <p:cNvSpPr/>
          <p:nvPr/>
        </p:nvSpPr>
        <p:spPr bwMode="auto">
          <a:xfrm rot="0" flipH="0" flipV="0">
            <a:off x="1194816" y="4887887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87409003" name=""/>
          <p:cNvSpPr/>
          <p:nvPr/>
        </p:nvSpPr>
        <p:spPr bwMode="auto">
          <a:xfrm rot="0" flipH="0" flipV="0">
            <a:off x="1194816" y="5758135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26452035" name=""/>
          <p:cNvSpPr txBox="1"/>
          <p:nvPr/>
        </p:nvSpPr>
        <p:spPr bwMode="auto">
          <a:xfrm rot="0" flipH="0" flipV="0">
            <a:off x="1370315" y="2018496"/>
            <a:ext cx="154550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962602930" name=""/>
          <p:cNvSpPr txBox="1"/>
          <p:nvPr/>
        </p:nvSpPr>
        <p:spPr bwMode="auto">
          <a:xfrm rot="0" flipH="0" flipV="0">
            <a:off x="1370315" y="3147390"/>
            <a:ext cx="15444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576962798" name=""/>
          <p:cNvSpPr txBox="1"/>
          <p:nvPr/>
        </p:nvSpPr>
        <p:spPr bwMode="auto">
          <a:xfrm rot="0" flipH="0" flipV="0">
            <a:off x="1370315" y="4012641"/>
            <a:ext cx="15444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848057876" name=""/>
          <p:cNvSpPr txBox="1"/>
          <p:nvPr/>
        </p:nvSpPr>
        <p:spPr bwMode="auto">
          <a:xfrm rot="0" flipH="0" flipV="0">
            <a:off x="1370315" y="4877892"/>
            <a:ext cx="154730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437856043" name=""/>
          <p:cNvSpPr txBox="1"/>
          <p:nvPr/>
        </p:nvSpPr>
        <p:spPr bwMode="auto">
          <a:xfrm rot="0" flipH="0" flipV="0">
            <a:off x="1370315" y="5743143"/>
            <a:ext cx="154658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939210338" name=""/>
          <p:cNvSpPr/>
          <p:nvPr/>
        </p:nvSpPr>
        <p:spPr bwMode="auto">
          <a:xfrm rot="0" flipH="0" flipV="0">
            <a:off x="3187081" y="1762185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399712414" name=""/>
          <p:cNvSpPr/>
          <p:nvPr/>
        </p:nvSpPr>
        <p:spPr bwMode="auto">
          <a:xfrm rot="0" flipH="0" flipV="0">
            <a:off x="3448480" y="1929119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486851490" name=""/>
          <p:cNvSpPr/>
          <p:nvPr/>
        </p:nvSpPr>
        <p:spPr bwMode="auto">
          <a:xfrm rot="0" flipH="0" flipV="0">
            <a:off x="3828475" y="3136798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22669631" name=""/>
          <p:cNvSpPr/>
          <p:nvPr/>
        </p:nvSpPr>
        <p:spPr bwMode="auto">
          <a:xfrm rot="0" flipH="0" flipV="0">
            <a:off x="3828475" y="4007046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966415811" name=""/>
          <p:cNvSpPr/>
          <p:nvPr/>
        </p:nvSpPr>
        <p:spPr bwMode="auto">
          <a:xfrm rot="0" flipH="0" flipV="0">
            <a:off x="3828475" y="4877294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07941723" name=""/>
          <p:cNvSpPr/>
          <p:nvPr/>
        </p:nvSpPr>
        <p:spPr bwMode="auto">
          <a:xfrm rot="0" flipH="0" flipV="0">
            <a:off x="3828475" y="5747542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20243892" name=""/>
          <p:cNvSpPr txBox="1"/>
          <p:nvPr/>
        </p:nvSpPr>
        <p:spPr bwMode="auto">
          <a:xfrm rot="0" flipH="0" flipV="0">
            <a:off x="4003974" y="2007903"/>
            <a:ext cx="15444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502009160" name=""/>
          <p:cNvSpPr txBox="1"/>
          <p:nvPr/>
        </p:nvSpPr>
        <p:spPr bwMode="auto">
          <a:xfrm rot="0" flipH="0" flipV="0">
            <a:off x="4003974" y="3136797"/>
            <a:ext cx="154586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372821354" name=""/>
          <p:cNvSpPr txBox="1"/>
          <p:nvPr/>
        </p:nvSpPr>
        <p:spPr bwMode="auto">
          <a:xfrm rot="0" flipH="0" flipV="0">
            <a:off x="4003974" y="4002048"/>
            <a:ext cx="15444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674345640" name=""/>
          <p:cNvSpPr txBox="1"/>
          <p:nvPr/>
        </p:nvSpPr>
        <p:spPr bwMode="auto">
          <a:xfrm rot="0" flipH="0" flipV="0">
            <a:off x="4003974" y="4867299"/>
            <a:ext cx="1532906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Surname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725626827" name=""/>
          <p:cNvSpPr txBox="1"/>
          <p:nvPr/>
        </p:nvSpPr>
        <p:spPr bwMode="auto">
          <a:xfrm rot="0" flipH="0" flipV="0">
            <a:off x="4003974" y="5732550"/>
            <a:ext cx="15462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438797831" name=""/>
          <p:cNvSpPr/>
          <p:nvPr/>
        </p:nvSpPr>
        <p:spPr bwMode="auto">
          <a:xfrm rot="0" flipH="0" flipV="0">
            <a:off x="5820740" y="1751592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83026240" name=""/>
          <p:cNvSpPr/>
          <p:nvPr/>
        </p:nvSpPr>
        <p:spPr bwMode="auto">
          <a:xfrm rot="0" flipH="0" flipV="0">
            <a:off x="6082138" y="1918525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73696239" name=""/>
          <p:cNvSpPr/>
          <p:nvPr/>
        </p:nvSpPr>
        <p:spPr bwMode="auto">
          <a:xfrm rot="0" flipH="0" flipV="0">
            <a:off x="6462132" y="3126204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7983706" name=""/>
          <p:cNvSpPr/>
          <p:nvPr/>
        </p:nvSpPr>
        <p:spPr bwMode="auto">
          <a:xfrm rot="0" flipH="0" flipV="0">
            <a:off x="6462132" y="3996452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35107267" name=""/>
          <p:cNvSpPr/>
          <p:nvPr/>
        </p:nvSpPr>
        <p:spPr bwMode="auto">
          <a:xfrm rot="0" flipH="0" flipV="0">
            <a:off x="6462132" y="4866700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407893049" name=""/>
          <p:cNvSpPr/>
          <p:nvPr/>
        </p:nvSpPr>
        <p:spPr bwMode="auto">
          <a:xfrm rot="0" flipH="0" flipV="0">
            <a:off x="6462132" y="5736948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354715537" name=""/>
          <p:cNvSpPr txBox="1"/>
          <p:nvPr/>
        </p:nvSpPr>
        <p:spPr bwMode="auto">
          <a:xfrm rot="0" flipH="0" flipV="0">
            <a:off x="6637630" y="1997310"/>
            <a:ext cx="154586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152045961" name=""/>
          <p:cNvSpPr txBox="1"/>
          <p:nvPr/>
        </p:nvSpPr>
        <p:spPr bwMode="auto">
          <a:xfrm rot="0" flipH="0" flipV="0">
            <a:off x="6637630" y="3126204"/>
            <a:ext cx="1547664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2040106649" name=""/>
          <p:cNvSpPr txBox="1"/>
          <p:nvPr/>
        </p:nvSpPr>
        <p:spPr bwMode="auto">
          <a:xfrm rot="0" flipH="0" flipV="0">
            <a:off x="6637630" y="3991455"/>
            <a:ext cx="154694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913246834" name=""/>
          <p:cNvSpPr txBox="1"/>
          <p:nvPr/>
        </p:nvSpPr>
        <p:spPr bwMode="auto">
          <a:xfrm rot="0" flipH="0" flipV="0">
            <a:off x="6637631" y="4856706"/>
            <a:ext cx="1532906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Surname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856727576" name=""/>
          <p:cNvSpPr txBox="1"/>
          <p:nvPr/>
        </p:nvSpPr>
        <p:spPr bwMode="auto">
          <a:xfrm rot="0" flipH="0" flipV="0">
            <a:off x="6637630" y="5721957"/>
            <a:ext cx="154694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034735218" name=""/>
          <p:cNvSpPr/>
          <p:nvPr/>
        </p:nvSpPr>
        <p:spPr bwMode="auto">
          <a:xfrm rot="0" flipH="0" flipV="0">
            <a:off x="8454398" y="1740997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4070211" name=""/>
          <p:cNvSpPr/>
          <p:nvPr/>
        </p:nvSpPr>
        <p:spPr bwMode="auto">
          <a:xfrm rot="0" flipH="0" flipV="0">
            <a:off x="8715795" y="1907931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67101577" name=""/>
          <p:cNvSpPr/>
          <p:nvPr/>
        </p:nvSpPr>
        <p:spPr bwMode="auto">
          <a:xfrm rot="0" flipH="0" flipV="0">
            <a:off x="9095790" y="3115610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90992339" name=""/>
          <p:cNvSpPr/>
          <p:nvPr/>
        </p:nvSpPr>
        <p:spPr bwMode="auto">
          <a:xfrm rot="0" flipH="0" flipV="0">
            <a:off x="9095790" y="3985859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79100947" name=""/>
          <p:cNvSpPr/>
          <p:nvPr/>
        </p:nvSpPr>
        <p:spPr bwMode="auto">
          <a:xfrm rot="0" flipH="0" flipV="0">
            <a:off x="9095790" y="4856106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79724282" name=""/>
          <p:cNvSpPr/>
          <p:nvPr/>
        </p:nvSpPr>
        <p:spPr bwMode="auto">
          <a:xfrm rot="0" flipH="0" flipV="0">
            <a:off x="9095790" y="5726355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90644248" name=""/>
          <p:cNvSpPr txBox="1"/>
          <p:nvPr/>
        </p:nvSpPr>
        <p:spPr bwMode="auto">
          <a:xfrm rot="0" flipH="0" flipV="0">
            <a:off x="9271289" y="1986717"/>
            <a:ext cx="1532906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Surname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995567431" name=""/>
          <p:cNvSpPr txBox="1"/>
          <p:nvPr/>
        </p:nvSpPr>
        <p:spPr bwMode="auto">
          <a:xfrm rot="0" flipH="0" flipV="0">
            <a:off x="9271288" y="3115607"/>
            <a:ext cx="15444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487173669" name=""/>
          <p:cNvSpPr txBox="1"/>
          <p:nvPr/>
        </p:nvSpPr>
        <p:spPr bwMode="auto">
          <a:xfrm rot="0" flipH="0" flipV="0">
            <a:off x="9271288" y="3980862"/>
            <a:ext cx="154622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02601268" name=""/>
          <p:cNvSpPr txBox="1"/>
          <p:nvPr/>
        </p:nvSpPr>
        <p:spPr bwMode="auto">
          <a:xfrm rot="0" flipH="0" flipV="0">
            <a:off x="9271289" y="4846113"/>
            <a:ext cx="1535787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200">
                <a:latin typeface="DejaVu Serif"/>
                <a:ea typeface="DejaVu Serif"/>
                <a:cs typeface="DejaVu Serif"/>
              </a:rPr>
              <a:t>Surname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999536008" name=""/>
          <p:cNvSpPr txBox="1"/>
          <p:nvPr/>
        </p:nvSpPr>
        <p:spPr bwMode="auto">
          <a:xfrm rot="0" flipH="0" flipV="0">
            <a:off x="9271288" y="5711364"/>
            <a:ext cx="154730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 lang="es-AR"/>
          </a:p>
        </p:txBody>
      </p:sp>
      <p:sp>
        <p:nvSpPr>
          <p:cNvPr id="1472523819" name=""/>
          <p:cNvSpPr txBox="1"/>
          <p:nvPr/>
        </p:nvSpPr>
        <p:spPr bwMode="auto">
          <a:xfrm flipH="0" flipV="0">
            <a:off x="8506800" y="557118"/>
            <a:ext cx="3370655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2400" b="1" i="0" u="none" strike="noStrike" cap="none" spc="0">
                <a:solidFill>
                  <a:srgbClr val="7030A0"/>
                </a:solidFill>
                <a:latin typeface="Franklin Gothic Medium"/>
                <a:ea typeface="Franklin Gothic Medium"/>
                <a:cs typeface="Franklin Gothic Medium"/>
              </a:rPr>
              <a:t>NOMBRE DE LA EMPRESA</a:t>
            </a:r>
            <a:endParaRPr lang="es-AR" sz="2400" b="1" i="0" u="none" strike="noStrike" cap="none" spc="0">
              <a:solidFill>
                <a:srgbClr val="7030A0"/>
              </a:solidFill>
              <a:latin typeface="Franklin Gothic Medium"/>
              <a:ea typeface="Franklin Gothic Medium"/>
              <a:cs typeface="Franklin Gothic Medium"/>
            </a:endParaRPr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600" b="0" i="0" u="none" strike="noStrike" cap="none" spc="0">
                <a:solidFill>
                  <a:srgbClr val="7030A0"/>
                </a:solidFill>
                <a:latin typeface="Franklin Gothic Medium"/>
                <a:ea typeface="Franklin Gothic Medium"/>
                <a:cs typeface="Franklin Gothic Medium"/>
              </a:rPr>
              <a:t>Eslogan de la empresa</a:t>
            </a:r>
            <a:endParaRPr lang="es-AR" sz="1600" b="0" i="0" u="none" strike="noStrike" cap="none" spc="0">
              <a:solidFill>
                <a:srgbClr val="7030A0"/>
              </a:solidFill>
              <a:latin typeface="Franklin Gothic Medium"/>
              <a:cs typeface="Franklin Gothic Medium"/>
            </a:endParaRPr>
          </a:p>
        </p:txBody>
      </p:sp>
      <p:grpSp>
        <p:nvGrpSpPr>
          <p:cNvPr id="210821208" name=""/>
          <p:cNvGrpSpPr/>
          <p:nvPr/>
        </p:nvGrpSpPr>
        <p:grpSpPr bwMode="auto">
          <a:xfrm>
            <a:off x="992147" y="2607459"/>
            <a:ext cx="216000" cy="3527781"/>
            <a:chOff x="0" y="0"/>
            <a:chExt cx="216000" cy="3527781"/>
          </a:xfrm>
        </p:grpSpPr>
        <p:sp>
          <p:nvSpPr>
            <p:cNvPr id="1011421225" name=""/>
            <p:cNvSpPr/>
            <p:nvPr/>
          </p:nvSpPr>
          <p:spPr bwMode="auto">
            <a:xfrm rot="0" flipH="0" flipV="0">
              <a:off x="0" y="0"/>
              <a:ext cx="216000" cy="216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911488570" name=""/>
            <p:cNvSpPr/>
            <p:nvPr/>
          </p:nvSpPr>
          <p:spPr bwMode="auto">
            <a:xfrm rot="0" flipH="0" flipV="0">
              <a:off x="36000" y="7805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082421048" name=""/>
            <p:cNvSpPr>
              <a:spLocks noChangeAspect="1"/>
            </p:cNvSpPr>
            <p:nvPr/>
          </p:nvSpPr>
          <p:spPr bwMode="auto">
            <a:xfrm rot="0" flipH="0" flipV="0">
              <a:off x="36000" y="16482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69895018" name=""/>
            <p:cNvSpPr>
              <a:spLocks noChangeAspect="1"/>
            </p:cNvSpPr>
            <p:nvPr/>
          </p:nvSpPr>
          <p:spPr bwMode="auto">
            <a:xfrm rot="0" flipH="0" flipV="0">
              <a:off x="36000" y="25160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723117228" name=""/>
            <p:cNvSpPr>
              <a:spLocks noChangeAspect="1"/>
            </p:cNvSpPr>
            <p:nvPr/>
          </p:nvSpPr>
          <p:spPr bwMode="auto">
            <a:xfrm rot="0" flipH="0" flipV="0">
              <a:off x="36000" y="33837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cxnSp>
          <p:nvCxnSpPr>
            <p:cNvPr id="0" name=""/>
            <p:cNvCxnSpPr>
              <a:cxnSpLocks/>
              <a:endCxn id="1723117228" idx="4"/>
            </p:cNvCxnSpPr>
            <p:nvPr/>
          </p:nvCxnSpPr>
          <p:spPr bwMode="auto">
            <a:xfrm rot="5399976" flipH="0" flipV="0">
              <a:off x="-1594757" y="1825023"/>
              <a:ext cx="3405514" cy="0"/>
            </a:xfrm>
            <a:prstGeom prst="line">
              <a:avLst/>
            </a:prstGeom>
            <a:ln w="12699" cap="flat" cmpd="sng" algn="ctr">
              <a:solidFill>
                <a:srgbClr val="7030A0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8643209" name=""/>
          <p:cNvGrpSpPr/>
          <p:nvPr/>
        </p:nvGrpSpPr>
        <p:grpSpPr bwMode="auto">
          <a:xfrm>
            <a:off x="3625805" y="2596866"/>
            <a:ext cx="216000" cy="3527781"/>
            <a:chOff x="0" y="0"/>
            <a:chExt cx="216000" cy="3527781"/>
          </a:xfrm>
        </p:grpSpPr>
        <p:sp>
          <p:nvSpPr>
            <p:cNvPr id="142963345" name=""/>
            <p:cNvSpPr/>
            <p:nvPr/>
          </p:nvSpPr>
          <p:spPr bwMode="auto">
            <a:xfrm rot="0" flipH="0" flipV="0">
              <a:off x="0" y="0"/>
              <a:ext cx="216000" cy="216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821064677" name=""/>
            <p:cNvSpPr/>
            <p:nvPr/>
          </p:nvSpPr>
          <p:spPr bwMode="auto">
            <a:xfrm rot="0" flipH="0" flipV="0">
              <a:off x="36000" y="7805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30185462" name=""/>
            <p:cNvSpPr>
              <a:spLocks noChangeAspect="1"/>
            </p:cNvSpPr>
            <p:nvPr/>
          </p:nvSpPr>
          <p:spPr bwMode="auto">
            <a:xfrm rot="0" flipH="0" flipV="0">
              <a:off x="36000" y="16482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539349334" name=""/>
            <p:cNvSpPr>
              <a:spLocks noChangeAspect="1"/>
            </p:cNvSpPr>
            <p:nvPr/>
          </p:nvSpPr>
          <p:spPr bwMode="auto">
            <a:xfrm rot="0" flipH="0" flipV="0">
              <a:off x="36000" y="25160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96409635" name=""/>
            <p:cNvSpPr>
              <a:spLocks noChangeAspect="1"/>
            </p:cNvSpPr>
            <p:nvPr/>
          </p:nvSpPr>
          <p:spPr bwMode="auto">
            <a:xfrm rot="0" flipH="0" flipV="0">
              <a:off x="36000" y="33837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cxnSp>
          <p:nvCxnSpPr>
            <p:cNvPr id="701104692" name=""/>
            <p:cNvCxnSpPr>
              <a:cxnSpLocks/>
              <a:endCxn id="1596409635" idx="4"/>
            </p:cNvCxnSpPr>
            <p:nvPr/>
          </p:nvCxnSpPr>
          <p:spPr bwMode="auto">
            <a:xfrm rot="5399976" flipH="0" flipV="0">
              <a:off x="-1594757" y="1825023"/>
              <a:ext cx="3405514" cy="0"/>
            </a:xfrm>
            <a:prstGeom prst="line">
              <a:avLst/>
            </a:prstGeom>
            <a:ln w="12699" cap="flat" cmpd="sng" algn="ctr">
              <a:solidFill>
                <a:srgbClr val="7030A0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1030003" name=""/>
          <p:cNvGrpSpPr/>
          <p:nvPr/>
        </p:nvGrpSpPr>
        <p:grpSpPr bwMode="auto">
          <a:xfrm>
            <a:off x="6259462" y="2586272"/>
            <a:ext cx="216000" cy="3527781"/>
            <a:chOff x="0" y="0"/>
            <a:chExt cx="216000" cy="3527781"/>
          </a:xfrm>
        </p:grpSpPr>
        <p:sp>
          <p:nvSpPr>
            <p:cNvPr id="1872289101" name=""/>
            <p:cNvSpPr/>
            <p:nvPr/>
          </p:nvSpPr>
          <p:spPr bwMode="auto">
            <a:xfrm rot="0" flipH="0" flipV="0">
              <a:off x="0" y="0"/>
              <a:ext cx="216000" cy="216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31086543" name=""/>
            <p:cNvSpPr/>
            <p:nvPr/>
          </p:nvSpPr>
          <p:spPr bwMode="auto">
            <a:xfrm rot="0" flipH="0" flipV="0">
              <a:off x="36000" y="7805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43715380" name=""/>
            <p:cNvSpPr>
              <a:spLocks noChangeAspect="1"/>
            </p:cNvSpPr>
            <p:nvPr/>
          </p:nvSpPr>
          <p:spPr bwMode="auto">
            <a:xfrm rot="0" flipH="0" flipV="0">
              <a:off x="36000" y="16482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705183906" name=""/>
            <p:cNvSpPr>
              <a:spLocks noChangeAspect="1"/>
            </p:cNvSpPr>
            <p:nvPr/>
          </p:nvSpPr>
          <p:spPr bwMode="auto">
            <a:xfrm rot="0" flipH="0" flipV="0">
              <a:off x="36000" y="25160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531615157" name=""/>
            <p:cNvSpPr>
              <a:spLocks noChangeAspect="1"/>
            </p:cNvSpPr>
            <p:nvPr/>
          </p:nvSpPr>
          <p:spPr bwMode="auto">
            <a:xfrm rot="0" flipH="0" flipV="0">
              <a:off x="36000" y="33837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cxnSp>
          <p:nvCxnSpPr>
            <p:cNvPr id="527000708" name=""/>
            <p:cNvCxnSpPr>
              <a:cxnSpLocks/>
              <a:endCxn id="531615157" idx="4"/>
            </p:cNvCxnSpPr>
            <p:nvPr/>
          </p:nvCxnSpPr>
          <p:spPr bwMode="auto">
            <a:xfrm rot="5399976" flipH="0" flipV="0">
              <a:off x="-1594757" y="1825023"/>
              <a:ext cx="3405514" cy="0"/>
            </a:xfrm>
            <a:prstGeom prst="line">
              <a:avLst/>
            </a:prstGeom>
            <a:ln w="12699" cap="flat" cmpd="sng" algn="ctr">
              <a:solidFill>
                <a:srgbClr val="7030A0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2283153" name=""/>
          <p:cNvGrpSpPr/>
          <p:nvPr/>
        </p:nvGrpSpPr>
        <p:grpSpPr bwMode="auto">
          <a:xfrm>
            <a:off x="8893120" y="2575679"/>
            <a:ext cx="216000" cy="3527781"/>
            <a:chOff x="0" y="0"/>
            <a:chExt cx="216000" cy="3527781"/>
          </a:xfrm>
        </p:grpSpPr>
        <p:sp>
          <p:nvSpPr>
            <p:cNvPr id="71449211" name=""/>
            <p:cNvSpPr/>
            <p:nvPr/>
          </p:nvSpPr>
          <p:spPr bwMode="auto">
            <a:xfrm rot="0" flipH="0" flipV="0">
              <a:off x="0" y="0"/>
              <a:ext cx="216000" cy="216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184661279" name=""/>
            <p:cNvSpPr/>
            <p:nvPr/>
          </p:nvSpPr>
          <p:spPr bwMode="auto">
            <a:xfrm rot="0" flipH="0" flipV="0">
              <a:off x="36000" y="7805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65601708" name=""/>
            <p:cNvSpPr>
              <a:spLocks noChangeAspect="1"/>
            </p:cNvSpPr>
            <p:nvPr/>
          </p:nvSpPr>
          <p:spPr bwMode="auto">
            <a:xfrm rot="0" flipH="0" flipV="0">
              <a:off x="36000" y="16482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05659463" name=""/>
            <p:cNvSpPr>
              <a:spLocks noChangeAspect="1"/>
            </p:cNvSpPr>
            <p:nvPr/>
          </p:nvSpPr>
          <p:spPr bwMode="auto">
            <a:xfrm rot="0" flipH="0" flipV="0">
              <a:off x="36000" y="251603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93678266" name=""/>
            <p:cNvSpPr>
              <a:spLocks noChangeAspect="1"/>
            </p:cNvSpPr>
            <p:nvPr/>
          </p:nvSpPr>
          <p:spPr bwMode="auto">
            <a:xfrm rot="0" flipH="0" flipV="0">
              <a:off x="36000" y="3383781"/>
              <a:ext cx="144000" cy="144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cxnSp>
          <p:nvCxnSpPr>
            <p:cNvPr id="601755824" name=""/>
            <p:cNvCxnSpPr>
              <a:cxnSpLocks/>
              <a:endCxn id="293678266" idx="4"/>
            </p:cNvCxnSpPr>
            <p:nvPr/>
          </p:nvCxnSpPr>
          <p:spPr bwMode="auto">
            <a:xfrm rot="5399976" flipH="0" flipV="0">
              <a:off x="-1594757" y="1825023"/>
              <a:ext cx="3405514" cy="0"/>
            </a:xfrm>
            <a:prstGeom prst="line">
              <a:avLst/>
            </a:prstGeom>
            <a:ln w="12699" cap="flat" cmpd="sng" algn="ctr">
              <a:solidFill>
                <a:srgbClr val="7030A0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2932086" name=""/>
          <p:cNvSpPr/>
          <p:nvPr/>
        </p:nvSpPr>
        <p:spPr bwMode="auto">
          <a:xfrm flipH="0" flipV="0">
            <a:off x="604144" y="580397"/>
            <a:ext cx="654843" cy="654843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956896675" name=""/>
          <p:cNvSpPr/>
          <p:nvPr/>
        </p:nvSpPr>
        <p:spPr bwMode="auto">
          <a:xfrm flipH="0" flipV="0">
            <a:off x="690986" y="640420"/>
            <a:ext cx="481159" cy="481159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grpSp>
        <p:nvGrpSpPr>
          <p:cNvPr id="1920894215" name=""/>
          <p:cNvGrpSpPr/>
          <p:nvPr/>
        </p:nvGrpSpPr>
        <p:grpSpPr bwMode="auto">
          <a:xfrm>
            <a:off x="682852" y="2074145"/>
            <a:ext cx="497426" cy="506875"/>
            <a:chOff x="0" y="0"/>
            <a:chExt cx="497426" cy="506875"/>
          </a:xfrm>
        </p:grpSpPr>
        <p:sp>
          <p:nvSpPr>
            <p:cNvPr id="956127257" name=""/>
            <p:cNvSpPr/>
            <p:nvPr/>
          </p:nvSpPr>
          <p:spPr bwMode="auto">
            <a:xfrm rot="0" flipH="0" flipV="0">
              <a:off x="0" y="0"/>
              <a:ext cx="497427" cy="506876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44777708" name=""/>
            <p:cNvSpPr txBox="1"/>
            <p:nvPr/>
          </p:nvSpPr>
          <p:spPr bwMode="auto">
            <a:xfrm flipH="0" flipV="0">
              <a:off x="5719" y="55136"/>
              <a:ext cx="48670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>
                  <a:solidFill>
                    <a:schemeClr val="accent4"/>
                  </a:solidFill>
                  <a:latin typeface="Franklin Gothic Medium"/>
                  <a:ea typeface="Franklin Gothic Medium"/>
                  <a:cs typeface="Franklin Gothic Medium"/>
                </a:rPr>
                <a:t>A</a:t>
              </a:r>
              <a:endParaRPr lang="es-AR"/>
            </a:p>
          </p:txBody>
        </p:sp>
      </p:grpSp>
      <p:grpSp>
        <p:nvGrpSpPr>
          <p:cNvPr id="1972285202" name=""/>
          <p:cNvGrpSpPr/>
          <p:nvPr/>
        </p:nvGrpSpPr>
        <p:grpSpPr bwMode="auto">
          <a:xfrm>
            <a:off x="8583826" y="2042366"/>
            <a:ext cx="497426" cy="506875"/>
            <a:chOff x="0" y="0"/>
            <a:chExt cx="497426" cy="506875"/>
          </a:xfrm>
        </p:grpSpPr>
        <p:sp>
          <p:nvSpPr>
            <p:cNvPr id="498889173" name=""/>
            <p:cNvSpPr/>
            <p:nvPr/>
          </p:nvSpPr>
          <p:spPr bwMode="auto">
            <a:xfrm rot="0" flipH="0" flipV="0">
              <a:off x="0" y="0"/>
              <a:ext cx="497427" cy="506876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475356732" name=""/>
            <p:cNvSpPr txBox="1"/>
            <p:nvPr/>
          </p:nvSpPr>
          <p:spPr bwMode="auto">
            <a:xfrm flipH="0" flipV="0">
              <a:off x="5719" y="55136"/>
              <a:ext cx="4870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>
                  <a:solidFill>
                    <a:schemeClr val="accent4"/>
                  </a:solidFill>
                  <a:latin typeface="Franklin Gothic Medium"/>
                  <a:ea typeface="Franklin Gothic Medium"/>
                  <a:cs typeface="Franklin Gothic Medium"/>
                </a:rPr>
                <a:t>D</a:t>
              </a:r>
              <a:endParaRPr lang="es-AR"/>
            </a:p>
          </p:txBody>
        </p:sp>
      </p:grpSp>
      <p:grpSp>
        <p:nvGrpSpPr>
          <p:cNvPr id="888540188" name=""/>
          <p:cNvGrpSpPr/>
          <p:nvPr/>
        </p:nvGrpSpPr>
        <p:grpSpPr bwMode="auto">
          <a:xfrm>
            <a:off x="5950168" y="2052959"/>
            <a:ext cx="497426" cy="506875"/>
            <a:chOff x="0" y="0"/>
            <a:chExt cx="497426" cy="506875"/>
          </a:xfrm>
        </p:grpSpPr>
        <p:sp>
          <p:nvSpPr>
            <p:cNvPr id="886601650" name=""/>
            <p:cNvSpPr/>
            <p:nvPr/>
          </p:nvSpPr>
          <p:spPr bwMode="auto">
            <a:xfrm rot="0" flipH="0" flipV="0">
              <a:off x="0" y="0"/>
              <a:ext cx="497427" cy="506876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51596122" name=""/>
            <p:cNvSpPr txBox="1"/>
            <p:nvPr/>
          </p:nvSpPr>
          <p:spPr bwMode="auto">
            <a:xfrm flipH="0" flipV="0">
              <a:off x="5719" y="55136"/>
              <a:ext cx="4870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>
                  <a:solidFill>
                    <a:schemeClr val="accent4"/>
                  </a:solidFill>
                  <a:latin typeface="Franklin Gothic Medium"/>
                  <a:ea typeface="Franklin Gothic Medium"/>
                  <a:cs typeface="Franklin Gothic Medium"/>
                </a:rPr>
                <a:t>C</a:t>
              </a:r>
              <a:endParaRPr lang="es-AR"/>
            </a:p>
          </p:txBody>
        </p:sp>
      </p:grpSp>
      <p:grpSp>
        <p:nvGrpSpPr>
          <p:cNvPr id="2087059542" name=""/>
          <p:cNvGrpSpPr/>
          <p:nvPr/>
        </p:nvGrpSpPr>
        <p:grpSpPr bwMode="auto">
          <a:xfrm>
            <a:off x="3316510" y="2063553"/>
            <a:ext cx="497426" cy="506875"/>
            <a:chOff x="0" y="0"/>
            <a:chExt cx="497426" cy="506875"/>
          </a:xfrm>
        </p:grpSpPr>
        <p:sp>
          <p:nvSpPr>
            <p:cNvPr id="643619791" name=""/>
            <p:cNvSpPr/>
            <p:nvPr/>
          </p:nvSpPr>
          <p:spPr bwMode="auto">
            <a:xfrm rot="0" flipH="0" flipV="0">
              <a:off x="0" y="0"/>
              <a:ext cx="497427" cy="506876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36252647" name=""/>
            <p:cNvSpPr txBox="1"/>
            <p:nvPr/>
          </p:nvSpPr>
          <p:spPr bwMode="auto">
            <a:xfrm flipH="0" flipV="0">
              <a:off x="5719" y="55136"/>
              <a:ext cx="4870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>
                  <a:solidFill>
                    <a:schemeClr val="accent4"/>
                  </a:solidFill>
                  <a:latin typeface="Franklin Gothic Medium"/>
                  <a:ea typeface="Franklin Gothic Medium"/>
                  <a:cs typeface="Franklin Gothic Medium"/>
                </a:rPr>
                <a:t>B</a:t>
              </a:r>
              <a:endParaRPr lang="es-AR"/>
            </a:p>
          </p:txBody>
        </p:sp>
      </p:grpSp>
      <p:sp>
        <p:nvSpPr>
          <p:cNvPr id="852356800" name=""/>
          <p:cNvSpPr txBox="1"/>
          <p:nvPr/>
        </p:nvSpPr>
        <p:spPr bwMode="auto">
          <a:xfrm rot="0" flipH="0" flipV="0">
            <a:off x="3816216" y="467607"/>
            <a:ext cx="2000711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Departmento</a:t>
            </a:r>
            <a:endParaRPr lang="es-AR" sz="1400">
              <a:latin typeface="DejaVu Serif"/>
              <a:cs typeface="DejaVu Serif"/>
            </a:endParaRPr>
          </a:p>
        </p:txBody>
      </p:sp>
      <p:grpSp>
        <p:nvGrpSpPr>
          <p:cNvPr id="2074596268" name=""/>
          <p:cNvGrpSpPr/>
          <p:nvPr/>
        </p:nvGrpSpPr>
        <p:grpSpPr bwMode="auto">
          <a:xfrm rot="0" flipH="0" flipV="0">
            <a:off x="3572887" y="459987"/>
            <a:ext cx="296961" cy="274679"/>
            <a:chOff x="0" y="0"/>
            <a:chExt cx="296961" cy="274679"/>
          </a:xfrm>
        </p:grpSpPr>
        <p:sp>
          <p:nvSpPr>
            <p:cNvPr id="883525907" name=""/>
            <p:cNvSpPr/>
            <p:nvPr/>
          </p:nvSpPr>
          <p:spPr bwMode="auto">
            <a:xfrm rot="0" flipH="0" flipV="0">
              <a:off x="58854" y="48073"/>
              <a:ext cx="178530" cy="17853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703061370" name=""/>
            <p:cNvSpPr txBox="1"/>
            <p:nvPr/>
          </p:nvSpPr>
          <p:spPr bwMode="auto">
            <a:xfrm rot="0" flipH="0" flipV="0">
              <a:off x="0" y="0"/>
              <a:ext cx="296961" cy="2746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1200">
                  <a:solidFill>
                    <a:schemeClr val="accent4"/>
                  </a:solidFill>
                  <a:latin typeface="Franklin Gothic Medium"/>
                  <a:ea typeface="Franklin Gothic Medium"/>
                  <a:cs typeface="Franklin Gothic Medium"/>
                </a:rPr>
                <a:t>A</a:t>
              </a:r>
              <a:endParaRPr lang="es-AR"/>
            </a:p>
          </p:txBody>
        </p:sp>
      </p:grpSp>
      <p:sp>
        <p:nvSpPr>
          <p:cNvPr id="1746658297" name=""/>
          <p:cNvSpPr txBox="1"/>
          <p:nvPr/>
        </p:nvSpPr>
        <p:spPr bwMode="auto">
          <a:xfrm rot="0" flipH="0" flipV="0">
            <a:off x="3816216" y="700488"/>
            <a:ext cx="1999991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Departmento</a:t>
            </a:r>
            <a:endParaRPr lang="es-AR" sz="1400">
              <a:latin typeface="DejaVu Serif"/>
              <a:cs typeface="DejaVu Serif"/>
            </a:endParaRPr>
          </a:p>
        </p:txBody>
      </p:sp>
      <p:grpSp>
        <p:nvGrpSpPr>
          <p:cNvPr id="78987698" name=""/>
          <p:cNvGrpSpPr/>
          <p:nvPr/>
        </p:nvGrpSpPr>
        <p:grpSpPr bwMode="auto">
          <a:xfrm rot="0" flipH="0" flipV="0">
            <a:off x="3572887" y="692869"/>
            <a:ext cx="297259" cy="274679"/>
            <a:chOff x="0" y="0"/>
            <a:chExt cx="297259" cy="274679"/>
          </a:xfrm>
        </p:grpSpPr>
        <p:sp>
          <p:nvSpPr>
            <p:cNvPr id="893193555" name=""/>
            <p:cNvSpPr/>
            <p:nvPr/>
          </p:nvSpPr>
          <p:spPr bwMode="auto">
            <a:xfrm rot="0" flipH="0" flipV="0">
              <a:off x="58674" y="48073"/>
              <a:ext cx="178530" cy="17853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34669134" name=""/>
            <p:cNvSpPr txBox="1"/>
            <p:nvPr/>
          </p:nvSpPr>
          <p:spPr bwMode="auto">
            <a:xfrm rot="0" flipH="0" flipV="0">
              <a:off x="0" y="0"/>
              <a:ext cx="297259" cy="2746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1200">
                  <a:solidFill>
                    <a:schemeClr val="accent4"/>
                  </a:solidFill>
                  <a:latin typeface="Franklin Gothic Medium"/>
                  <a:ea typeface="Franklin Gothic Medium"/>
                  <a:cs typeface="Franklin Gothic Medium"/>
                </a:rPr>
                <a:t>B</a:t>
              </a:r>
              <a:endParaRPr lang="es-AR"/>
            </a:p>
          </p:txBody>
        </p:sp>
      </p:grpSp>
      <p:sp>
        <p:nvSpPr>
          <p:cNvPr id="974467365" name=""/>
          <p:cNvSpPr txBox="1"/>
          <p:nvPr/>
        </p:nvSpPr>
        <p:spPr bwMode="auto">
          <a:xfrm rot="0" flipH="0" flipV="0">
            <a:off x="3816216" y="933369"/>
            <a:ext cx="1999991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Departmento</a:t>
            </a:r>
            <a:endParaRPr lang="es-AR" sz="1400">
              <a:latin typeface="DejaVu Serif"/>
              <a:cs typeface="DejaVu Serif"/>
            </a:endParaRPr>
          </a:p>
        </p:txBody>
      </p:sp>
      <p:sp>
        <p:nvSpPr>
          <p:cNvPr id="886959646" name=""/>
          <p:cNvSpPr/>
          <p:nvPr/>
        </p:nvSpPr>
        <p:spPr bwMode="auto">
          <a:xfrm rot="0" flipH="0" flipV="0">
            <a:off x="3631563" y="973825"/>
            <a:ext cx="178530" cy="178530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4258475" name=""/>
          <p:cNvSpPr txBox="1"/>
          <p:nvPr/>
        </p:nvSpPr>
        <p:spPr bwMode="auto">
          <a:xfrm rot="0" flipH="0" flipV="0">
            <a:off x="3572887" y="925750"/>
            <a:ext cx="296899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200">
                <a:solidFill>
                  <a:schemeClr val="accent4"/>
                </a:solidFill>
                <a:latin typeface="Franklin Gothic Medium"/>
                <a:ea typeface="Franklin Gothic Medium"/>
                <a:cs typeface="Franklin Gothic Medium"/>
              </a:rPr>
              <a:t>C</a:t>
            </a:r>
            <a:endParaRPr lang="es-AR"/>
          </a:p>
        </p:txBody>
      </p:sp>
      <p:sp>
        <p:nvSpPr>
          <p:cNvPr id="1521764921" name=""/>
          <p:cNvSpPr txBox="1"/>
          <p:nvPr/>
        </p:nvSpPr>
        <p:spPr bwMode="auto">
          <a:xfrm rot="0" flipH="0" flipV="0">
            <a:off x="3816216" y="1168772"/>
            <a:ext cx="1999991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Departmento</a:t>
            </a:r>
            <a:endParaRPr lang="es-AR" sz="1400">
              <a:latin typeface="DejaVu Serif"/>
              <a:cs typeface="DejaVu Serif"/>
            </a:endParaRPr>
          </a:p>
        </p:txBody>
      </p:sp>
      <p:sp>
        <p:nvSpPr>
          <p:cNvPr id="1905389445" name=""/>
          <p:cNvSpPr/>
          <p:nvPr/>
        </p:nvSpPr>
        <p:spPr bwMode="auto">
          <a:xfrm rot="0" flipH="0" flipV="0">
            <a:off x="3631743" y="1209228"/>
            <a:ext cx="178530" cy="178530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23094784" name=""/>
          <p:cNvSpPr txBox="1"/>
          <p:nvPr/>
        </p:nvSpPr>
        <p:spPr bwMode="auto">
          <a:xfrm rot="0" flipH="0" flipV="0">
            <a:off x="3572589" y="1161153"/>
            <a:ext cx="297196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200">
                <a:solidFill>
                  <a:schemeClr val="accent4"/>
                </a:solidFill>
                <a:latin typeface="Franklin Gothic Medium"/>
                <a:ea typeface="Franklin Gothic Medium"/>
                <a:cs typeface="Franklin Gothic Medium"/>
              </a:rPr>
              <a:t>D</a:t>
            </a:r>
            <a:endParaRPr lang="es-A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pattFill prst="smConfetti">
          <a:fgClr>
            <a:schemeClr val="tx1">
              <a:alpha val="99999"/>
            </a:schemeClr>
          </a:fgClr>
          <a:bgClr>
            <a:schemeClr val="accent2">
              <a:lumMod val="50000"/>
              <a:alpha val="99999"/>
            </a:schemeClr>
          </a:bgClr>
        </a:patt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2516445" name=""/>
          <p:cNvSpPr txBox="1"/>
          <p:nvPr/>
        </p:nvSpPr>
        <p:spPr bwMode="auto">
          <a:xfrm rot="10799952" flipH="0" flipV="0">
            <a:off x="11331181" y="1148400"/>
            <a:ext cx="503279" cy="5726993"/>
          </a:xfrm>
          <a:prstGeom prst="rect">
            <a:avLst/>
          </a:prstGeom>
          <a:noFill/>
        </p:spPr>
        <p:txBody>
          <a:bodyPr vertOverflow="overflow" horzOverflow="overflow" vert="vert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2400" b="1" i="0" u="none" strike="noStrike" cap="none" spc="0">
                <a:solidFill>
                  <a:schemeClr val="bg2"/>
                </a:solidFill>
                <a:latin typeface="Franklin Gothic Medium"/>
                <a:ea typeface="Franklin Gothic Medium"/>
                <a:cs typeface="Franklin Gothic Medium"/>
              </a:rPr>
              <a:t>ORGANIGRAMA</a:t>
            </a:r>
            <a:endParaRPr/>
          </a:p>
        </p:txBody>
      </p:sp>
      <p:sp>
        <p:nvSpPr>
          <p:cNvPr id="1316852400" name=""/>
          <p:cNvSpPr/>
          <p:nvPr/>
        </p:nvSpPr>
        <p:spPr bwMode="auto">
          <a:xfrm rot="0" flipH="0" flipV="0">
            <a:off x="553424" y="1772779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2138114" name=""/>
          <p:cNvSpPr/>
          <p:nvPr/>
        </p:nvSpPr>
        <p:spPr bwMode="auto">
          <a:xfrm rot="0" flipH="0" flipV="0">
            <a:off x="814822" y="1939712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539153" name=""/>
          <p:cNvSpPr/>
          <p:nvPr/>
        </p:nvSpPr>
        <p:spPr bwMode="auto">
          <a:xfrm rot="0" flipH="0" flipV="0">
            <a:off x="1194816" y="3147391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2320916" name=""/>
          <p:cNvSpPr/>
          <p:nvPr/>
        </p:nvSpPr>
        <p:spPr bwMode="auto">
          <a:xfrm rot="0" flipH="0" flipV="0">
            <a:off x="1194816" y="4017639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743564" name=""/>
          <p:cNvSpPr/>
          <p:nvPr/>
        </p:nvSpPr>
        <p:spPr bwMode="auto">
          <a:xfrm rot="0" flipH="0" flipV="0">
            <a:off x="1194816" y="4887887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641550" name=""/>
          <p:cNvSpPr/>
          <p:nvPr/>
        </p:nvSpPr>
        <p:spPr bwMode="auto">
          <a:xfrm rot="0" flipH="0" flipV="0">
            <a:off x="1194816" y="5758135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144877" name=""/>
          <p:cNvSpPr txBox="1"/>
          <p:nvPr/>
        </p:nvSpPr>
        <p:spPr bwMode="auto">
          <a:xfrm rot="0" flipH="0" flipV="0">
            <a:off x="1370316" y="2018497"/>
            <a:ext cx="15444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048835769" name=""/>
          <p:cNvSpPr txBox="1"/>
          <p:nvPr/>
        </p:nvSpPr>
        <p:spPr bwMode="auto">
          <a:xfrm rot="0" flipH="0" flipV="0">
            <a:off x="1370316" y="3147390"/>
            <a:ext cx="154586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834189431" name=""/>
          <p:cNvSpPr txBox="1"/>
          <p:nvPr/>
        </p:nvSpPr>
        <p:spPr bwMode="auto">
          <a:xfrm rot="0" flipH="0" flipV="0">
            <a:off x="1370316" y="4012641"/>
            <a:ext cx="154478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088737991" name=""/>
          <p:cNvSpPr txBox="1"/>
          <p:nvPr/>
        </p:nvSpPr>
        <p:spPr bwMode="auto">
          <a:xfrm rot="0" flipH="0" flipV="0">
            <a:off x="1370316" y="4877892"/>
            <a:ext cx="154586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761225036" name=""/>
          <p:cNvSpPr txBox="1"/>
          <p:nvPr/>
        </p:nvSpPr>
        <p:spPr bwMode="auto">
          <a:xfrm rot="0" flipH="0" flipV="0">
            <a:off x="1370316" y="5743144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360339022" name=""/>
          <p:cNvSpPr/>
          <p:nvPr/>
        </p:nvSpPr>
        <p:spPr bwMode="auto">
          <a:xfrm rot="0" flipH="0" flipV="0">
            <a:off x="3187081" y="1762185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3219895" name=""/>
          <p:cNvSpPr/>
          <p:nvPr/>
        </p:nvSpPr>
        <p:spPr bwMode="auto">
          <a:xfrm rot="0" flipH="0" flipV="0">
            <a:off x="3448480" y="1929119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0051107" name=""/>
          <p:cNvSpPr/>
          <p:nvPr/>
        </p:nvSpPr>
        <p:spPr bwMode="auto">
          <a:xfrm rot="0" flipH="0" flipV="0">
            <a:off x="3828475" y="3136798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2790577" name=""/>
          <p:cNvSpPr/>
          <p:nvPr/>
        </p:nvSpPr>
        <p:spPr bwMode="auto">
          <a:xfrm rot="0" flipH="0" flipV="0">
            <a:off x="3828475" y="4007046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049645" name=""/>
          <p:cNvSpPr/>
          <p:nvPr/>
        </p:nvSpPr>
        <p:spPr bwMode="auto">
          <a:xfrm rot="0" flipH="0" flipV="0">
            <a:off x="3828475" y="4877294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8277475" name=""/>
          <p:cNvSpPr/>
          <p:nvPr/>
        </p:nvSpPr>
        <p:spPr bwMode="auto">
          <a:xfrm rot="0" flipH="0" flipV="0">
            <a:off x="3828475" y="5747542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6623713" name=""/>
          <p:cNvSpPr txBox="1"/>
          <p:nvPr/>
        </p:nvSpPr>
        <p:spPr bwMode="auto">
          <a:xfrm rot="0" flipH="0" flipV="0">
            <a:off x="4003974" y="2007904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704487100" name=""/>
          <p:cNvSpPr txBox="1"/>
          <p:nvPr/>
        </p:nvSpPr>
        <p:spPr bwMode="auto">
          <a:xfrm rot="0" flipH="0" flipV="0">
            <a:off x="4003974" y="3136797"/>
            <a:ext cx="154586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692643760" name=""/>
          <p:cNvSpPr txBox="1"/>
          <p:nvPr/>
        </p:nvSpPr>
        <p:spPr bwMode="auto">
          <a:xfrm rot="0" flipH="0" flipV="0">
            <a:off x="4003974" y="4002048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568887404" name=""/>
          <p:cNvSpPr txBox="1"/>
          <p:nvPr/>
        </p:nvSpPr>
        <p:spPr bwMode="auto">
          <a:xfrm rot="0" flipH="0" flipV="0">
            <a:off x="4003974" y="4867299"/>
            <a:ext cx="154694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59959393" name=""/>
          <p:cNvSpPr txBox="1"/>
          <p:nvPr/>
        </p:nvSpPr>
        <p:spPr bwMode="auto">
          <a:xfrm rot="0" flipH="0" flipV="0">
            <a:off x="4003974" y="5732550"/>
            <a:ext cx="154730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676165702" name=""/>
          <p:cNvSpPr/>
          <p:nvPr/>
        </p:nvSpPr>
        <p:spPr bwMode="auto">
          <a:xfrm rot="0" flipH="0" flipV="0">
            <a:off x="5820740" y="1751592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137401" name=""/>
          <p:cNvSpPr/>
          <p:nvPr/>
        </p:nvSpPr>
        <p:spPr bwMode="auto">
          <a:xfrm rot="0" flipH="0" flipV="0">
            <a:off x="6082138" y="1918525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1871767" name=""/>
          <p:cNvSpPr/>
          <p:nvPr/>
        </p:nvSpPr>
        <p:spPr bwMode="auto">
          <a:xfrm rot="0" flipH="0" flipV="0">
            <a:off x="6462132" y="3126204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644140" name=""/>
          <p:cNvSpPr/>
          <p:nvPr/>
        </p:nvSpPr>
        <p:spPr bwMode="auto">
          <a:xfrm rot="0" flipH="0" flipV="0">
            <a:off x="6462132" y="3996452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135523" name=""/>
          <p:cNvSpPr/>
          <p:nvPr/>
        </p:nvSpPr>
        <p:spPr bwMode="auto">
          <a:xfrm rot="0" flipH="0" flipV="0">
            <a:off x="6462132" y="4866700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2732747" name=""/>
          <p:cNvSpPr/>
          <p:nvPr/>
        </p:nvSpPr>
        <p:spPr bwMode="auto">
          <a:xfrm rot="0" flipH="0" flipV="0">
            <a:off x="6462132" y="5736948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1939974" name=""/>
          <p:cNvSpPr txBox="1"/>
          <p:nvPr/>
        </p:nvSpPr>
        <p:spPr bwMode="auto">
          <a:xfrm rot="0" flipH="0" flipV="0">
            <a:off x="6637631" y="1997311"/>
            <a:ext cx="154514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412826477" name=""/>
          <p:cNvSpPr txBox="1"/>
          <p:nvPr/>
        </p:nvSpPr>
        <p:spPr bwMode="auto">
          <a:xfrm rot="0" flipH="0" flipV="0">
            <a:off x="6637631" y="3126204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735955156" name=""/>
          <p:cNvSpPr txBox="1"/>
          <p:nvPr/>
        </p:nvSpPr>
        <p:spPr bwMode="auto">
          <a:xfrm rot="0" flipH="0" flipV="0">
            <a:off x="6637631" y="3991455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153963478" name=""/>
          <p:cNvSpPr txBox="1"/>
          <p:nvPr/>
        </p:nvSpPr>
        <p:spPr bwMode="auto">
          <a:xfrm rot="0" flipH="0" flipV="0">
            <a:off x="6637631" y="4856706"/>
            <a:ext cx="154550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694910235" name=""/>
          <p:cNvSpPr txBox="1"/>
          <p:nvPr/>
        </p:nvSpPr>
        <p:spPr bwMode="auto">
          <a:xfrm rot="0" flipH="0" flipV="0">
            <a:off x="6637631" y="5721957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415384854" name=""/>
          <p:cNvSpPr/>
          <p:nvPr/>
        </p:nvSpPr>
        <p:spPr bwMode="auto">
          <a:xfrm rot="0" flipH="0" flipV="0">
            <a:off x="8454398" y="1740997"/>
            <a:ext cx="2344401" cy="47624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365734" name=""/>
          <p:cNvSpPr/>
          <p:nvPr/>
        </p:nvSpPr>
        <p:spPr bwMode="auto">
          <a:xfrm rot="0" flipH="0" flipV="0">
            <a:off x="8715795" y="1907931"/>
            <a:ext cx="2258505" cy="775747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4712572" name=""/>
          <p:cNvSpPr/>
          <p:nvPr/>
        </p:nvSpPr>
        <p:spPr bwMode="auto">
          <a:xfrm rot="0" flipH="0" flipV="0">
            <a:off x="9095790" y="3115610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737067" name=""/>
          <p:cNvSpPr/>
          <p:nvPr/>
        </p:nvSpPr>
        <p:spPr bwMode="auto">
          <a:xfrm rot="0" flipH="0" flipV="0">
            <a:off x="9095790" y="3985859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922269" name=""/>
          <p:cNvSpPr/>
          <p:nvPr/>
        </p:nvSpPr>
        <p:spPr bwMode="auto">
          <a:xfrm rot="0" flipH="0" flipV="0">
            <a:off x="9095790" y="4856106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3212975" name=""/>
          <p:cNvSpPr/>
          <p:nvPr/>
        </p:nvSpPr>
        <p:spPr bwMode="auto">
          <a:xfrm rot="0" flipH="0" flipV="0">
            <a:off x="9095790" y="5726355"/>
            <a:ext cx="1878510" cy="610210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1443303" name=""/>
          <p:cNvSpPr txBox="1"/>
          <p:nvPr/>
        </p:nvSpPr>
        <p:spPr bwMode="auto">
          <a:xfrm rot="0" flipH="0" flipV="0">
            <a:off x="9271289" y="1986717"/>
            <a:ext cx="15444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937341035" name=""/>
          <p:cNvSpPr txBox="1"/>
          <p:nvPr/>
        </p:nvSpPr>
        <p:spPr bwMode="auto">
          <a:xfrm rot="0" flipH="0" flipV="0">
            <a:off x="9271289" y="3115608"/>
            <a:ext cx="154694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716902280" name=""/>
          <p:cNvSpPr txBox="1"/>
          <p:nvPr/>
        </p:nvSpPr>
        <p:spPr bwMode="auto">
          <a:xfrm rot="0" flipH="0" flipV="0">
            <a:off x="9271289" y="3980862"/>
            <a:ext cx="154622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292186702" name=""/>
          <p:cNvSpPr txBox="1"/>
          <p:nvPr/>
        </p:nvSpPr>
        <p:spPr bwMode="auto">
          <a:xfrm rot="0" flipH="0" flipV="0">
            <a:off x="9271289" y="4846113"/>
            <a:ext cx="154658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283122523" name=""/>
          <p:cNvSpPr txBox="1"/>
          <p:nvPr/>
        </p:nvSpPr>
        <p:spPr bwMode="auto">
          <a:xfrm rot="0" flipH="0" flipV="0">
            <a:off x="9271289" y="5711364"/>
            <a:ext cx="1546586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sz="1100">
              <a:latin typeface="DejaVu Serif"/>
              <a:cs typeface="DejaVu Serif"/>
            </a:endParaRPr>
          </a:p>
          <a:p>
            <a:pPr>
              <a:defRPr/>
            </a:pPr>
            <a:r>
              <a:rPr lang="en-US" sz="11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1179524882" name=""/>
          <p:cNvSpPr txBox="1"/>
          <p:nvPr/>
        </p:nvSpPr>
        <p:spPr bwMode="auto">
          <a:xfrm flipH="0" flipV="0">
            <a:off x="8506800" y="557119"/>
            <a:ext cx="3371736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 cap="none" spc="0">
                <a:solidFill>
                  <a:schemeClr val="bg2"/>
                </a:solidFill>
                <a:latin typeface="Franklin Gothic Medium"/>
                <a:ea typeface="Franklin Gothic Medium"/>
                <a:cs typeface="Franklin Gothic Medium"/>
              </a:rPr>
              <a:t>NOMBRE DE LA EMPRESA</a:t>
            </a:r>
            <a:endParaRPr sz="2400" b="1" i="0" u="none" strike="noStrike" cap="none" spc="0">
              <a:solidFill>
                <a:schemeClr val="bg2"/>
              </a:solidFill>
              <a:latin typeface="Franklin Gothic Medium"/>
              <a:ea typeface="Franklin Gothic Medium"/>
              <a:cs typeface="Franklin Gothic Medium"/>
            </a:endParaRPr>
          </a:p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cap="none" spc="0">
                <a:solidFill>
                  <a:schemeClr val="bg2"/>
                </a:solidFill>
                <a:latin typeface="Franklin Gothic Medium"/>
                <a:ea typeface="Franklin Gothic Medium"/>
                <a:cs typeface="Franklin Gothic Medium"/>
              </a:rPr>
              <a:t>Eslogan de la empresa</a:t>
            </a:r>
            <a:endParaRPr sz="1600" b="0" i="0" u="none" strike="noStrike" cap="none" spc="0">
              <a:solidFill>
                <a:schemeClr val="bg2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1072842647" name=""/>
          <p:cNvSpPr/>
          <p:nvPr/>
        </p:nvSpPr>
        <p:spPr bwMode="auto">
          <a:xfrm rot="0" flipH="0" flipV="0">
            <a:off x="992147" y="2607459"/>
            <a:ext cx="216000" cy="216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670678" name=""/>
          <p:cNvSpPr/>
          <p:nvPr/>
        </p:nvSpPr>
        <p:spPr bwMode="auto">
          <a:xfrm rot="0" flipH="0" flipV="0">
            <a:off x="1028147" y="3387991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7934761" name=""/>
          <p:cNvSpPr>
            <a:spLocks noChangeAspect="1"/>
          </p:cNvSpPr>
          <p:nvPr/>
        </p:nvSpPr>
        <p:spPr bwMode="auto">
          <a:xfrm rot="0" flipH="0" flipV="0">
            <a:off x="1028147" y="4255741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3110470" name=""/>
          <p:cNvSpPr>
            <a:spLocks noChangeAspect="1"/>
          </p:cNvSpPr>
          <p:nvPr/>
        </p:nvSpPr>
        <p:spPr bwMode="auto">
          <a:xfrm rot="0" flipH="0" flipV="0">
            <a:off x="1028147" y="5123491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8201770" name=""/>
          <p:cNvSpPr>
            <a:spLocks noChangeAspect="1"/>
          </p:cNvSpPr>
          <p:nvPr/>
        </p:nvSpPr>
        <p:spPr bwMode="auto">
          <a:xfrm rot="0" flipH="0" flipV="0">
            <a:off x="1028147" y="5991241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05044638" name=""/>
          <p:cNvCxnSpPr>
            <a:cxnSpLocks/>
            <a:endCxn id="468201770" idx="4"/>
          </p:cNvCxnSpPr>
          <p:nvPr/>
        </p:nvCxnSpPr>
        <p:spPr bwMode="auto">
          <a:xfrm rot="5399976" flipH="0" flipV="0">
            <a:off x="-602609" y="4432483"/>
            <a:ext cx="3405514" cy="0"/>
          </a:xfrm>
          <a:prstGeom prst="line">
            <a:avLst/>
          </a:prstGeom>
          <a:solidFill>
            <a:schemeClr val="bg2"/>
          </a:solidFill>
          <a:ln w="12699" cap="flat" cmpd="sng" algn="ctr">
            <a:solidFill>
              <a:schemeClr val="bg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4167943" name=""/>
          <p:cNvSpPr/>
          <p:nvPr/>
        </p:nvSpPr>
        <p:spPr bwMode="auto">
          <a:xfrm rot="0" flipH="0" flipV="0">
            <a:off x="3625805" y="2596866"/>
            <a:ext cx="216000" cy="216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2394101" name=""/>
          <p:cNvSpPr/>
          <p:nvPr/>
        </p:nvSpPr>
        <p:spPr bwMode="auto">
          <a:xfrm rot="0" flipH="0" flipV="0">
            <a:off x="3661805" y="3377396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164028" name=""/>
          <p:cNvSpPr>
            <a:spLocks noChangeAspect="1"/>
          </p:cNvSpPr>
          <p:nvPr/>
        </p:nvSpPr>
        <p:spPr bwMode="auto">
          <a:xfrm rot="0" flipH="0" flipV="0">
            <a:off x="3661805" y="4245147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638951" name=""/>
          <p:cNvSpPr>
            <a:spLocks noChangeAspect="1"/>
          </p:cNvSpPr>
          <p:nvPr/>
        </p:nvSpPr>
        <p:spPr bwMode="auto">
          <a:xfrm rot="0" flipH="0" flipV="0">
            <a:off x="3661805" y="5112897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7539173" name=""/>
          <p:cNvSpPr>
            <a:spLocks noChangeAspect="1"/>
          </p:cNvSpPr>
          <p:nvPr/>
        </p:nvSpPr>
        <p:spPr bwMode="auto">
          <a:xfrm rot="0" flipH="0" flipV="0">
            <a:off x="3661805" y="5980647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81953528" name=""/>
          <p:cNvCxnSpPr>
            <a:cxnSpLocks/>
            <a:endCxn id="397539173" idx="4"/>
          </p:cNvCxnSpPr>
          <p:nvPr/>
        </p:nvCxnSpPr>
        <p:spPr bwMode="auto">
          <a:xfrm rot="5399976" flipH="0" flipV="0">
            <a:off x="2031047" y="4421890"/>
            <a:ext cx="3405514" cy="0"/>
          </a:xfrm>
          <a:prstGeom prst="line">
            <a:avLst/>
          </a:prstGeom>
          <a:solidFill>
            <a:schemeClr val="bg2"/>
          </a:solidFill>
          <a:ln w="12699" cap="flat" cmpd="sng" algn="ctr">
            <a:solidFill>
              <a:schemeClr val="bg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130011" name=""/>
          <p:cNvSpPr/>
          <p:nvPr/>
        </p:nvSpPr>
        <p:spPr bwMode="auto">
          <a:xfrm rot="0" flipH="0" flipV="0">
            <a:off x="6259462" y="2586272"/>
            <a:ext cx="216000" cy="216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6477587" name=""/>
          <p:cNvSpPr/>
          <p:nvPr/>
        </p:nvSpPr>
        <p:spPr bwMode="auto">
          <a:xfrm rot="0" flipH="0" flipV="0">
            <a:off x="6295462" y="3366804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95913" name=""/>
          <p:cNvSpPr>
            <a:spLocks noChangeAspect="1"/>
          </p:cNvSpPr>
          <p:nvPr/>
        </p:nvSpPr>
        <p:spPr bwMode="auto">
          <a:xfrm rot="0" flipH="0" flipV="0">
            <a:off x="6295462" y="4234554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166917" name=""/>
          <p:cNvSpPr>
            <a:spLocks noChangeAspect="1"/>
          </p:cNvSpPr>
          <p:nvPr/>
        </p:nvSpPr>
        <p:spPr bwMode="auto">
          <a:xfrm rot="0" flipH="0" flipV="0">
            <a:off x="6295462" y="5102304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5303880" name=""/>
          <p:cNvSpPr>
            <a:spLocks noChangeAspect="1"/>
          </p:cNvSpPr>
          <p:nvPr/>
        </p:nvSpPr>
        <p:spPr bwMode="auto">
          <a:xfrm rot="0" flipH="0" flipV="0">
            <a:off x="6295462" y="5970054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74988248" name=""/>
          <p:cNvCxnSpPr>
            <a:cxnSpLocks/>
            <a:endCxn id="1185303880" idx="4"/>
          </p:cNvCxnSpPr>
          <p:nvPr/>
        </p:nvCxnSpPr>
        <p:spPr bwMode="auto">
          <a:xfrm rot="5399976" flipH="0" flipV="0">
            <a:off x="4664705" y="4411296"/>
            <a:ext cx="3405514" cy="0"/>
          </a:xfrm>
          <a:prstGeom prst="line">
            <a:avLst/>
          </a:prstGeom>
          <a:solidFill>
            <a:schemeClr val="bg2"/>
          </a:solidFill>
          <a:ln w="12699" cap="flat" cmpd="sng" algn="ctr">
            <a:solidFill>
              <a:schemeClr val="bg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6228376" name=""/>
          <p:cNvSpPr/>
          <p:nvPr/>
        </p:nvSpPr>
        <p:spPr bwMode="auto">
          <a:xfrm rot="0" flipH="0" flipV="0">
            <a:off x="8893120" y="2575679"/>
            <a:ext cx="216000" cy="216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748143" name=""/>
          <p:cNvSpPr/>
          <p:nvPr/>
        </p:nvSpPr>
        <p:spPr bwMode="auto">
          <a:xfrm rot="0" flipH="0" flipV="0">
            <a:off x="8929120" y="3356210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050920" name=""/>
          <p:cNvSpPr>
            <a:spLocks noChangeAspect="1"/>
          </p:cNvSpPr>
          <p:nvPr/>
        </p:nvSpPr>
        <p:spPr bwMode="auto">
          <a:xfrm rot="0" flipH="0" flipV="0">
            <a:off x="8929120" y="4223961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3475823" name=""/>
          <p:cNvSpPr>
            <a:spLocks noChangeAspect="1"/>
          </p:cNvSpPr>
          <p:nvPr/>
        </p:nvSpPr>
        <p:spPr bwMode="auto">
          <a:xfrm rot="0" flipH="0" flipV="0">
            <a:off x="8929120" y="5091710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1116236" name=""/>
          <p:cNvSpPr>
            <a:spLocks noChangeAspect="1"/>
          </p:cNvSpPr>
          <p:nvPr/>
        </p:nvSpPr>
        <p:spPr bwMode="auto">
          <a:xfrm rot="0" flipH="0" flipV="0">
            <a:off x="8929120" y="5959460"/>
            <a:ext cx="144000" cy="14400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47179425" name=""/>
          <p:cNvCxnSpPr>
            <a:cxnSpLocks/>
            <a:endCxn id="1411116236" idx="4"/>
          </p:cNvCxnSpPr>
          <p:nvPr/>
        </p:nvCxnSpPr>
        <p:spPr bwMode="auto">
          <a:xfrm rot="5399976" flipH="0" flipV="0">
            <a:off x="7298363" y="4400703"/>
            <a:ext cx="3405514" cy="0"/>
          </a:xfrm>
          <a:prstGeom prst="line">
            <a:avLst/>
          </a:prstGeom>
          <a:solidFill>
            <a:schemeClr val="bg2"/>
          </a:solidFill>
          <a:ln w="12699" cap="flat" cmpd="sng" algn="ctr">
            <a:solidFill>
              <a:schemeClr val="bg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920382" name=""/>
          <p:cNvSpPr/>
          <p:nvPr/>
        </p:nvSpPr>
        <p:spPr bwMode="auto">
          <a:xfrm rot="0" flipH="0" flipV="0">
            <a:off x="682853" y="2074146"/>
            <a:ext cx="497427" cy="506876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166787" name=""/>
          <p:cNvSpPr txBox="1"/>
          <p:nvPr/>
        </p:nvSpPr>
        <p:spPr bwMode="auto">
          <a:xfrm rot="0" flipH="0" flipV="0">
            <a:off x="688573" y="2129285"/>
            <a:ext cx="48634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0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A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844292321" name=""/>
          <p:cNvSpPr/>
          <p:nvPr/>
        </p:nvSpPr>
        <p:spPr bwMode="auto">
          <a:xfrm rot="0" flipH="0" flipV="0">
            <a:off x="8583827" y="2042367"/>
            <a:ext cx="497427" cy="506876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909621" name=""/>
          <p:cNvSpPr/>
          <p:nvPr/>
        </p:nvSpPr>
        <p:spPr bwMode="auto">
          <a:xfrm rot="0" flipH="0" flipV="0">
            <a:off x="5950169" y="2052960"/>
            <a:ext cx="497427" cy="506876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343990" name=""/>
          <p:cNvSpPr/>
          <p:nvPr/>
        </p:nvSpPr>
        <p:spPr bwMode="auto">
          <a:xfrm rot="0" flipH="0" flipV="0">
            <a:off x="3316511" y="2063554"/>
            <a:ext cx="497427" cy="506876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939098" name=""/>
          <p:cNvSpPr txBox="1"/>
          <p:nvPr/>
        </p:nvSpPr>
        <p:spPr bwMode="auto">
          <a:xfrm rot="0" flipH="0" flipV="0">
            <a:off x="3816216" y="467608"/>
            <a:ext cx="2002152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bg2"/>
                </a:solidFill>
                <a:latin typeface="DejaVu Serif"/>
                <a:ea typeface="DejaVu Serif"/>
                <a:cs typeface="DejaVu Serif"/>
              </a:rPr>
              <a:t>Departamento</a:t>
            </a:r>
            <a:endParaRPr sz="1400">
              <a:latin typeface="DejaVu Serif"/>
              <a:cs typeface="DejaVu Serif"/>
            </a:endParaRPr>
          </a:p>
        </p:txBody>
      </p:sp>
      <p:sp>
        <p:nvSpPr>
          <p:cNvPr id="1108295274" name=""/>
          <p:cNvSpPr txBox="1"/>
          <p:nvPr/>
        </p:nvSpPr>
        <p:spPr bwMode="auto">
          <a:xfrm rot="0" flipH="0" flipV="0">
            <a:off x="3816216" y="700489"/>
            <a:ext cx="2000712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bg2"/>
                </a:solidFill>
                <a:latin typeface="DejaVu Serif"/>
                <a:ea typeface="DejaVu Serif"/>
                <a:cs typeface="DejaVu Serif"/>
              </a:rPr>
              <a:t>Departamento</a:t>
            </a:r>
            <a:endParaRPr sz="1400">
              <a:latin typeface="DejaVu Serif"/>
              <a:cs typeface="DejaVu Serif"/>
            </a:endParaRPr>
          </a:p>
        </p:txBody>
      </p:sp>
      <p:sp>
        <p:nvSpPr>
          <p:cNvPr id="1543808148" name=""/>
          <p:cNvSpPr txBox="1"/>
          <p:nvPr/>
        </p:nvSpPr>
        <p:spPr bwMode="auto">
          <a:xfrm rot="0" flipH="0" flipV="0">
            <a:off x="3816216" y="933370"/>
            <a:ext cx="2000712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bg2"/>
                </a:solidFill>
                <a:latin typeface="DejaVu Serif"/>
                <a:ea typeface="DejaVu Serif"/>
                <a:cs typeface="DejaVu Serif"/>
              </a:rPr>
              <a:t>Departamento</a:t>
            </a:r>
            <a:endParaRPr sz="1400">
              <a:latin typeface="DejaVu Serif"/>
              <a:cs typeface="DejaVu Serif"/>
            </a:endParaRPr>
          </a:p>
        </p:txBody>
      </p:sp>
      <p:sp>
        <p:nvSpPr>
          <p:cNvPr id="1046619249" name=""/>
          <p:cNvSpPr/>
          <p:nvPr/>
        </p:nvSpPr>
        <p:spPr bwMode="auto">
          <a:xfrm rot="0" flipH="0" flipV="0">
            <a:off x="3631563" y="973825"/>
            <a:ext cx="178530" cy="17853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1608390544" name=""/>
          <p:cNvSpPr txBox="1"/>
          <p:nvPr/>
        </p:nvSpPr>
        <p:spPr bwMode="auto">
          <a:xfrm rot="0" flipH="0" flipV="0">
            <a:off x="3816216" y="1168773"/>
            <a:ext cx="2000712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US" sz="1100" b="0" i="0" u="none" strike="noStrike" cap="none" spc="0">
                <a:solidFill>
                  <a:schemeClr val="bg2"/>
                </a:solidFill>
                <a:latin typeface="DejaVu Serif"/>
                <a:ea typeface="DejaVu Serif"/>
                <a:cs typeface="DejaVu Serif"/>
              </a:rPr>
              <a:t>Departamento</a:t>
            </a:r>
            <a:endParaRPr sz="1400">
              <a:latin typeface="DejaVu Serif"/>
              <a:cs typeface="DejaVu Serif"/>
            </a:endParaRPr>
          </a:p>
        </p:txBody>
      </p:sp>
      <p:sp>
        <p:nvSpPr>
          <p:cNvPr id="1066468509" name=""/>
          <p:cNvSpPr/>
          <p:nvPr/>
        </p:nvSpPr>
        <p:spPr bwMode="auto">
          <a:xfrm rot="0" flipH="0" flipV="0">
            <a:off x="3631743" y="1209228"/>
            <a:ext cx="178530" cy="17853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1604625665" name=""/>
          <p:cNvSpPr/>
          <p:nvPr/>
        </p:nvSpPr>
        <p:spPr bwMode="auto">
          <a:xfrm flipH="0" flipV="0">
            <a:off x="797560" y="519945"/>
            <a:ext cx="2258505" cy="775746"/>
          </a:xfrm>
          <a:prstGeom prst="flowChartTerminator">
            <a:avLst/>
          </a:prstGeom>
          <a:gradFill>
            <a:gsLst>
              <a:gs pos="0">
                <a:schemeClr val="accent2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7451229" name=""/>
          <p:cNvSpPr txBox="1"/>
          <p:nvPr/>
        </p:nvSpPr>
        <p:spPr bwMode="auto">
          <a:xfrm flipH="0" flipV="0">
            <a:off x="1370315" y="595217"/>
            <a:ext cx="1554865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>
                <a:latin typeface="DejaVu Serif"/>
                <a:ea typeface="DejaVu Serif"/>
                <a:cs typeface="DejaVu Serif"/>
              </a:rPr>
              <a:t>Nombre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sz="1200">
                <a:latin typeface="DejaVu Serif"/>
                <a:ea typeface="DejaVu Serif"/>
                <a:cs typeface="DejaVu Serif"/>
              </a:rPr>
              <a:t>Apellido</a:t>
            </a:r>
            <a:endParaRPr sz="1400">
              <a:latin typeface="DejaVu Serif"/>
              <a:cs typeface="DejaVu Serif"/>
            </a:endParaRPr>
          </a:p>
          <a:p>
            <a:pPr>
              <a:defRPr/>
            </a:pPr>
            <a:r>
              <a:rPr sz="1100">
                <a:latin typeface="DejaVu Serif"/>
                <a:ea typeface="DejaVu Serif"/>
                <a:cs typeface="DejaVu Serif"/>
              </a:rPr>
              <a:t>Cargo</a:t>
            </a:r>
            <a:endParaRPr/>
          </a:p>
        </p:txBody>
      </p:sp>
      <p:sp>
        <p:nvSpPr>
          <p:cNvPr id="400444513" name=""/>
          <p:cNvSpPr/>
          <p:nvPr/>
        </p:nvSpPr>
        <p:spPr bwMode="auto">
          <a:xfrm flipH="0" flipV="0">
            <a:off x="604144" y="580397"/>
            <a:ext cx="654842" cy="654842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310067" name=""/>
          <p:cNvSpPr/>
          <p:nvPr/>
        </p:nvSpPr>
        <p:spPr bwMode="auto">
          <a:xfrm flipH="0" flipV="0">
            <a:off x="690986" y="640419"/>
            <a:ext cx="481158" cy="481158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570249" name=""/>
          <p:cNvSpPr/>
          <p:nvPr/>
        </p:nvSpPr>
        <p:spPr bwMode="auto">
          <a:xfrm rot="0" flipH="0" flipV="0">
            <a:off x="3631743" y="508062"/>
            <a:ext cx="178530" cy="17853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656754589" name=""/>
          <p:cNvSpPr/>
          <p:nvPr/>
        </p:nvSpPr>
        <p:spPr bwMode="auto">
          <a:xfrm rot="0" flipH="0" flipV="0">
            <a:off x="3631563" y="740943"/>
            <a:ext cx="178530" cy="178530"/>
          </a:xfrm>
          <a:prstGeom prst="ellipse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312656260" name=""/>
          <p:cNvSpPr txBox="1"/>
          <p:nvPr/>
        </p:nvSpPr>
        <p:spPr bwMode="auto">
          <a:xfrm rot="0" flipH="0" flipV="0">
            <a:off x="3572887" y="925750"/>
            <a:ext cx="297619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C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737025180" name=""/>
          <p:cNvSpPr txBox="1"/>
          <p:nvPr/>
        </p:nvSpPr>
        <p:spPr bwMode="auto">
          <a:xfrm rot="0" flipH="0" flipV="0">
            <a:off x="3572590" y="1161153"/>
            <a:ext cx="297916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D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39680585" name=""/>
          <p:cNvSpPr txBox="1"/>
          <p:nvPr/>
        </p:nvSpPr>
        <p:spPr bwMode="auto">
          <a:xfrm rot="0" flipH="0" flipV="0">
            <a:off x="3572887" y="459987"/>
            <a:ext cx="298039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A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521955163" name=""/>
          <p:cNvSpPr txBox="1"/>
          <p:nvPr/>
        </p:nvSpPr>
        <p:spPr bwMode="auto">
          <a:xfrm rot="0" flipH="0" flipV="0">
            <a:off x="3572887" y="692869"/>
            <a:ext cx="298338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12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B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622729184" name=""/>
          <p:cNvSpPr txBox="1"/>
          <p:nvPr/>
        </p:nvSpPr>
        <p:spPr bwMode="auto">
          <a:xfrm rot="0" flipH="0" flipV="0">
            <a:off x="8589546" y="2097504"/>
            <a:ext cx="487066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0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D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858018875" name=""/>
          <p:cNvSpPr txBox="1"/>
          <p:nvPr/>
        </p:nvSpPr>
        <p:spPr bwMode="auto">
          <a:xfrm rot="0" flipH="0" flipV="0">
            <a:off x="5955888" y="2108098"/>
            <a:ext cx="487066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0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C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22034784" name=""/>
          <p:cNvSpPr txBox="1"/>
          <p:nvPr/>
        </p:nvSpPr>
        <p:spPr bwMode="auto">
          <a:xfrm rot="0" flipH="0" flipV="0">
            <a:off x="3322230" y="2118691"/>
            <a:ext cx="487066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000">
                <a:solidFill>
                  <a:schemeClr val="accent6"/>
                </a:solidFill>
                <a:latin typeface="Franklin Gothic Medium"/>
                <a:ea typeface="Franklin Gothic Medium"/>
                <a:cs typeface="Franklin Gothic Medium"/>
              </a:rPr>
              <a:t>B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pulent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ONLYOFFICE/8.2.1.38</Application>
  <DocSecurity>0</DocSecurity>
  <PresentationFormat>On-screen Show (4:3)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11</cp:revision>
  <dcterms:modified xsi:type="dcterms:W3CDTF">2024-11-17T21:43:03Z</dcterms:modified>
  <cp:category/>
  <cp:contentStatus/>
  <cp:version/>
</cp:coreProperties>
</file>