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1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4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notesSlides/notesSlide12.xml" ContentType="application/vnd.openxmlformats-officedocument.presentationml.notes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notesMasterIdLst>
    <p:notesMasterId r:id="rId2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en-GB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378" y="90"/>
      </p:cViewPr>
      <p:guideLst>
        <p:guide pos="4792"/>
        <p:guide pos="2505" orient="horz"/>
        <p:guide pos="259"/>
        <p:guide pos="5409"/>
        <p:guide pos="5228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 /><Relationship Id="rId22" Type="http://schemas.openxmlformats.org/officeDocument/2006/relationships/tableStyles" Target="tableStyles.xml" /><Relationship Id="rId23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60865236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11093584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632E96E-41F7-40C5-8419-297958CC00FA}" type="datetimeFigureOut">
              <a:rPr lang="en-GB"/>
              <a:t>10/30/2013</a:t>
            </a:fld>
            <a:endParaRPr lang="en-GB"/>
          </a:p>
        </p:txBody>
      </p:sp>
      <p:sp>
        <p:nvSpPr>
          <p:cNvPr id="497912763" name="Slide Image Placehold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GB"/>
          </a:p>
        </p:txBody>
      </p:sp>
      <p:sp>
        <p:nvSpPr>
          <p:cNvPr id="830420066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1706000550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978054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E6999B8-B6B4-4561-A3CD-BBCDAB9FC9D9}" type="slidenum">
              <a:rPr lang="en-GB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61060680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11299459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110741275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E6999B8-B6B4-4561-A3CD-BBCDAB9FC9D9}" type="slidenum">
              <a:rPr lang="en-GB"/>
              <a:t>1</a:t>
            </a:fld>
            <a:endParaRPr lang="en-GB"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6376846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13932537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80268260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CDAFE61-3B64-6FBB-DA28-787BB8AAD6B6}" type="slidenum">
              <a:rPr/>
              <a:t/>
            </a:fld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42372286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28819159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0161346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F62E97E-99E0-E35F-7EB1-52BA8B35ADE8}" type="slidenum">
              <a:rPr/>
              <a:t/>
            </a:fld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054297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65155158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86614208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F9838A1-A248-2983-491E-FA112E81C8A7}" type="slidenum">
              <a:rPr/>
              <a:t/>
            </a:fld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1231577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4844284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89064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290D1FC-DF79-90CC-4286-F4D187DC6949}" type="slidenum">
              <a:rPr/>
              <a:t/>
            </a:fld>
            <a:endParaRPr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83259591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06911254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9654452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62A161B-755B-A0F1-FE00-B0D4ACF3A96F}" type="slidenum">
              <a:rPr/>
              <a:t/>
            </a:fld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1521288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7507111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8061787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D2DBE85-E5A8-E5FB-9287-C437A7A62747}" type="slidenum">
              <a:rPr/>
              <a:t/>
            </a:fld>
            <a:endParaRPr/>
          </a:p>
        </p:txBody>
      </p:sp>
    </p:spTree>
  </p:cSld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06226715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60820081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5146118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C72BF8F-6148-D741-4E5C-1CB14134C9D9}" type="slidenum">
              <a:rPr/>
              <a:t/>
            </a:fld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7030582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23047353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209845956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B384207-1562-B971-AD11-0B903779EFB4}" type="slidenum">
              <a:rPr lang="en-GB"/>
              <a:t/>
            </a:fld>
            <a:endParaRPr lang="en-GB"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9503265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57673791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185298598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B2BA405-FEE6-1EE5-69E9-E51E403270FD}" type="slidenum">
              <a:rPr lang="en-GB"/>
              <a:t/>
            </a:fld>
            <a:endParaRPr lang="en-GB"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1530283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204200839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99606949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7708136-9644-1FA7-C2BE-CF408CE50A85}" type="slidenum">
              <a:rPr lang="en-GB"/>
              <a:t/>
            </a:fld>
            <a:endParaRPr lang="en-GB"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7318183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33273729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24713946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C59BC7C-460E-750C-14F3-FA79E6083A84}" type="slidenum">
              <a:rPr lang="en-GB"/>
              <a:t/>
            </a:fld>
            <a:endParaRPr lang="en-GB"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6978669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364687990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212339326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14A8D04-5CE1-B9B1-50C0-FCD83FD0A1F9}" type="slidenum">
              <a:rPr lang="en-GB"/>
              <a:t/>
            </a:fld>
            <a:endParaRPr lang="en-GB"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3794883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211528130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125621591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FF912CC-1BD0-6435-43AE-92849A4754D7}" type="slidenum">
              <a:rPr lang="en-GB"/>
              <a:t/>
            </a:fld>
            <a:endParaRPr lang="en-GB"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3777248" name="Slide Image Placeholder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55293218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en-GB">
              <a:latin typeface="Arial"/>
              <a:cs typeface="Arial"/>
            </a:endParaRPr>
          </a:p>
        </p:txBody>
      </p:sp>
      <p:sp>
        <p:nvSpPr>
          <p:cNvPr id="89170608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0F5E853-6157-88E3-B55F-1295E7B9E277}" type="slidenum">
              <a:rPr lang="en-GB"/>
              <a:t/>
            </a:fld>
            <a:endParaRPr lang="en-GB"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68578446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70549877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019690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B3338F4-1ABE-494B-373B-23ABEFBB00F9}" type="slidenum">
              <a:rPr/>
              <a:t/>
            </a:fld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2006989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1414347415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GB"/>
              <a:t>Click to edit Master subtitle style</a:t>
            </a:r>
            <a:endParaRPr lang="en-GB"/>
          </a:p>
        </p:txBody>
      </p:sp>
      <p:sp>
        <p:nvSpPr>
          <p:cNvPr id="1947643972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30.10.2013</a:t>
            </a:fld>
            <a:endParaRPr lang="en-GB"/>
          </a:p>
        </p:txBody>
      </p:sp>
      <p:sp>
        <p:nvSpPr>
          <p:cNvPr id="570558590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36999667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6450645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813315681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712537049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30.10.2013</a:t>
            </a:fld>
            <a:endParaRPr lang="en-GB"/>
          </a:p>
        </p:txBody>
      </p:sp>
      <p:sp>
        <p:nvSpPr>
          <p:cNvPr id="14348332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1531821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46574201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530592291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184771793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30.10.2013</a:t>
            </a:fld>
            <a:endParaRPr lang="en-GB"/>
          </a:p>
        </p:txBody>
      </p:sp>
      <p:sp>
        <p:nvSpPr>
          <p:cNvPr id="357197918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2060146185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28156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1883781519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1708959582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30.10.2013</a:t>
            </a:fld>
            <a:endParaRPr lang="en-GB"/>
          </a:p>
        </p:txBody>
      </p:sp>
      <p:sp>
        <p:nvSpPr>
          <p:cNvPr id="1940957970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832775443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46540636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10516163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629871667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30.10.2013</a:t>
            </a:fld>
            <a:endParaRPr lang="en-GB"/>
          </a:p>
        </p:txBody>
      </p:sp>
      <p:sp>
        <p:nvSpPr>
          <p:cNvPr id="125438161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27772715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5355601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1549988967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1963450915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680658842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30.10.2013</a:t>
            </a:fld>
            <a:endParaRPr lang="en-GB"/>
          </a:p>
        </p:txBody>
      </p:sp>
      <p:sp>
        <p:nvSpPr>
          <p:cNvPr id="273570732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33090442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16886258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122278395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342951207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98626159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1161898915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596633512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30.10.2013</a:t>
            </a:fld>
            <a:endParaRPr lang="en-GB"/>
          </a:p>
        </p:txBody>
      </p:sp>
      <p:sp>
        <p:nvSpPr>
          <p:cNvPr id="618307485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589860275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068932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1958791216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30.10.2013</a:t>
            </a:fld>
            <a:endParaRPr lang="en-GB"/>
          </a:p>
        </p:txBody>
      </p:sp>
      <p:sp>
        <p:nvSpPr>
          <p:cNvPr id="85673825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615800851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9115058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30.10.2013</a:t>
            </a:fld>
            <a:endParaRPr lang="en-GB"/>
          </a:p>
        </p:txBody>
      </p:sp>
      <p:sp>
        <p:nvSpPr>
          <p:cNvPr id="1018636704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815888102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4584113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1642473925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177579683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171332549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30.10.2013</a:t>
            </a:fld>
            <a:endParaRPr lang="en-GB"/>
          </a:p>
        </p:txBody>
      </p:sp>
      <p:sp>
        <p:nvSpPr>
          <p:cNvPr id="119541337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2130437522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2198324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968552510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GB"/>
              <a:t>Click icon to add picture</a:t>
            </a:r>
            <a:endParaRPr lang="en-GB"/>
          </a:p>
        </p:txBody>
      </p:sp>
      <p:sp>
        <p:nvSpPr>
          <p:cNvPr id="1790217829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1333240382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GB"/>
              <a:t>30.10.2013</a:t>
            </a:fld>
            <a:endParaRPr lang="en-GB"/>
          </a:p>
        </p:txBody>
      </p:sp>
      <p:sp>
        <p:nvSpPr>
          <p:cNvPr id="1100695750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2078735548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16832157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GB"/>
              <a:t>Click to edit Master title style</a:t>
            </a:r>
            <a:endParaRPr lang="en-GB"/>
          </a:p>
        </p:txBody>
      </p:sp>
      <p:sp>
        <p:nvSpPr>
          <p:cNvPr id="69652576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 lang="en-GB"/>
          </a:p>
        </p:txBody>
      </p:sp>
      <p:sp>
        <p:nvSpPr>
          <p:cNvPr id="324357061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en-GB"/>
              <a:t>30.10.2013</a:t>
            </a:fld>
            <a:endParaRPr lang="en-GB"/>
          </a:p>
        </p:txBody>
      </p:sp>
      <p:sp>
        <p:nvSpPr>
          <p:cNvPr id="1950938610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5288593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en-GB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5.png"/><Relationship Id="rId5" Type="http://schemas.openxmlformats.org/officeDocument/2006/relationships/image" Target="../media/image16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5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5.png"/><Relationship Id="rId5" Type="http://schemas.openxmlformats.org/officeDocument/2006/relationships/image" Target="../media/image17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5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5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5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chemeClr val="accent1">
            <a:lumMod val="75000"/>
            <a:alpha val="84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75035562" name=""/>
          <p:cNvSpPr/>
          <p:nvPr/>
        </p:nvSpPr>
        <p:spPr bwMode="auto">
          <a:xfrm flipH="0" flipV="0">
            <a:off x="1133" y="276889"/>
            <a:ext cx="12194214" cy="104110"/>
          </a:xfrm>
          <a:prstGeom prst="flowChartProcess">
            <a:avLst/>
          </a:prstGeom>
          <a:solidFill>
            <a:srgbClr val="F6DBE3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sp>
        <p:nvSpPr>
          <p:cNvPr id="1345389595" name=""/>
          <p:cNvSpPr/>
          <p:nvPr/>
        </p:nvSpPr>
        <p:spPr bwMode="auto">
          <a:xfrm flipH="0" flipV="0">
            <a:off x="1133" y="6453496"/>
            <a:ext cx="12194214" cy="100082"/>
          </a:xfrm>
          <a:prstGeom prst="flowChartProcess">
            <a:avLst/>
          </a:prstGeom>
          <a:solidFill>
            <a:srgbClr val="F6DBE3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sp>
        <p:nvSpPr>
          <p:cNvPr id="457447105" name=""/>
          <p:cNvSpPr txBox="1"/>
          <p:nvPr/>
        </p:nvSpPr>
        <p:spPr bwMode="auto">
          <a:xfrm flipH="0" flipV="0">
            <a:off x="-4873833" y="3399675"/>
            <a:ext cx="4811670" cy="13719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Open Sans Extrabold"/>
                <a:ea typeface="Open Sans Extrabold"/>
                <a:cs typeface="Open Sans Extrabold"/>
              </a:rPr>
              <a:t>Dedicaded to the strongest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Open Sans Extrabold"/>
                <a:ea typeface="Open Sans Extrabold"/>
                <a:cs typeface="Open Sans Extrabold"/>
              </a:rPr>
              <a:t>and most beloved</a:t>
            </a:r>
            <a:endParaRPr sz="2800" b="1">
              <a:solidFill>
                <a:schemeClr val="accent1">
                  <a:lumMod val="75000"/>
                </a:schemeClr>
              </a:solidFill>
              <a:latin typeface="Open Sans Extrabold"/>
              <a:ea typeface="Open Sans Extrabold"/>
              <a:cs typeface="Open Sans Extrabold"/>
            </a:endParaRPr>
          </a:p>
        </p:txBody>
      </p:sp>
      <p:sp>
        <p:nvSpPr>
          <p:cNvPr id="1214807262" name=""/>
          <p:cNvSpPr txBox="1"/>
          <p:nvPr/>
        </p:nvSpPr>
        <p:spPr bwMode="auto">
          <a:xfrm rot="0" flipH="0" flipV="0">
            <a:off x="328208" y="2480928"/>
            <a:ext cx="6639616" cy="146340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en-US" sz="9000" b="1" spc="-282">
                <a:solidFill>
                  <a:srgbClr val="F6DBE3"/>
                </a:solidFill>
                <a:latin typeface="Times New Roman"/>
                <a:ea typeface="Times New Roman"/>
                <a:cs typeface="Times New Roman"/>
              </a:rPr>
              <a:t>MOTHER’S </a:t>
            </a:r>
            <a:endParaRPr sz="9000" spc="-282">
              <a:solidFill>
                <a:srgbClr val="F6DBE3"/>
              </a:solidFill>
            </a:endParaRPr>
          </a:p>
        </p:txBody>
      </p:sp>
      <p:sp>
        <p:nvSpPr>
          <p:cNvPr id="1630741842" name=""/>
          <p:cNvSpPr txBox="1"/>
          <p:nvPr/>
        </p:nvSpPr>
        <p:spPr bwMode="auto">
          <a:xfrm rot="0" flipH="0" flipV="0">
            <a:off x="328208" y="1107557"/>
            <a:ext cx="4069002" cy="146340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en-US" sz="9000" b="1" spc="-282">
                <a:solidFill>
                  <a:schemeClr val="bg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HAPPY</a:t>
            </a:r>
            <a:r>
              <a:rPr lang="en-US" sz="9000" b="1" spc="-282">
                <a:solidFill>
                  <a:schemeClr val="bg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sz="9000" spc="-282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12000303" name=""/>
          <p:cNvSpPr txBox="1"/>
          <p:nvPr/>
        </p:nvSpPr>
        <p:spPr bwMode="auto">
          <a:xfrm rot="0" flipH="0" flipV="0">
            <a:off x="328208" y="3855723"/>
            <a:ext cx="4070082" cy="146340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en-US" sz="9000" b="1" spc="-282">
                <a:solidFill>
                  <a:schemeClr val="bg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DAY</a:t>
            </a:r>
            <a:r>
              <a:rPr lang="en-US" sz="9000" b="1" spc="-282">
                <a:solidFill>
                  <a:schemeClr val="bg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sz="9000" spc="-282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14400105" name=""/>
          <p:cNvPicPr>
            <a:picLocks noChangeAspect="1"/>
          </p:cNvPicPr>
          <p:nvPr/>
        </p:nvPicPr>
        <p:blipFill>
          <a:blip r:embed="rId3"/>
          <a:srcRect l="0" t="0" r="32378" b="0"/>
          <a:stretch/>
        </p:blipFill>
        <p:spPr bwMode="auto">
          <a:xfrm rot="0" flipH="0" flipV="1">
            <a:off x="7743328" y="54018"/>
            <a:ext cx="4452018" cy="6756356"/>
          </a:xfrm>
          <a:prstGeom prst="rect">
            <a:avLst/>
          </a:prstGeom>
        </p:spPr>
      </p:pic>
      <p:pic>
        <p:nvPicPr>
          <p:cNvPr id="982311900" name=""/>
          <p:cNvPicPr>
            <a:picLocks noChangeAspect="1"/>
          </p:cNvPicPr>
          <p:nvPr/>
        </p:nvPicPr>
        <p:blipFill>
          <a:blip r:embed="rId4"/>
          <a:srcRect l="11399" t="-161" r="5834" b="3650"/>
          <a:stretch/>
        </p:blipFill>
        <p:spPr bwMode="auto">
          <a:xfrm flipH="0" flipV="0">
            <a:off x="6967823" y="1697149"/>
            <a:ext cx="4138747" cy="2751259"/>
          </a:xfrm>
          <a:prstGeom prst="rect">
            <a:avLst/>
          </a:prstGeom>
          <a:ln w="76199">
            <a:solidFill>
              <a:srgbClr val="FAD7EB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begin" delay="0">
                          <p:tn val="2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074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970" fill="hold"/>
                                        <p:tgtEl>
                                          <p:spTgt spid="1630741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970" fill="hold"/>
                                        <p:tgtEl>
                                          <p:spTgt spid="1630741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80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970" fill="hold"/>
                                        <p:tgtEl>
                                          <p:spTgt spid="1214807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970" fill="hold"/>
                                        <p:tgtEl>
                                          <p:spTgt spid="1214807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0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970" fill="hold"/>
                                        <p:tgtEl>
                                          <p:spTgt spid="312000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970" fill="hold"/>
                                        <p:tgtEl>
                                          <p:spTgt spid="312000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035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5" fill="hold"/>
                                        <p:tgtEl>
                                          <p:spTgt spid="775035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5" fill="hold"/>
                                        <p:tgtEl>
                                          <p:spTgt spid="775035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389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5" fill="hold"/>
                                        <p:tgtEl>
                                          <p:spTgt spid="1345389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5" fill="hold"/>
                                        <p:tgtEl>
                                          <p:spTgt spid="1345389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5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31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82311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82311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" fill="hold">
                            <p:stCondLst>
                              <p:cond delay="1505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00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1570"/>
                                        <p:tgtEl>
                                          <p:spTgt spid="514400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8820942" name=""/>
          <p:cNvPicPr>
            <a:picLocks noChangeAspect="1"/>
          </p:cNvPicPr>
          <p:nvPr/>
        </p:nvPicPr>
        <p:blipFill>
          <a:blip r:embed="rId3">
            <a:alphaModFix amt="99999"/>
          </a:blip>
          <a:srcRect l="-3437" t="0" r="-9602" b="13819"/>
          <a:stretch/>
        </p:blipFill>
        <p:spPr bwMode="auto">
          <a:xfrm flipH="0" flipV="0">
            <a:off x="-434251" y="2057400"/>
            <a:ext cx="13838944" cy="4800600"/>
          </a:xfrm>
          <a:prstGeom prst="rect">
            <a:avLst/>
          </a:prstGeom>
        </p:spPr>
      </p:pic>
      <p:sp>
        <p:nvSpPr>
          <p:cNvPr id="44222744" name=""/>
          <p:cNvSpPr/>
          <p:nvPr/>
        </p:nvSpPr>
        <p:spPr bwMode="auto">
          <a:xfrm flipH="0" flipV="0">
            <a:off x="8873622" y="-4261032"/>
            <a:ext cx="3379153" cy="6370863"/>
          </a:xfrm>
          <a:prstGeom prst="flowChartProcess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99224074" name=""/>
          <p:cNvSpPr/>
          <p:nvPr/>
        </p:nvSpPr>
        <p:spPr bwMode="auto">
          <a:xfrm flipH="0" flipV="0">
            <a:off x="5851767" y="-4261032"/>
            <a:ext cx="3021855" cy="6370863"/>
          </a:xfrm>
          <a:prstGeom prst="flowChartProcess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2467076" name=""/>
          <p:cNvSpPr/>
          <p:nvPr/>
        </p:nvSpPr>
        <p:spPr bwMode="auto">
          <a:xfrm flipH="0" flipV="0">
            <a:off x="2926122" y="-4261032"/>
            <a:ext cx="2973748" cy="6370863"/>
          </a:xfrm>
          <a:prstGeom prst="flowChartProcess">
            <a:avLst/>
          </a:prstGeom>
          <a:solidFill>
            <a:srgbClr val="EE81BD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69580513" name=""/>
          <p:cNvSpPr/>
          <p:nvPr/>
        </p:nvSpPr>
        <p:spPr bwMode="auto">
          <a:xfrm flipH="0" flipV="0">
            <a:off x="-20865" y="-4261032"/>
            <a:ext cx="2994615" cy="6370863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271817" name=""/>
          <p:cNvSpPr/>
          <p:nvPr/>
        </p:nvSpPr>
        <p:spPr bwMode="auto">
          <a:xfrm flipH="0" flipV="0">
            <a:off x="-20865" y="-27214"/>
            <a:ext cx="12273642" cy="1891392"/>
          </a:xfrm>
          <a:prstGeom prst="flowChartProcess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08092073" name="Title 1"/>
          <p:cNvSpPr>
            <a:spLocks noGrp="1"/>
          </p:cNvSpPr>
          <p:nvPr>
            <p:ph type="title"/>
          </p:nvPr>
        </p:nvSpPr>
        <p:spPr bwMode="auto">
          <a:xfrm flipH="0" flipV="0">
            <a:off x="415764" y="155989"/>
            <a:ext cx="9857034" cy="1372438"/>
          </a:xfrm>
        </p:spPr>
        <p:txBody>
          <a:bodyPr/>
          <a:lstStyle/>
          <a:p>
            <a:pPr>
              <a:defRPr/>
            </a:pPr>
            <a:r>
              <a:rPr lang="en-GB" sz="6000" b="1" i="0" u="none" strike="noStrike" cap="none" spc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A Childhood of Gratitude</a:t>
            </a:r>
            <a:endParaRPr/>
          </a:p>
        </p:txBody>
      </p:sp>
      <p:sp>
        <p:nvSpPr>
          <p:cNvPr id="1948419107" name="Content Placeholder 2"/>
          <p:cNvSpPr>
            <a:spLocks noGrp="1"/>
          </p:cNvSpPr>
          <p:nvPr/>
        </p:nvSpPr>
        <p:spPr bwMode="auto">
          <a:xfrm flipH="0" flipV="0">
            <a:off x="-7654474" y="402507"/>
            <a:ext cx="7435171" cy="1212880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4400" b="1" i="0" u="none" strike="noStrike" cap="none" spc="0">
                <a:solidFill>
                  <a:schemeClr val="accent1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A </a:t>
            </a:r>
            <a:r>
              <a:rPr lang="en-US" sz="4400" b="1" i="0" u="none" strike="noStrike" cap="none" spc="0">
                <a:solidFill>
                  <a:schemeClr val="accent1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M</a:t>
            </a:r>
            <a:r>
              <a:rPr lang="en-GB" sz="4400" b="1" i="0" u="none" strike="noStrike" cap="none" spc="0">
                <a:solidFill>
                  <a:schemeClr val="accent1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other teaches </a:t>
            </a:r>
            <a:r>
              <a:rPr lang="en-US" sz="4400" b="1" i="0" u="none" strike="noStrike" cap="none" spc="0">
                <a:solidFill>
                  <a:schemeClr val="accent1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her </a:t>
            </a:r>
            <a:r>
              <a:rPr lang="en-US" sz="4400" b="1" i="0" u="none" strike="noStrike" cap="none" spc="0">
                <a:solidFill>
                  <a:schemeClr val="accent1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C</a:t>
            </a:r>
            <a:r>
              <a:rPr lang="en-GB" sz="4400" b="1" i="0" u="none" strike="noStrike" cap="none" spc="0">
                <a:solidFill>
                  <a:schemeClr val="accent1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hild to</a:t>
            </a:r>
            <a:r>
              <a:rPr lang="en-GB" sz="4400" b="0" i="0" u="none" strike="noStrike" cap="none" spc="0">
                <a:solidFill>
                  <a:schemeClr val="accent1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4400">
                <a:solidFill>
                  <a:schemeClr val="accent1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...</a:t>
            </a:r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:push dir="r"/>
      </p:transition>
    </mc:Choice>
    <mc:Fallback>
      <p:transition spd="slow" advClick="1">
        <p:push dir="r"/>
      </p:transition>
    </mc:Fallback>
  </mc:AlternateContent>
  <p:timing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chemeClr val="bg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5617930" name=""/>
          <p:cNvSpPr/>
          <p:nvPr/>
        </p:nvSpPr>
        <p:spPr bwMode="auto">
          <a:xfrm flipH="0" flipV="0">
            <a:off x="8921250" y="-4261032"/>
            <a:ext cx="3276599" cy="6370864"/>
          </a:xfrm>
          <a:prstGeom prst="flowChartProcess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5642370" name=""/>
          <p:cNvSpPr/>
          <p:nvPr/>
        </p:nvSpPr>
        <p:spPr bwMode="auto">
          <a:xfrm flipH="0" flipV="0">
            <a:off x="5947499" y="-4261032"/>
            <a:ext cx="2973749" cy="6370864"/>
          </a:xfrm>
          <a:prstGeom prst="flowChartProcess">
            <a:avLst/>
          </a:prstGeom>
          <a:solidFill>
            <a:schemeClr val="accent5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43056870" name=""/>
          <p:cNvSpPr/>
          <p:nvPr/>
        </p:nvSpPr>
        <p:spPr bwMode="auto">
          <a:xfrm flipH="0" flipV="0">
            <a:off x="2973749" y="-4261032"/>
            <a:ext cx="2973749" cy="6370864"/>
          </a:xfrm>
          <a:prstGeom prst="flowChartProcess">
            <a:avLst/>
          </a:prstGeom>
          <a:solidFill>
            <a:srgbClr val="EE81BD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1366887" name=""/>
          <p:cNvSpPr/>
          <p:nvPr/>
        </p:nvSpPr>
        <p:spPr bwMode="auto">
          <a:xfrm flipH="0" flipV="0">
            <a:off x="0" y="-4261032"/>
            <a:ext cx="2973749" cy="6370864"/>
          </a:xfrm>
          <a:prstGeom prst="flowChartProcess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6488430" name=""/>
          <p:cNvSpPr/>
          <p:nvPr/>
        </p:nvSpPr>
        <p:spPr bwMode="auto">
          <a:xfrm flipH="0" flipV="0">
            <a:off x="-20865" y="-27214"/>
            <a:ext cx="12273642" cy="1891392"/>
          </a:xfrm>
          <a:prstGeom prst="flowChartProcess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5217758" name="Title 1"/>
          <p:cNvSpPr>
            <a:spLocks noGrp="1"/>
          </p:cNvSpPr>
          <p:nvPr>
            <p:ph type="title"/>
          </p:nvPr>
        </p:nvSpPr>
        <p:spPr bwMode="auto">
          <a:xfrm flipH="0" flipV="0">
            <a:off x="8586787" y="918482"/>
            <a:ext cx="3411045" cy="1372438"/>
          </a:xfrm>
        </p:spPr>
        <p:txBody>
          <a:bodyPr/>
          <a:lstStyle/>
          <a:p>
            <a:pPr>
              <a:defRPr/>
            </a:pPr>
            <a:r>
              <a:rPr lang="en-GB" sz="2200" b="1" i="0" u="none" strike="noStrike" cap="none" spc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A Childhood of Gratitude</a:t>
            </a:r>
            <a:endParaRPr/>
          </a:p>
        </p:txBody>
      </p:sp>
      <p:sp>
        <p:nvSpPr>
          <p:cNvPr id="264484755" name="Content Placeholder 2"/>
          <p:cNvSpPr>
            <a:spLocks noGrp="1"/>
          </p:cNvSpPr>
          <p:nvPr/>
        </p:nvSpPr>
        <p:spPr bwMode="auto">
          <a:xfrm flipH="0" flipV="0">
            <a:off x="373739" y="402507"/>
            <a:ext cx="7435171" cy="1212880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4400" b="1" i="0" u="none" strike="noStrike" cap="none" spc="0">
                <a:solidFill>
                  <a:schemeClr val="accent1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A </a:t>
            </a:r>
            <a:r>
              <a:rPr lang="en-US" sz="4400" b="1" i="0" u="none" strike="noStrike" cap="none" spc="0">
                <a:solidFill>
                  <a:schemeClr val="accent1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M</a:t>
            </a:r>
            <a:r>
              <a:rPr lang="en-US" sz="4400" b="1" i="0" u="none" strike="noStrike" cap="none" spc="0">
                <a:solidFill>
                  <a:schemeClr val="accent1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other teaches </a:t>
            </a:r>
            <a:r>
              <a:rPr lang="en-US" sz="4400" b="1" i="0" u="none" strike="noStrike" cap="none" spc="0">
                <a:solidFill>
                  <a:schemeClr val="accent1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her </a:t>
            </a:r>
            <a:r>
              <a:rPr lang="en-US" sz="4400" b="1" i="0" u="none" strike="noStrike" cap="none" spc="0">
                <a:solidFill>
                  <a:schemeClr val="accent1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C</a:t>
            </a:r>
            <a:r>
              <a:rPr lang="en-US" sz="4400" b="1" i="0" u="none" strike="noStrike" cap="none" spc="0">
                <a:solidFill>
                  <a:schemeClr val="accent1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hild to</a:t>
            </a:r>
            <a:r>
              <a:rPr lang="en-US" sz="4400" b="0" i="0" u="none" strike="noStrike" cap="none" spc="0">
                <a:solidFill>
                  <a:schemeClr val="accent1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4400">
                <a:solidFill>
                  <a:schemeClr val="accent1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...</a:t>
            </a:r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6141345" name=""/>
          <p:cNvSpPr txBox="1"/>
          <p:nvPr/>
        </p:nvSpPr>
        <p:spPr bwMode="auto">
          <a:xfrm flipH="0" flipV="0">
            <a:off x="729369" y="5391149"/>
            <a:ext cx="1324806" cy="640440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en-US" sz="36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Walk</a:t>
            </a:r>
            <a:endParaRPr sz="3600">
              <a:solidFill>
                <a:schemeClr val="tx1"/>
              </a:solidFill>
            </a:endParaRPr>
          </a:p>
        </p:txBody>
      </p:sp>
      <p:pic>
        <p:nvPicPr>
          <p:cNvPr id="19517270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11162" y="2636523"/>
            <a:ext cx="2047150" cy="2047150"/>
          </a:xfrm>
          <a:prstGeom prst="flowChartConnector">
            <a:avLst/>
          </a:prstGeom>
          <a:ln w="28575">
            <a:solidFill>
              <a:schemeClr val="bg1"/>
            </a:solidFill>
            <a:prstDash val="solid"/>
          </a:ln>
        </p:spPr>
      </p:pic>
      <p:sp>
        <p:nvSpPr>
          <p:cNvPr id="1286567441" name=""/>
          <p:cNvSpPr txBox="1"/>
          <p:nvPr/>
        </p:nvSpPr>
        <p:spPr bwMode="auto">
          <a:xfrm flipH="0" flipV="0">
            <a:off x="3703119" y="5391149"/>
            <a:ext cx="1147553" cy="640440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en-US" sz="36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Talk</a:t>
            </a:r>
            <a:endParaRPr sz="3600">
              <a:solidFill>
                <a:schemeClr val="tx1"/>
              </a:solidFill>
            </a:endParaRPr>
          </a:p>
        </p:txBody>
      </p:sp>
      <p:pic>
        <p:nvPicPr>
          <p:cNvPr id="1276609652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3420625" y="2620099"/>
            <a:ext cx="2079997" cy="2079997"/>
          </a:xfrm>
          <a:prstGeom prst="flowChartConnector">
            <a:avLst/>
          </a:prstGeom>
          <a:ln w="28575">
            <a:solidFill>
              <a:schemeClr val="bg1"/>
            </a:solidFill>
            <a:prstDash val="solid"/>
          </a:ln>
        </p:spPr>
      </p:pic>
      <p:sp>
        <p:nvSpPr>
          <p:cNvPr id="469089154" name=""/>
          <p:cNvSpPr txBox="1"/>
          <p:nvPr/>
        </p:nvSpPr>
        <p:spPr bwMode="auto">
          <a:xfrm flipH="0" flipV="0">
            <a:off x="6443506" y="5391149"/>
            <a:ext cx="1724860" cy="640440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en-US" sz="36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Dream</a:t>
            </a:r>
            <a:endParaRPr sz="3600">
              <a:solidFill>
                <a:schemeClr val="tx1"/>
              </a:solidFill>
            </a:endParaRPr>
          </a:p>
        </p:txBody>
      </p:sp>
      <p:sp>
        <p:nvSpPr>
          <p:cNvPr id="828615041" name=""/>
          <p:cNvSpPr txBox="1"/>
          <p:nvPr/>
        </p:nvSpPr>
        <p:spPr bwMode="auto">
          <a:xfrm flipH="0" flipV="0">
            <a:off x="9662956" y="5391149"/>
            <a:ext cx="1840274" cy="640440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en-US" sz="3600" b="1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Believe</a:t>
            </a:r>
            <a:endParaRPr sz="3600">
              <a:solidFill>
                <a:schemeClr val="tx1"/>
              </a:solidFill>
            </a:endParaRPr>
          </a:p>
        </p:txBody>
      </p:sp>
      <p:pic>
        <p:nvPicPr>
          <p:cNvPr id="893959810" name=""/>
          <p:cNvPicPr>
            <a:picLocks noChangeAspect="1"/>
          </p:cNvPicPr>
          <p:nvPr/>
        </p:nvPicPr>
        <p:blipFill>
          <a:blip r:embed="rId5"/>
          <a:srcRect l="23308" t="20833" r="20711" b="0"/>
          <a:stretch/>
        </p:blipFill>
        <p:spPr bwMode="auto">
          <a:xfrm flipH="0" flipV="0">
            <a:off x="6368043" y="2636523"/>
            <a:ext cx="2132663" cy="2063574"/>
          </a:xfrm>
          <a:prstGeom prst="flowChartConnector">
            <a:avLst/>
          </a:prstGeom>
          <a:ln w="28575">
            <a:solidFill>
              <a:schemeClr val="bg1"/>
            </a:solidFill>
            <a:prstDash val="solid"/>
          </a:ln>
        </p:spPr>
      </p:pic>
      <p:pic>
        <p:nvPicPr>
          <p:cNvPr id="519979752" name=""/>
          <p:cNvPicPr>
            <a:picLocks noChangeAspect="1"/>
          </p:cNvPicPr>
          <p:nvPr/>
        </p:nvPicPr>
        <p:blipFill>
          <a:blip r:embed="rId6"/>
          <a:srcRect l="20940" t="15555" r="20140" b="0"/>
          <a:stretch/>
        </p:blipFill>
        <p:spPr bwMode="auto">
          <a:xfrm flipH="0" flipV="0">
            <a:off x="9507398" y="2636523"/>
            <a:ext cx="2104302" cy="2063574"/>
          </a:xfrm>
          <a:prstGeom prst="flowChartConnector">
            <a:avLst/>
          </a:prstGeom>
          <a:ln w="28575">
            <a:solidFill>
              <a:schemeClr val="bg1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begin" delay="0">
                          <p:tn val="2"/>
                        </p:cond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43 L 0 0.807" pathEditMode="relative" ptsTypes="">
                                      <p:cBhvr>
                                        <p:cTn id="31" dur="1000" fill="hold"/>
                                        <p:tgtEl>
                                          <p:spTgt spid="19413668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1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970"/>
                                        <p:tgtEl>
                                          <p:spTgt spid="1951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7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8 L 0 0.84" pathEditMode="relative" ptsTypes="">
                                      <p:cBhvr>
                                        <p:cTn id="24" dur="1000" fill="hold"/>
                                        <p:tgtEl>
                                          <p:spTgt spid="16430568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7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660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976"/>
                                        <p:tgtEl>
                                          <p:spTgt spid="1276609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946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842" pathEditMode="relative" ptsTypes="">
                                      <p:cBhvr>
                                        <p:cTn id="17" dur="1000" fill="hold"/>
                                        <p:tgtEl>
                                          <p:spTgt spid="145642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946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95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76"/>
                                        <p:tgtEl>
                                          <p:spTgt spid="89395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922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842" pathEditMode="relative" ptsTypes="">
                                      <p:cBhvr>
                                        <p:cTn id="10" dur="1000" fill="hold"/>
                                        <p:tgtEl>
                                          <p:spTgt spid="10356179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" fill="hold">
                            <p:stCondLst>
                              <p:cond delay="6922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97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923"/>
                                        <p:tgtEl>
                                          <p:spTgt spid="519979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chemeClr val="accent5">
            <a:alpha val="92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0220262" name="Title 1"/>
          <p:cNvSpPr>
            <a:spLocks noGrp="1"/>
          </p:cNvSpPr>
          <p:nvPr/>
        </p:nvSpPr>
        <p:spPr bwMode="auto">
          <a:xfrm flipH="0" flipV="0">
            <a:off x="381524" y="-82411"/>
            <a:ext cx="11296400" cy="1781601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6000" b="1" i="0" u="none" strike="noStrike" cap="none" spc="0">
                <a:solidFill>
                  <a:schemeClr val="bg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The Power </a:t>
            </a:r>
            <a:r>
              <a:rPr lang="en-GB" sz="6000" b="1" i="0" u="none" strike="noStrike" cap="none" spc="0">
                <a:solidFill>
                  <a:schemeClr val="bg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of Mother</a:t>
            </a:r>
            <a:r>
              <a:rPr lang="en-US" sz="6000" b="1" i="0" u="none" strike="noStrike" cap="none" spc="0">
                <a:solidFill>
                  <a:schemeClr val="bg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’s </a:t>
            </a:r>
            <a:r>
              <a:rPr lang="en-US" sz="6000" b="1" i="0" u="none" strike="noStrike" cap="none" spc="0">
                <a:solidFill>
                  <a:schemeClr val="bg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Touch</a:t>
            </a:r>
            <a:endParaRPr sz="5400" b="1" i="0" u="none" strike="noStrike" cap="none" spc="0">
              <a:solidFill>
                <a:schemeClr val="bg1">
                  <a:lumMod val="95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83263039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71924" y="2051155"/>
            <a:ext cx="5664537" cy="3872241"/>
          </a:xfrm>
          <a:prstGeom prst="rect">
            <a:avLst/>
          </a:prstGeom>
          <a:ln w="76199">
            <a:solidFill>
              <a:srgbClr val="FAD4E9"/>
            </a:solidFill>
            <a:prstDash val="solid"/>
          </a:ln>
        </p:spPr>
      </p:pic>
      <p:sp>
        <p:nvSpPr>
          <p:cNvPr id="364963033" name=""/>
          <p:cNvSpPr/>
          <p:nvPr/>
        </p:nvSpPr>
        <p:spPr bwMode="auto">
          <a:xfrm flipH="0" flipV="0">
            <a:off x="6627582" y="3336017"/>
            <a:ext cx="286209" cy="286209"/>
          </a:xfrm>
          <a:prstGeom prst="heart">
            <a:avLst/>
          </a:prstGeom>
          <a:solidFill>
            <a:srgbClr val="FAD4E9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>
              <a:solidFill>
                <a:srgbClr val="FAD4E9"/>
              </a:solidFill>
            </a:endParaRPr>
          </a:p>
        </p:txBody>
      </p:sp>
      <p:sp>
        <p:nvSpPr>
          <p:cNvPr id="846372545" name=""/>
          <p:cNvSpPr/>
          <p:nvPr/>
        </p:nvSpPr>
        <p:spPr bwMode="auto">
          <a:xfrm flipH="0" flipV="0">
            <a:off x="6627582" y="4352325"/>
            <a:ext cx="286209" cy="286209"/>
          </a:xfrm>
          <a:prstGeom prst="hear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sp>
        <p:nvSpPr>
          <p:cNvPr id="493729286" name=""/>
          <p:cNvSpPr/>
          <p:nvPr/>
        </p:nvSpPr>
        <p:spPr bwMode="auto">
          <a:xfrm flipH="0" flipV="0">
            <a:off x="6627582" y="5368632"/>
            <a:ext cx="286209" cy="286209"/>
          </a:xfrm>
          <a:prstGeom prst="heart">
            <a:avLst/>
          </a:prstGeom>
          <a:solidFill>
            <a:srgbClr val="FAD4E9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63460955" name=""/>
          <p:cNvSpPr txBox="1"/>
          <p:nvPr/>
        </p:nvSpPr>
        <p:spPr bwMode="auto">
          <a:xfrm flipH="0" flipV="0">
            <a:off x="7371186" y="2051155"/>
            <a:ext cx="4254130" cy="8233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en-GB" sz="1600" b="0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Early closeness between a child and his mother</a:t>
            </a:r>
            <a:r>
              <a:rPr lang="ru-RU" sz="1600" b="0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US" sz="1600" b="0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helps</a:t>
            </a:r>
            <a:r>
              <a:rPr lang="en-GB" sz="1600" b="0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build </a:t>
            </a:r>
            <a:r>
              <a:rPr lang="en-GB" sz="1600" b="1" i="0" u="none" strike="noStrike" cap="none" spc="0">
                <a:solidFill>
                  <a:srgbClr val="FAD4E9"/>
                </a:solidFill>
                <a:latin typeface="Open Sans"/>
                <a:ea typeface="Open Sans"/>
                <a:cs typeface="Open Sans"/>
              </a:rPr>
              <a:t>healthy relationships</a:t>
            </a:r>
            <a:r>
              <a:rPr lang="en-GB" sz="1600" b="0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in the future</a:t>
            </a:r>
            <a:endParaRPr sz="1400"/>
          </a:p>
        </p:txBody>
      </p:sp>
      <p:sp>
        <p:nvSpPr>
          <p:cNvPr id="872720904" name=""/>
          <p:cNvSpPr txBox="1"/>
          <p:nvPr/>
        </p:nvSpPr>
        <p:spPr bwMode="auto">
          <a:xfrm flipH="0" flipV="0">
            <a:off x="7371186" y="3067462"/>
            <a:ext cx="4146975" cy="8233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en-GB" sz="1600" b="0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 mother's hug helps </a:t>
            </a:r>
            <a:r>
              <a:rPr lang="en-US" sz="1600" b="0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her</a:t>
            </a:r>
            <a:r>
              <a:rPr lang="en-GB" sz="1600" b="0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child </a:t>
            </a:r>
            <a:r>
              <a:rPr lang="en-GB" sz="16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reduce </a:t>
            </a:r>
            <a:endParaRPr lang="en-GB" sz="1600" b="0" i="0" u="none" strike="noStrike" cap="none" spc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>
              <a:defRPr/>
            </a:pPr>
            <a:r>
              <a:rPr lang="en-GB" sz="1600" b="0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the production of </a:t>
            </a:r>
            <a:r>
              <a:rPr lang="en-GB" sz="16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cortisol</a:t>
            </a:r>
            <a:r>
              <a:rPr lang="en-GB" sz="1600" b="0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and </a:t>
            </a:r>
            <a:r>
              <a:rPr lang="en-GB" sz="1600" b="1" i="0" u="none" strike="noStrike" cap="none" spc="0">
                <a:solidFill>
                  <a:srgbClr val="FAD4E9"/>
                </a:solidFill>
                <a:latin typeface="Open Sans"/>
                <a:ea typeface="Open Sans"/>
                <a:cs typeface="Open Sans"/>
              </a:rPr>
              <a:t>normalize the heartbeat</a:t>
            </a:r>
            <a:endParaRPr sz="1400" b="1">
              <a:solidFill>
                <a:srgbClr val="FAD4E9"/>
              </a:solidFill>
            </a:endParaRPr>
          </a:p>
        </p:txBody>
      </p:sp>
      <p:sp>
        <p:nvSpPr>
          <p:cNvPr id="1616128040" name=""/>
          <p:cNvSpPr txBox="1"/>
          <p:nvPr/>
        </p:nvSpPr>
        <p:spPr bwMode="auto">
          <a:xfrm flipH="0" flipV="0">
            <a:off x="7371186" y="4083770"/>
            <a:ext cx="4149855" cy="8233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en-GB" sz="1600" b="0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Warm interaction with the mother promotes more </a:t>
            </a:r>
            <a:r>
              <a:rPr lang="en-GB" sz="1600" b="1" i="0" u="none" strike="noStrike" cap="none" spc="0">
                <a:solidFill>
                  <a:srgbClr val="FAD4E9"/>
                </a:solidFill>
                <a:latin typeface="Open Sans"/>
                <a:ea typeface="Open Sans"/>
                <a:cs typeface="Open Sans"/>
              </a:rPr>
              <a:t>active development</a:t>
            </a:r>
            <a:r>
              <a:rPr lang="en-GB" sz="1600" b="0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</a:t>
            </a:r>
            <a:endParaRPr lang="en-GB" sz="1600" b="0" i="0" u="none" strike="noStrike" cap="none" spc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>
              <a:defRPr/>
            </a:pPr>
            <a:r>
              <a:rPr lang="en-GB" sz="1600" b="0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of neural connections in </a:t>
            </a:r>
            <a:r>
              <a:rPr lang="en-US" sz="1600" b="0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her</a:t>
            </a:r>
            <a:r>
              <a:rPr lang="en-GB" sz="1600" b="0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 child's brain</a:t>
            </a:r>
            <a:endParaRPr sz="1400"/>
          </a:p>
        </p:txBody>
      </p:sp>
      <p:sp>
        <p:nvSpPr>
          <p:cNvPr id="576351720" name=""/>
          <p:cNvSpPr txBox="1"/>
          <p:nvPr/>
        </p:nvSpPr>
        <p:spPr bwMode="auto">
          <a:xfrm flipH="0" flipV="0">
            <a:off x="7371186" y="5100077"/>
            <a:ext cx="4216284" cy="82332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en-GB" sz="1600" b="0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Children who receive regular maternal attention and affection show </a:t>
            </a:r>
            <a:r>
              <a:rPr lang="en-GB" sz="16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better learning outcomes</a:t>
            </a:r>
            <a:endParaRPr sz="1400" b="1">
              <a:solidFill>
                <a:schemeClr val="bg1"/>
              </a:solidFill>
            </a:endParaRPr>
          </a:p>
        </p:txBody>
      </p:sp>
      <p:sp>
        <p:nvSpPr>
          <p:cNvPr id="1316022969" name="Title 1"/>
          <p:cNvSpPr>
            <a:spLocks noGrp="1"/>
          </p:cNvSpPr>
          <p:nvPr>
            <p:ph type="title"/>
          </p:nvPr>
        </p:nvSpPr>
        <p:spPr bwMode="auto">
          <a:xfrm flipH="0" flipV="0">
            <a:off x="-11598375" y="151834"/>
            <a:ext cx="11498670" cy="1325559"/>
          </a:xfrm>
        </p:spPr>
        <p:txBody>
          <a:bodyPr/>
          <a:lstStyle/>
          <a:p>
            <a:pPr>
              <a:defRPr/>
            </a:pPr>
            <a:r>
              <a:rPr lang="en-US" sz="6000" b="1" i="0" u="none" strike="noStrike" cap="none" spc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Unwavering Care and Support</a:t>
            </a:r>
            <a:endParaRPr/>
          </a:p>
        </p:txBody>
      </p:sp>
      <p:sp>
        <p:nvSpPr>
          <p:cNvPr id="1202065994" name=""/>
          <p:cNvSpPr/>
          <p:nvPr/>
        </p:nvSpPr>
        <p:spPr bwMode="auto">
          <a:xfrm flipH="0" flipV="0">
            <a:off x="-13178998" y="2274093"/>
            <a:ext cx="12227716" cy="2619372"/>
          </a:xfrm>
          <a:prstGeom prst="flowChartProcess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47064196" name=""/>
          <p:cNvPicPr>
            <a:picLocks noChangeAspect="1"/>
          </p:cNvPicPr>
          <p:nvPr/>
        </p:nvPicPr>
        <p:blipFill>
          <a:blip r:embed="rId4"/>
          <a:srcRect l="0" t="0" r="0" b="12262"/>
          <a:stretch/>
        </p:blipFill>
        <p:spPr bwMode="auto">
          <a:xfrm rot="13017610" flipH="0" flipV="0">
            <a:off x="11029415" y="-241201"/>
            <a:ext cx="1072112" cy="1798815"/>
          </a:xfrm>
          <a:prstGeom prst="rect">
            <a:avLst/>
          </a:prstGeom>
        </p:spPr>
      </p:pic>
      <p:pic>
        <p:nvPicPr>
          <p:cNvPr id="1130855651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7989498" y="-4694872"/>
            <a:ext cx="2959412" cy="4582074"/>
          </a:xfrm>
          <a:prstGeom prst="rect">
            <a:avLst/>
          </a:prstGeom>
          <a:ln w="76199">
            <a:solidFill>
              <a:schemeClr val="bg1"/>
            </a:solidFill>
            <a:prstDash val="solid"/>
          </a:ln>
        </p:spPr>
      </p:pic>
      <p:sp>
        <p:nvSpPr>
          <p:cNvPr id="115920511" name=""/>
          <p:cNvSpPr/>
          <p:nvPr/>
        </p:nvSpPr>
        <p:spPr bwMode="auto">
          <a:xfrm flipH="0" flipV="0">
            <a:off x="6627582" y="2274092"/>
            <a:ext cx="286209" cy="286209"/>
          </a:xfrm>
          <a:prstGeom prst="hear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begin" delay="0">
                          <p:tn val="2"/>
                        </p:cond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630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32630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460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63460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63460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59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72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72720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72720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96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963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128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16128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16128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37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4637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35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6351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76351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" fill="hold">
                            <p:stCondLst>
                              <p:cond delay="4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72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500"/>
                                        <p:tgtEl>
                                          <p:spTgt spid="493729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FAD7EB">
            <a:alpha val="92000"/>
          </a:srgb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2946785" name=""/>
          <p:cNvSpPr/>
          <p:nvPr/>
        </p:nvSpPr>
        <p:spPr bwMode="auto">
          <a:xfrm flipH="0" flipV="0">
            <a:off x="-22685" y="2287717"/>
            <a:ext cx="12227716" cy="2619372"/>
          </a:xfrm>
          <a:prstGeom prst="flowChartProcess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9945508" name="Title 1"/>
          <p:cNvSpPr>
            <a:spLocks noGrp="1"/>
          </p:cNvSpPr>
          <p:nvPr/>
        </p:nvSpPr>
        <p:spPr bwMode="auto">
          <a:xfrm flipH="0" flipV="0">
            <a:off x="269071" y="-2114411"/>
            <a:ext cx="11296400" cy="1781601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6000" b="1" i="0" u="none" strike="noStrike" cap="none" spc="0">
                <a:solidFill>
                  <a:schemeClr val="bg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The Power </a:t>
            </a:r>
            <a:r>
              <a:rPr lang="en-GB" sz="6000" b="1" i="0" u="none" strike="noStrike" cap="none" spc="0">
                <a:solidFill>
                  <a:schemeClr val="bg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of Mother</a:t>
            </a:r>
            <a:r>
              <a:rPr lang="en-US" sz="6000" b="1" i="0" u="none" strike="noStrike" cap="none" spc="0">
                <a:solidFill>
                  <a:schemeClr val="bg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’s </a:t>
            </a:r>
            <a:r>
              <a:rPr lang="en-US" sz="6000" b="1" i="0" u="none" strike="noStrike" cap="none" spc="0">
                <a:solidFill>
                  <a:schemeClr val="bg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Touch</a:t>
            </a:r>
            <a:endParaRPr sz="5400" b="1" i="0" u="none" strike="noStrike" cap="none" spc="0">
              <a:solidFill>
                <a:schemeClr val="bg1">
                  <a:lumMod val="95000"/>
                </a:schemeClr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388900195" name="Title 1"/>
          <p:cNvSpPr>
            <a:spLocks noGrp="1"/>
          </p:cNvSpPr>
          <p:nvPr>
            <p:ph type="title"/>
          </p:nvPr>
        </p:nvSpPr>
        <p:spPr bwMode="auto">
          <a:xfrm flipH="0" flipV="0">
            <a:off x="411162" y="261849"/>
            <a:ext cx="11498670" cy="1325559"/>
          </a:xfrm>
        </p:spPr>
        <p:txBody>
          <a:bodyPr/>
          <a:lstStyle/>
          <a:p>
            <a:pPr>
              <a:defRPr/>
            </a:pPr>
            <a:r>
              <a:rPr lang="en-US" sz="6000" b="1" i="0" u="none" strike="noStrike" cap="none" spc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Unwavering Care and Support</a:t>
            </a:r>
            <a:endParaRPr/>
          </a:p>
        </p:txBody>
      </p:sp>
      <p:pic>
        <p:nvPicPr>
          <p:cNvPr id="1397557858" name=""/>
          <p:cNvPicPr>
            <a:picLocks noChangeAspect="1"/>
          </p:cNvPicPr>
          <p:nvPr/>
        </p:nvPicPr>
        <p:blipFill>
          <a:blip r:embed="rId3"/>
          <a:srcRect l="0" t="0" r="0" b="12262"/>
          <a:stretch/>
        </p:blipFill>
        <p:spPr bwMode="auto">
          <a:xfrm rot="2027342" flipH="0" flipV="0">
            <a:off x="1077041" y="5362672"/>
            <a:ext cx="1072112" cy="1798815"/>
          </a:xfrm>
          <a:prstGeom prst="rect">
            <a:avLst/>
          </a:prstGeom>
        </p:spPr>
      </p:pic>
      <p:pic>
        <p:nvPicPr>
          <p:cNvPr id="35701858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7989498" y="1643527"/>
            <a:ext cx="2959412" cy="4582074"/>
          </a:xfrm>
          <a:prstGeom prst="rect">
            <a:avLst/>
          </a:prstGeom>
          <a:ln w="76199">
            <a:solidFill>
              <a:schemeClr val="bg1"/>
            </a:solidFill>
            <a:prstDash val="solid"/>
          </a:ln>
        </p:spPr>
      </p:pic>
      <p:pic>
        <p:nvPicPr>
          <p:cNvPr id="728216554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-6195575" y="2051155"/>
            <a:ext cx="5664537" cy="3872241"/>
          </a:xfrm>
          <a:prstGeom prst="rect">
            <a:avLst/>
          </a:prstGeom>
          <a:ln w="76199">
            <a:solidFill>
              <a:srgbClr val="FAD4E9"/>
            </a:solidFill>
            <a:prstDash val="solid"/>
          </a:ln>
        </p:spPr>
      </p:pic>
      <p:sp>
        <p:nvSpPr>
          <p:cNvPr id="459704716" name=""/>
          <p:cNvSpPr/>
          <p:nvPr/>
        </p:nvSpPr>
        <p:spPr bwMode="auto">
          <a:xfrm>
            <a:off x="426933" y="2795337"/>
            <a:ext cx="6269816" cy="70139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r>
              <a:rPr sz="2000" b="0" i="0" u="none"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A mother’s care is constant — she listens, supports, and comforts through every stage of life</a:t>
            </a:r>
            <a:endParaRPr/>
          </a:p>
        </p:txBody>
      </p:sp>
      <p:sp>
        <p:nvSpPr>
          <p:cNvPr id="352390415" name=""/>
          <p:cNvSpPr txBox="1"/>
          <p:nvPr/>
        </p:nvSpPr>
        <p:spPr bwMode="auto">
          <a:xfrm flipH="0" flipV="0">
            <a:off x="426933" y="3775708"/>
            <a:ext cx="5949204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b="0" i="0" u="none"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Her quiet strength becomes a safe place where a child always feels seen and understood</a:t>
            </a:r>
            <a:endParaRPr/>
          </a:p>
        </p:txBody>
      </p:sp>
      <p:sp>
        <p:nvSpPr>
          <p:cNvPr id="337302767" name=""/>
          <p:cNvSpPr/>
          <p:nvPr/>
        </p:nvSpPr>
        <p:spPr bwMode="auto">
          <a:xfrm flipH="0" flipV="0">
            <a:off x="10072458" y="3487331"/>
            <a:ext cx="286209" cy="286209"/>
          </a:xfrm>
          <a:prstGeom prst="heart">
            <a:avLst/>
          </a:prstGeom>
          <a:solidFill>
            <a:srgbClr val="F76377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94880687" name=""/>
          <p:cNvSpPr/>
          <p:nvPr/>
        </p:nvSpPr>
        <p:spPr bwMode="auto">
          <a:xfrm flipH="0" flipV="0">
            <a:off x="9564456" y="3487331"/>
            <a:ext cx="286209" cy="286209"/>
          </a:xfrm>
          <a:prstGeom prst="heart">
            <a:avLst/>
          </a:prstGeom>
          <a:solidFill>
            <a:srgbClr val="F76377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>
              <a:solidFill>
                <a:srgbClr val="FAD4E9"/>
              </a:solidFill>
            </a:endParaRPr>
          </a:p>
        </p:txBody>
      </p:sp>
      <p:sp>
        <p:nvSpPr>
          <p:cNvPr id="1305091918" name=""/>
          <p:cNvSpPr/>
          <p:nvPr/>
        </p:nvSpPr>
        <p:spPr bwMode="auto">
          <a:xfrm flipH="0" flipV="0">
            <a:off x="9119956" y="3487331"/>
            <a:ext cx="286209" cy="286209"/>
          </a:xfrm>
          <a:prstGeom prst="heart">
            <a:avLst/>
          </a:prstGeom>
          <a:solidFill>
            <a:srgbClr val="F76377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sp>
        <p:nvSpPr>
          <p:cNvPr id="1476995686" name=""/>
          <p:cNvSpPr/>
          <p:nvPr/>
        </p:nvSpPr>
        <p:spPr bwMode="auto">
          <a:xfrm flipH="0" flipV="0">
            <a:off x="8643708" y="3487331"/>
            <a:ext cx="286209" cy="286209"/>
          </a:xfrm>
          <a:prstGeom prst="heart">
            <a:avLst/>
          </a:prstGeom>
          <a:solidFill>
            <a:srgbClr val="F76377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  <p:timing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rgbClr val="FAD4E9">
            <a:alpha val="92000"/>
          </a:srgb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64605083" name="Title 1"/>
          <p:cNvSpPr>
            <a:spLocks noGrp="1"/>
          </p:cNvSpPr>
          <p:nvPr>
            <p:ph type="title"/>
          </p:nvPr>
        </p:nvSpPr>
        <p:spPr bwMode="auto">
          <a:xfrm flipH="0" flipV="0">
            <a:off x="426935" y="151835"/>
            <a:ext cx="11498670" cy="1325560"/>
          </a:xfrm>
        </p:spPr>
        <p:txBody>
          <a:bodyPr/>
          <a:lstStyle/>
          <a:p>
            <a:pPr>
              <a:defRPr/>
            </a:pPr>
            <a:r>
              <a:rPr lang="en-US" sz="4000" b="1" i="0" u="none" strike="noStrike" cap="none" spc="0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Unwavering Care and Support</a:t>
            </a:r>
            <a:endParaRPr sz="4000"/>
          </a:p>
        </p:txBody>
      </p:sp>
      <p:pic>
        <p:nvPicPr>
          <p:cNvPr id="214105415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-6136043" y="2051155"/>
            <a:ext cx="5664537" cy="3872241"/>
          </a:xfrm>
          <a:prstGeom prst="rect">
            <a:avLst/>
          </a:prstGeom>
          <a:ln w="76199">
            <a:solidFill>
              <a:srgbClr val="FAD4E9"/>
            </a:solidFill>
            <a:prstDash val="solid"/>
          </a:ln>
        </p:spPr>
      </p:pic>
      <p:sp>
        <p:nvSpPr>
          <p:cNvPr id="1961280133" name=""/>
          <p:cNvSpPr/>
          <p:nvPr/>
        </p:nvSpPr>
        <p:spPr bwMode="auto">
          <a:xfrm rot="0" flipH="0" flipV="0">
            <a:off x="410398" y="2012400"/>
            <a:ext cx="2846423" cy="156474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90000" rIns="91440" bIns="90000" numCol="1" spcCol="0" rtlCol="0" fromWordArt="0" anchor="t" anchorCtr="0" forceAA="0" upright="0" compatLnSpc="0"/>
          <a:p>
            <a:pPr>
              <a:lnSpc>
                <a:spcPct val="100000"/>
              </a:lnSpc>
              <a:spcBef>
                <a:spcPts val="792"/>
              </a:spcBef>
              <a:spcAft>
                <a:spcPts val="1331"/>
              </a:spcAft>
              <a:defRPr/>
            </a:pPr>
            <a:r>
              <a:rPr lang="en-US" sz="1800" b="0" i="0" u="none" strike="noStrike" cap="none" spc="0">
                <a:solidFill>
                  <a:schemeClr val="accent5">
                    <a:lumMod val="75000"/>
                  </a:schemeClr>
                </a:solidFill>
                <a:latin typeface="Open Sans Extrabold"/>
                <a:ea typeface="Open Sans Extrabold"/>
                <a:cs typeface="Open Sans Extrabold"/>
              </a:rPr>
              <a:t>Right</a:t>
            </a:r>
            <a:r>
              <a:rPr lang="en-GB" sz="1800" b="0" i="0" u="none" strike="noStrike" cap="none" spc="0">
                <a:solidFill>
                  <a:schemeClr val="accent5">
                    <a:lumMod val="75000"/>
                  </a:schemeClr>
                </a:solidFill>
                <a:latin typeface="Open Sans Extrabold"/>
                <a:ea typeface="Open Sans Extrabold"/>
                <a:cs typeface="Open Sans Extrabold"/>
              </a:rPr>
              <a:t> Word</a:t>
            </a:r>
            <a:r>
              <a:rPr lang="en-US" sz="1800" b="0" i="0" u="none" strike="noStrike" cap="none" spc="0">
                <a:solidFill>
                  <a:schemeClr val="accent5">
                    <a:lumMod val="75000"/>
                  </a:schemeClr>
                </a:solidFill>
                <a:latin typeface="Open Sans Extrabold"/>
                <a:ea typeface="Open Sans Extrabold"/>
                <a:cs typeface="Open Sans Extrabold"/>
              </a:rPr>
              <a:t>s</a:t>
            </a:r>
            <a:endParaRPr lang="en-US" sz="1800" b="0" i="0" u="none" strike="noStrike" cap="none" spc="0">
              <a:solidFill>
                <a:schemeClr val="accent5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i="0" u="none" strike="noStrike" cap="none" spc="0">
                <a:solidFill>
                  <a:schemeClr val="accent5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Mom will always find words to comfort and inspire</a:t>
            </a:r>
            <a:endParaRPr sz="1800" b="0" i="0" u="none" strike="noStrike" cap="none" spc="0">
              <a:solidFill>
                <a:schemeClr val="bg1"/>
              </a:solidFill>
              <a:latin typeface="Open Sans"/>
              <a:cs typeface="Open Sans"/>
            </a:endParaRPr>
          </a:p>
          <a:p>
            <a:pPr>
              <a:defRPr/>
            </a:pPr>
            <a:endParaRPr/>
          </a:p>
        </p:txBody>
      </p:sp>
      <p:sp>
        <p:nvSpPr>
          <p:cNvPr id="984600664" name=""/>
          <p:cNvSpPr/>
          <p:nvPr/>
        </p:nvSpPr>
        <p:spPr bwMode="auto">
          <a:xfrm rot="0" flipH="0" flipV="0">
            <a:off x="4205943" y="2012400"/>
            <a:ext cx="2846423" cy="156474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90000" rIns="91440" bIns="90000" numCol="1" spcCol="0" rtlCol="0" fromWordArt="0" anchor="t" anchorCtr="0" forceAA="0" upright="0" compatLnSpc="0"/>
          <a:p>
            <a:pPr>
              <a:lnSpc>
                <a:spcPct val="100000"/>
              </a:lnSpc>
              <a:spcBef>
                <a:spcPts val="792"/>
              </a:spcBef>
              <a:spcAft>
                <a:spcPts val="1331"/>
              </a:spcAft>
              <a:defRPr/>
            </a:pPr>
            <a:r>
              <a:rPr lang="en-GB" sz="1800" b="0" i="0" u="none" strike="noStrike" cap="none" spc="0">
                <a:solidFill>
                  <a:schemeClr val="accent5">
                    <a:lumMod val="75000"/>
                  </a:schemeClr>
                </a:solidFill>
                <a:latin typeface="Open Sans Extrabold"/>
                <a:ea typeface="Open Sans Extrabold"/>
                <a:cs typeface="Open Sans Extrabold"/>
              </a:rPr>
              <a:t>Strongest Bond</a:t>
            </a:r>
            <a:endParaRPr lang="en-US" sz="1800" b="0" i="0" u="none" strike="noStrike" cap="none" spc="0">
              <a:solidFill>
                <a:schemeClr val="accent5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i="0" u="none" strike="noStrike" cap="none" spc="0">
                <a:solidFill>
                  <a:schemeClr val="accent5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A look, a hug, or silent support </a:t>
            </a:r>
            <a:r>
              <a:rPr lang="en-US" sz="1800" b="0" i="0" u="none" strike="noStrike" cap="none" spc="0">
                <a:solidFill>
                  <a:schemeClr val="accent5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everytime </a:t>
            </a:r>
            <a:r>
              <a:rPr lang="en-US" sz="1800" b="0" i="0" u="none" strike="noStrike" cap="none" spc="0">
                <a:solidFill>
                  <a:schemeClr val="accent5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when it’s needed most</a:t>
            </a:r>
            <a:endParaRPr sz="1800" b="0" i="0" u="none" strike="noStrike" cap="none" spc="0">
              <a:solidFill>
                <a:schemeClr val="bg1"/>
              </a:solidFill>
              <a:latin typeface="Open Sans"/>
              <a:cs typeface="Open Sans"/>
            </a:endParaRPr>
          </a:p>
          <a:p>
            <a:pPr>
              <a:defRPr/>
            </a:pPr>
            <a:endParaRPr/>
          </a:p>
        </p:txBody>
      </p:sp>
      <p:sp>
        <p:nvSpPr>
          <p:cNvPr id="828003867" name=""/>
          <p:cNvSpPr/>
          <p:nvPr/>
        </p:nvSpPr>
        <p:spPr bwMode="auto">
          <a:xfrm rot="0" flipH="0" flipV="0">
            <a:off x="410398" y="4330265"/>
            <a:ext cx="2846423" cy="156474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90000" rIns="91440" bIns="90000" numCol="1" spcCol="0" rtlCol="0" fromWordArt="0" anchor="t" anchorCtr="0" forceAA="0" upright="0" compatLnSpc="0"/>
          <a:p>
            <a:pPr>
              <a:lnSpc>
                <a:spcPct val="100000"/>
              </a:lnSpc>
              <a:spcBef>
                <a:spcPts val="792"/>
              </a:spcBef>
              <a:spcAft>
                <a:spcPts val="1331"/>
              </a:spcAft>
              <a:defRPr/>
            </a:pPr>
            <a:r>
              <a:rPr lang="en-US" sz="1800" b="0" i="0" u="none" strike="noStrike" cap="none" spc="0">
                <a:solidFill>
                  <a:schemeClr val="accent5">
                    <a:lumMod val="75000"/>
                  </a:schemeClr>
                </a:solidFill>
                <a:latin typeface="Open Sans Extrabold"/>
                <a:ea typeface="Open Sans Extrabold"/>
                <a:cs typeface="Open Sans Extrabold"/>
              </a:rPr>
              <a:t>S</a:t>
            </a:r>
            <a:r>
              <a:rPr lang="en-GB" sz="1800" b="0" i="0" u="none" strike="noStrike" cap="none" spc="0">
                <a:solidFill>
                  <a:schemeClr val="accent5">
                    <a:lumMod val="75000"/>
                  </a:schemeClr>
                </a:solidFill>
                <a:latin typeface="Open Sans Extrabold"/>
                <a:ea typeface="Open Sans Extrabold"/>
                <a:cs typeface="Open Sans Extrabold"/>
              </a:rPr>
              <a:t>incere joy</a:t>
            </a:r>
            <a:endParaRPr lang="en-US" sz="1800" b="0" i="0" u="none" strike="noStrike" cap="none" spc="0">
              <a:solidFill>
                <a:schemeClr val="accent5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i="0" u="none" strike="noStrike" cap="none" spc="0">
                <a:solidFill>
                  <a:schemeClr val="accent5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Mother </a:t>
            </a:r>
            <a:r>
              <a:rPr lang="en-GB" sz="1800" b="0" i="0" u="none" strike="noStrike" cap="none" spc="0">
                <a:solidFill>
                  <a:schemeClr val="accent5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rejoice</a:t>
            </a:r>
            <a:r>
              <a:rPr lang="en-US" sz="1800" b="0" i="0" u="none" strike="noStrike" cap="none" spc="0">
                <a:solidFill>
                  <a:schemeClr val="accent5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s</a:t>
            </a:r>
            <a:r>
              <a:rPr lang="en-GB" sz="1800" b="0" i="0" u="none" strike="noStrike" cap="none" spc="0">
                <a:solidFill>
                  <a:schemeClr val="accent5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 in </a:t>
            </a:r>
            <a:r>
              <a:rPr lang="en-US" sz="1800" b="0" i="0" u="none" strike="noStrike" cap="none" spc="0">
                <a:solidFill>
                  <a:schemeClr val="accent5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her </a:t>
            </a:r>
            <a:r>
              <a:rPr lang="en-GB" sz="1800" b="0" i="0" u="none" strike="noStrike" cap="none" spc="0">
                <a:solidFill>
                  <a:schemeClr val="accent5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child</a:t>
            </a:r>
            <a:r>
              <a:rPr lang="en-US" sz="1800" b="0" i="0" u="none" strike="noStrike" cap="none" spc="0">
                <a:solidFill>
                  <a:schemeClr val="accent5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ren’s</a:t>
            </a:r>
            <a:r>
              <a:rPr lang="en-GB" sz="1800" b="0" i="0" u="none" strike="noStrike" cap="none" spc="0">
                <a:solidFill>
                  <a:schemeClr val="accent5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 victories more than </a:t>
            </a:r>
            <a:r>
              <a:rPr lang="en-US" sz="1800" b="0" i="0" u="none" strike="noStrike" cap="none" spc="0">
                <a:solidFill>
                  <a:schemeClr val="accent5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they</a:t>
            </a:r>
            <a:r>
              <a:rPr lang="en-GB" sz="1800" b="0" i="0" u="none" strike="noStrike" cap="none" spc="0">
                <a:solidFill>
                  <a:schemeClr val="accent5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 do</a:t>
            </a:r>
            <a:endParaRPr sz="1800" b="0" i="0" u="none" strike="noStrike" cap="none" spc="0">
              <a:solidFill>
                <a:schemeClr val="bg1"/>
              </a:solidFill>
              <a:latin typeface="Open Sans"/>
              <a:cs typeface="Open Sans"/>
            </a:endParaRPr>
          </a:p>
          <a:p>
            <a:pPr>
              <a:defRPr/>
            </a:pPr>
            <a:endParaRPr/>
          </a:p>
        </p:txBody>
      </p:sp>
      <p:sp>
        <p:nvSpPr>
          <p:cNvPr id="1527985847" name=""/>
          <p:cNvSpPr/>
          <p:nvPr/>
        </p:nvSpPr>
        <p:spPr bwMode="auto">
          <a:xfrm rot="0" flipH="0" flipV="0">
            <a:off x="4205943" y="4330265"/>
            <a:ext cx="2846423" cy="1564740"/>
          </a:xfrm>
          <a:prstGeom prst="roundRect">
            <a:avLst>
              <a:gd name="adj" fmla="val 2166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90000" rIns="91440" bIns="90000" numCol="1" spcCol="0" rtlCol="0" fromWordArt="0" anchor="t" anchorCtr="0" forceAA="0" upright="0" compatLnSpc="0"/>
          <a:p>
            <a:pPr>
              <a:lnSpc>
                <a:spcPct val="100000"/>
              </a:lnSpc>
              <a:spcBef>
                <a:spcPts val="792"/>
              </a:spcBef>
              <a:spcAft>
                <a:spcPts val="1331"/>
              </a:spcAft>
              <a:defRPr/>
            </a:pPr>
            <a:r>
              <a:rPr lang="en-US" sz="1800" b="0" i="0" u="none" strike="noStrike" cap="none" spc="0">
                <a:solidFill>
                  <a:schemeClr val="accent5">
                    <a:lumMod val="75000"/>
                  </a:schemeClr>
                </a:solidFill>
                <a:latin typeface="Open Sans Extrabold"/>
                <a:ea typeface="Open Sans Extrabold"/>
                <a:cs typeface="Open Sans Extrabold"/>
              </a:rPr>
              <a:t>Unconditional Love</a:t>
            </a:r>
            <a:endParaRPr lang="en-US" sz="1800" b="0" i="0" u="none" strike="noStrike" cap="none" spc="0">
              <a:solidFill>
                <a:schemeClr val="accent5">
                  <a:lumMod val="75000"/>
                </a:schemeClr>
              </a:solidFill>
              <a:latin typeface="Times New Roman"/>
              <a:cs typeface="Times New Roman"/>
            </a:endParaRPr>
          </a:p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0" i="0" u="none" strike="noStrike" cap="none" spc="0">
                <a:solidFill>
                  <a:schemeClr val="accent5">
                    <a:lumMod val="75000"/>
                  </a:schemeClr>
                </a:solidFill>
                <a:latin typeface="Open Sans"/>
                <a:ea typeface="Open Sans"/>
                <a:cs typeface="Open Sans"/>
              </a:rPr>
              <a:t>A mother’s love stays constant, no matter the distance or time</a:t>
            </a:r>
            <a:endParaRPr sz="1800" b="0" i="0" u="none" strike="noStrike" cap="none" spc="0">
              <a:solidFill>
                <a:schemeClr val="bg1"/>
              </a:solidFill>
              <a:latin typeface="Open Sans"/>
              <a:cs typeface="Open Sans"/>
            </a:endParaRPr>
          </a:p>
          <a:p>
            <a:pPr>
              <a:defRPr/>
            </a:pPr>
            <a:endParaRPr/>
          </a:p>
        </p:txBody>
      </p:sp>
      <p:sp>
        <p:nvSpPr>
          <p:cNvPr id="269387726" name=""/>
          <p:cNvSpPr/>
          <p:nvPr/>
        </p:nvSpPr>
        <p:spPr bwMode="auto">
          <a:xfrm flipH="0" flipV="0">
            <a:off x="1924614" y="1908051"/>
            <a:ext cx="286209" cy="286209"/>
          </a:xfrm>
          <a:prstGeom prst="heart">
            <a:avLst/>
          </a:prstGeom>
          <a:solidFill>
            <a:srgbClr val="F76377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9276249" name=""/>
          <p:cNvSpPr/>
          <p:nvPr/>
        </p:nvSpPr>
        <p:spPr bwMode="auto">
          <a:xfrm flipH="0" flipV="0">
            <a:off x="6254749" y="1908051"/>
            <a:ext cx="286209" cy="286209"/>
          </a:xfrm>
          <a:prstGeom prst="heart">
            <a:avLst/>
          </a:prstGeom>
          <a:solidFill>
            <a:srgbClr val="F76377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sp>
        <p:nvSpPr>
          <p:cNvPr id="2135170118" name=""/>
          <p:cNvSpPr/>
          <p:nvPr/>
        </p:nvSpPr>
        <p:spPr bwMode="auto">
          <a:xfrm flipH="0" flipV="0">
            <a:off x="6532103" y="4236618"/>
            <a:ext cx="286209" cy="286209"/>
          </a:xfrm>
          <a:prstGeom prst="heart">
            <a:avLst/>
          </a:prstGeom>
          <a:solidFill>
            <a:srgbClr val="F76377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pic>
        <p:nvPicPr>
          <p:cNvPr id="652985448" name=""/>
          <p:cNvPicPr>
            <a:picLocks noChangeAspect="1"/>
          </p:cNvPicPr>
          <p:nvPr/>
        </p:nvPicPr>
        <p:blipFill>
          <a:blip r:embed="rId4"/>
          <a:srcRect l="0" t="0" r="0" b="5605"/>
          <a:stretch/>
        </p:blipFill>
        <p:spPr bwMode="auto">
          <a:xfrm flipH="0" flipV="0">
            <a:off x="7441952" y="-55376"/>
            <a:ext cx="4736348" cy="6922238"/>
          </a:xfrm>
          <a:prstGeom prst="rect">
            <a:avLst/>
          </a:prstGeom>
          <a:ln w="76199">
            <a:noFill/>
            <a:prstDash val="solid"/>
          </a:ln>
        </p:spPr>
      </p:pic>
      <p:sp>
        <p:nvSpPr>
          <p:cNvPr id="1985690012" name=""/>
          <p:cNvSpPr/>
          <p:nvPr/>
        </p:nvSpPr>
        <p:spPr bwMode="auto">
          <a:xfrm flipH="0" flipV="0">
            <a:off x="1924614" y="4250889"/>
            <a:ext cx="286209" cy="286209"/>
          </a:xfrm>
          <a:prstGeom prst="heart">
            <a:avLst/>
          </a:prstGeom>
          <a:solidFill>
            <a:srgbClr val="F76377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  <p:timing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chemeClr val="accent1">
            <a:lumMod val="75000"/>
            <a:alpha val="84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7684051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8228437" y="3167062"/>
            <a:ext cx="3214687" cy="3225264"/>
          </a:xfrm>
          <a:prstGeom prst="rect">
            <a:avLst/>
          </a:prstGeom>
        </p:spPr>
      </p:pic>
      <p:sp>
        <p:nvSpPr>
          <p:cNvPr id="1308141269" name="Title 1"/>
          <p:cNvSpPr>
            <a:spLocks noGrp="1"/>
          </p:cNvSpPr>
          <p:nvPr>
            <p:ph type="title"/>
          </p:nvPr>
        </p:nvSpPr>
        <p:spPr bwMode="auto">
          <a:xfrm flipH="0" flipV="0">
            <a:off x="513878" y="151835"/>
            <a:ext cx="10929245" cy="1325560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5000" lnSpcReduction="1000"/>
          </a:bodyPr>
          <a:lstStyle/>
          <a:p>
            <a:pPr>
              <a:defRPr/>
            </a:pPr>
            <a:r>
              <a:rPr lang="en-US" sz="6000" b="1" i="0" u="none" strike="noStrike" cap="none" spc="0">
                <a:solidFill>
                  <a:schemeClr val="bg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Wishing happiness to all mothers</a:t>
            </a:r>
            <a:endParaRPr/>
          </a:p>
        </p:txBody>
      </p:sp>
      <p:sp>
        <p:nvSpPr>
          <p:cNvPr id="1316710658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513878" y="3579848"/>
            <a:ext cx="4777093" cy="852579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 lang="en-GB" sz="1900" b="0" i="0" u="none" strike="noStrike" cap="none" spc="0">
                <a:solidFill>
                  <a:schemeClr val="bg1">
                    <a:lumMod val="95000"/>
                  </a:schemeClr>
                </a:solidFill>
                <a:latin typeface="Open Sans"/>
                <a:ea typeface="Open Sans"/>
                <a:cs typeface="Open Sans"/>
              </a:rPr>
              <a:t>May there always be sunshine in your heart and your eyes shine with happiness</a:t>
            </a:r>
            <a:endParaRPr/>
          </a:p>
        </p:txBody>
      </p:sp>
      <p:sp>
        <p:nvSpPr>
          <p:cNvPr id="643611281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513878" y="1944045"/>
            <a:ext cx="4880870" cy="1457209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sz="1900" b="0" i="0" u="none" strike="noStrike" cap="none" spc="0">
                <a:solidFill>
                  <a:schemeClr val="bg1">
                    <a:lumMod val="95000"/>
                  </a:schemeClr>
                </a:solidFill>
                <a:latin typeface="Open Sans"/>
                <a:ea typeface="Open Sans"/>
                <a:cs typeface="Open Sans"/>
              </a:rPr>
              <a:t>The heart of a mother is a deep abyss</a:t>
            </a:r>
            <a:endParaRPr sz="1900" b="0" i="0" u="none" strike="noStrike" cap="none" spc="0">
              <a:solidFill>
                <a:schemeClr val="bg1">
                  <a:lumMod val="95000"/>
                </a:schemeClr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595"/>
              </a:spcAft>
              <a:buFont typeface="Arial"/>
              <a:buNone/>
              <a:defRPr/>
            </a:pPr>
            <a:r>
              <a:rPr lang="en-US" sz="1900" b="0" i="0" u="none" strike="noStrike" cap="none" spc="0">
                <a:solidFill>
                  <a:schemeClr val="bg1">
                    <a:lumMod val="95000"/>
                  </a:schemeClr>
                </a:solidFill>
                <a:latin typeface="Open Sans"/>
                <a:ea typeface="Open Sans"/>
                <a:cs typeface="Open Sans"/>
              </a:rPr>
              <a:t>At the bottom of which you will always find forgiveness</a:t>
            </a:r>
            <a:endParaRPr sz="1900" b="0" i="0" u="none" strike="noStrike" cap="none" spc="0">
              <a:solidFill>
                <a:schemeClr val="bg1">
                  <a:lumMod val="95000"/>
                </a:schemeClr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sz="1900" b="0" i="1" u="none" strike="noStrike" cap="none" spc="0">
                <a:solidFill>
                  <a:schemeClr val="bg1">
                    <a:lumMod val="95000"/>
                  </a:schemeClr>
                </a:solidFill>
                <a:latin typeface="Open Sans"/>
                <a:ea typeface="Open Sans"/>
                <a:cs typeface="Open Sans"/>
              </a:rPr>
              <a:t>Honore de Balzac</a:t>
            </a:r>
            <a:endParaRPr/>
          </a:p>
        </p:txBody>
      </p:sp>
      <p:pic>
        <p:nvPicPr>
          <p:cNvPr id="1531072980" name=""/>
          <p:cNvPicPr>
            <a:picLocks noChangeAspect="1"/>
          </p:cNvPicPr>
          <p:nvPr/>
        </p:nvPicPr>
        <p:blipFill>
          <a:blip r:embed="rId4"/>
          <a:srcRect l="11391" t="15625" r="8718" b="23974"/>
          <a:stretch/>
        </p:blipFill>
        <p:spPr bwMode="auto">
          <a:xfrm flipH="0" flipV="0">
            <a:off x="6749840" y="2000497"/>
            <a:ext cx="4118773" cy="4152079"/>
          </a:xfrm>
          <a:prstGeom prst="flowChartConnector">
            <a:avLst/>
          </a:prstGeom>
          <a:ln w="76199">
            <a:solidFill>
              <a:srgbClr val="FAD0DC"/>
            </a:solidFill>
            <a:prstDash val="solid"/>
          </a:ln>
        </p:spPr>
      </p:pic>
      <p:pic>
        <p:nvPicPr>
          <p:cNvPr id="2140083965" name=""/>
          <p:cNvPicPr>
            <a:picLocks noChangeAspect="1"/>
          </p:cNvPicPr>
          <p:nvPr/>
        </p:nvPicPr>
        <p:blipFill>
          <a:blip r:embed="rId5"/>
          <a:srcRect l="0" t="0" r="0" b="12262"/>
          <a:stretch/>
        </p:blipFill>
        <p:spPr bwMode="auto">
          <a:xfrm rot="2285448" flipH="0" flipV="0">
            <a:off x="1084997" y="5307599"/>
            <a:ext cx="1067380" cy="1790875"/>
          </a:xfrm>
          <a:prstGeom prst="rect">
            <a:avLst/>
          </a:prstGeom>
        </p:spPr>
      </p:pic>
      <p:sp>
        <p:nvSpPr>
          <p:cNvPr id="141941359" name="Content Placeholder 2"/>
          <p:cNvSpPr>
            <a:spLocks noGrp="1"/>
          </p:cNvSpPr>
          <p:nvPr/>
        </p:nvSpPr>
        <p:spPr bwMode="auto">
          <a:xfrm flipH="0" flipV="0">
            <a:off x="-3325474" y="-1674117"/>
            <a:ext cx="9018072" cy="145675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8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8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GB" sz="6000" b="1" i="0" u="none" strike="noStrike" cap="none" spc="0">
                <a:solidFill>
                  <a:schemeClr val="bg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You mean the world to us</a:t>
            </a:r>
            <a:endParaRPr/>
          </a:p>
        </p:txBody>
      </p:sp>
      <p:pic>
        <p:nvPicPr>
          <p:cNvPr id="1748940453" name=""/>
          <p:cNvPicPr>
            <a:picLocks noChangeAspect="1"/>
          </p:cNvPicPr>
          <p:nvPr/>
        </p:nvPicPr>
        <p:blipFill>
          <a:blip r:embed="rId5"/>
          <a:srcRect l="0" t="0" r="0" b="12262"/>
          <a:stretch/>
        </p:blipFill>
        <p:spPr bwMode="auto">
          <a:xfrm rot="14314330" flipH="0" flipV="0">
            <a:off x="11239859" y="991316"/>
            <a:ext cx="779021" cy="1307059"/>
          </a:xfrm>
          <a:prstGeom prst="rect">
            <a:avLst/>
          </a:prstGeom>
        </p:spPr>
      </p:pic>
      <p:pic>
        <p:nvPicPr>
          <p:cNvPr id="412943890" name=""/>
          <p:cNvPicPr>
            <a:picLocks noChangeAspect="1"/>
          </p:cNvPicPr>
          <p:nvPr/>
        </p:nvPicPr>
        <p:blipFill>
          <a:blip r:embed="rId5"/>
          <a:srcRect l="0" t="0" r="0" b="12262"/>
          <a:stretch/>
        </p:blipFill>
        <p:spPr bwMode="auto">
          <a:xfrm rot="295095" flipH="0" flipV="0">
            <a:off x="4757281" y="5307599"/>
            <a:ext cx="1067380" cy="1790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:push dir="l"/>
      </p:transition>
    </mc:Choice>
    <mc:Fallback>
      <p:transition spd="slow" advClick="1">
        <p:push dir="l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begin" delay="0">
                          <p:tn val="2"/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6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36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71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1671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1072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31072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84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64" fill="hold"/>
                                        <p:tgtEl>
                                          <p:spTgt spid="476840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64" fill="hold"/>
                                        <p:tgtEl>
                                          <p:spTgt spid="476840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9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8405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39999">
                                      <p:cBhvr>
                                        <p:cTn id="21" dur="399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768405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99" fill="hold">
                                          <p:stCondLst>
                                            <p:cond delay="798"/>
                                          </p:stCondLst>
                                        </p:cTn>
                                        <p:tgtEl>
                                          <p:spTgt spid="4768405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39999">
                                      <p:cBhvr>
                                        <p:cTn id="19" dur="399" fill="hold">
                                          <p:stCondLst>
                                            <p:cond delay="1196"/>
                                          </p:stCondLst>
                                        </p:cTn>
                                        <p:tgtEl>
                                          <p:spTgt spid="4768405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399" fill="hold">
                                          <p:stCondLst>
                                            <p:cond delay="1595"/>
                                          </p:stCondLst>
                                        </p:cTn>
                                        <p:tgtEl>
                                          <p:spTgt spid="4768405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94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8940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8940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4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2943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2943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083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40083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" dur="500" fill="hold"/>
                                        <p:tgtEl>
                                          <p:spTgt spid="2140083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chemeClr val="accent1">
            <a:lumMod val="75000"/>
            <a:alpha val="84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19849773" name="Title 1"/>
          <p:cNvSpPr>
            <a:spLocks noGrp="1"/>
          </p:cNvSpPr>
          <p:nvPr>
            <p:ph type="title"/>
          </p:nvPr>
        </p:nvSpPr>
        <p:spPr bwMode="auto">
          <a:xfrm flipH="0" flipV="0">
            <a:off x="4202048" y="-1372438"/>
            <a:ext cx="10197340" cy="1325561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 lang="en-US" sz="6000" b="1" i="0" u="none" strike="noStrike" cap="none" spc="0">
                <a:solidFill>
                  <a:schemeClr val="bg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Wishing happiness to all mothers</a:t>
            </a:r>
            <a:endParaRPr/>
          </a:p>
        </p:txBody>
      </p:sp>
      <p:sp>
        <p:nvSpPr>
          <p:cNvPr id="568148987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-6452660" y="1866516"/>
            <a:ext cx="6442718" cy="115711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sz="1900" b="0" i="0" u="none" strike="noStrike" cap="none" spc="0">
                <a:solidFill>
                  <a:schemeClr val="bg1">
                    <a:lumMod val="95000"/>
                  </a:schemeClr>
                </a:solidFill>
                <a:latin typeface="Open Sans"/>
                <a:ea typeface="Open Sans"/>
                <a:cs typeface="Open Sans"/>
              </a:rPr>
              <a:t>The heart of a mother is a deep abyss</a:t>
            </a:r>
            <a:endParaRPr sz="1900" b="0" i="0" u="none" strike="noStrike" cap="none" spc="0">
              <a:solidFill>
                <a:schemeClr val="bg1">
                  <a:lumMod val="95000"/>
                </a:schemeClr>
              </a:solidFill>
              <a:latin typeface="Open Sans"/>
              <a:cs typeface="Open Sans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sz="1900" b="0" i="0" u="none" strike="noStrike" cap="none" spc="0">
                <a:solidFill>
                  <a:schemeClr val="bg1">
                    <a:lumMod val="95000"/>
                  </a:schemeClr>
                </a:solidFill>
                <a:latin typeface="Open Sans"/>
                <a:ea typeface="Open Sans"/>
                <a:cs typeface="Open Sans"/>
              </a:rPr>
              <a:t>At the bottom of which you will always find forgiveness.</a:t>
            </a:r>
            <a:endParaRPr sz="1900" b="0" i="0" u="none" strike="noStrike" cap="none" spc="0">
              <a:solidFill>
                <a:schemeClr val="bg1">
                  <a:lumMod val="95000"/>
                </a:schemeClr>
              </a:solidFill>
              <a:latin typeface="Open Sans"/>
              <a:cs typeface="Open Sans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sz="1600" b="0" i="1" u="none" strike="noStrike" cap="none" spc="0">
                <a:solidFill>
                  <a:schemeClr val="bg1">
                    <a:lumMod val="95000"/>
                  </a:schemeClr>
                </a:solidFill>
                <a:latin typeface="Open Sans"/>
                <a:ea typeface="Open Sans"/>
                <a:cs typeface="Open Sans"/>
              </a:rPr>
              <a:t>Honore de Balzac</a:t>
            </a:r>
            <a:endParaRPr/>
          </a:p>
        </p:txBody>
      </p:sp>
      <p:pic>
        <p:nvPicPr>
          <p:cNvPr id="1760019160" name=""/>
          <p:cNvPicPr>
            <a:picLocks noChangeAspect="1"/>
          </p:cNvPicPr>
          <p:nvPr/>
        </p:nvPicPr>
        <p:blipFill>
          <a:blip r:embed="rId3"/>
          <a:srcRect l="11391" t="15625" r="8718" b="23974"/>
          <a:stretch/>
        </p:blipFill>
        <p:spPr bwMode="auto">
          <a:xfrm flipH="0" flipV="0">
            <a:off x="767031" y="559008"/>
            <a:ext cx="778637" cy="784934"/>
          </a:xfrm>
          <a:prstGeom prst="flowChartConnector">
            <a:avLst/>
          </a:prstGeom>
          <a:ln w="76199">
            <a:solidFill>
              <a:srgbClr val="FAD0DC"/>
            </a:solidFill>
            <a:prstDash val="solid"/>
          </a:ln>
        </p:spPr>
      </p:pic>
      <p:sp>
        <p:nvSpPr>
          <p:cNvPr id="302729663" name="Content Placeholder 2"/>
          <p:cNvSpPr>
            <a:spLocks noGrp="1"/>
          </p:cNvSpPr>
          <p:nvPr/>
        </p:nvSpPr>
        <p:spPr bwMode="auto">
          <a:xfrm flipH="0" flipV="0">
            <a:off x="1853743" y="469008"/>
            <a:ext cx="9018072" cy="145675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GB" sz="6000" b="1" i="0" u="none" strike="noStrike" cap="none" spc="0">
                <a:solidFill>
                  <a:srgbClr val="FAD4E9"/>
                </a:solidFill>
                <a:latin typeface="Times New Roman"/>
                <a:ea typeface="Times New Roman"/>
                <a:cs typeface="Times New Roman"/>
              </a:rPr>
              <a:t>You mean the world to us</a:t>
            </a:r>
            <a:endParaRPr/>
          </a:p>
        </p:txBody>
      </p:sp>
      <p:sp>
        <p:nvSpPr>
          <p:cNvPr id="1098336649" name="Content Placeholder 2"/>
          <p:cNvSpPr>
            <a:spLocks noGrp="1"/>
          </p:cNvSpPr>
          <p:nvPr/>
        </p:nvSpPr>
        <p:spPr bwMode="auto">
          <a:xfrm flipH="0" flipV="0">
            <a:off x="7852793" y="5936144"/>
            <a:ext cx="4169408" cy="601839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GB" sz="1900" b="1" i="0" u="none" strike="noStrike" cap="none" spc="0">
                <a:solidFill>
                  <a:srgbClr val="FAD4E9"/>
                </a:solidFill>
                <a:latin typeface="Open Sans"/>
                <a:ea typeface="Open Sans"/>
                <a:cs typeface="Open Sans"/>
              </a:rPr>
              <a:t>Thank you</a:t>
            </a:r>
            <a:r>
              <a:rPr lang="en-GB" sz="1900" b="0" i="0" u="none" strike="noStrike" cap="none" spc="0">
                <a:solidFill>
                  <a:schemeClr val="bg1">
                    <a:lumMod val="95000"/>
                  </a:schemeClr>
                </a:solidFill>
                <a:latin typeface="Open Sans"/>
                <a:ea typeface="Open Sans"/>
                <a:cs typeface="Open Sans"/>
              </a:rPr>
              <a:t> for your endless love</a:t>
            </a:r>
            <a:endParaRPr/>
          </a:p>
        </p:txBody>
      </p:sp>
      <p:pic>
        <p:nvPicPr>
          <p:cNvPr id="765602731" name=""/>
          <p:cNvPicPr>
            <a:picLocks noChangeAspect="1"/>
          </p:cNvPicPr>
          <p:nvPr/>
        </p:nvPicPr>
        <p:blipFill>
          <a:blip r:embed="rId4"/>
          <a:srcRect l="0" t="0" r="0" b="12262"/>
          <a:stretch/>
        </p:blipFill>
        <p:spPr bwMode="auto">
          <a:xfrm rot="17446633" flipH="0" flipV="0">
            <a:off x="10101741" y="1375844"/>
            <a:ext cx="1734859" cy="2910785"/>
          </a:xfrm>
          <a:prstGeom prst="rect">
            <a:avLst/>
          </a:prstGeom>
        </p:spPr>
      </p:pic>
      <p:pic>
        <p:nvPicPr>
          <p:cNvPr id="152019144" name=""/>
          <p:cNvPicPr>
            <a:picLocks noChangeAspect="1"/>
          </p:cNvPicPr>
          <p:nvPr/>
        </p:nvPicPr>
        <p:blipFill>
          <a:blip r:embed="rId4"/>
          <a:srcRect l="0" t="0" r="0" b="12262"/>
          <a:stretch/>
        </p:blipFill>
        <p:spPr bwMode="auto">
          <a:xfrm rot="6516625" flipH="0" flipV="0">
            <a:off x="409633" y="4047461"/>
            <a:ext cx="1846083" cy="3097401"/>
          </a:xfrm>
          <a:prstGeom prst="rect">
            <a:avLst/>
          </a:prstGeom>
        </p:spPr>
      </p:pic>
      <p:pic>
        <p:nvPicPr>
          <p:cNvPr id="1518919500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9683101" flipH="0" flipV="0">
            <a:off x="3786720" y="1619068"/>
            <a:ext cx="4557508" cy="4576398"/>
          </a:xfrm>
          <a:prstGeom prst="rect">
            <a:avLst/>
          </a:prstGeom>
        </p:spPr>
      </p:pic>
      <p:sp>
        <p:nvSpPr>
          <p:cNvPr id="736686171" name="Content Placeholder 2"/>
          <p:cNvSpPr>
            <a:spLocks noGrp="1"/>
          </p:cNvSpPr>
          <p:nvPr/>
        </p:nvSpPr>
        <p:spPr bwMode="auto">
          <a:xfrm flipH="0" flipV="0">
            <a:off x="-5346375" y="3732247"/>
            <a:ext cx="4777092" cy="852579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GB" sz="1900" b="0" i="0" u="none" strike="noStrike" cap="none" spc="0">
                <a:solidFill>
                  <a:schemeClr val="bg1">
                    <a:lumMod val="95000"/>
                  </a:schemeClr>
                </a:solidFill>
                <a:latin typeface="Open Sans"/>
                <a:ea typeface="Open Sans"/>
                <a:cs typeface="Open Sans"/>
              </a:rPr>
              <a:t>May there always be sunshine in your heart and your eyes shine with happiness</a:t>
            </a:r>
            <a:endParaRPr/>
          </a:p>
        </p:txBody>
      </p:sp>
      <p:pic>
        <p:nvPicPr>
          <p:cNvPr id="1293844821" name=""/>
          <p:cNvPicPr>
            <a:picLocks noChangeAspect="1"/>
          </p:cNvPicPr>
          <p:nvPr/>
        </p:nvPicPr>
        <p:blipFill>
          <a:blip r:embed="rId4"/>
          <a:srcRect l="0" t="0" r="0" b="12262"/>
          <a:stretch/>
        </p:blipFill>
        <p:spPr bwMode="auto">
          <a:xfrm rot="3598735" flipH="0" flipV="0">
            <a:off x="373934" y="2136991"/>
            <a:ext cx="1564832" cy="2625513"/>
          </a:xfrm>
          <a:prstGeom prst="rect">
            <a:avLst/>
          </a:prstGeom>
        </p:spPr>
      </p:pic>
      <p:pic>
        <p:nvPicPr>
          <p:cNvPr id="1145254686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7856932" flipH="0" flipV="0">
            <a:off x="3947169" y="2350096"/>
            <a:ext cx="578694" cy="560819"/>
          </a:xfrm>
          <a:prstGeom prst="rect">
            <a:avLst/>
          </a:prstGeom>
        </p:spPr>
      </p:pic>
      <p:pic>
        <p:nvPicPr>
          <p:cNvPr id="762760303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1707492" flipH="0" flipV="0">
            <a:off x="5265731" y="2303137"/>
            <a:ext cx="578694" cy="560819"/>
          </a:xfrm>
          <a:prstGeom prst="rect">
            <a:avLst/>
          </a:prstGeom>
        </p:spPr>
      </p:pic>
      <p:pic>
        <p:nvPicPr>
          <p:cNvPr id="1457947138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3063134" flipH="0" flipV="0">
            <a:off x="4253136" y="4940012"/>
            <a:ext cx="578694" cy="560819"/>
          </a:xfrm>
          <a:prstGeom prst="rect">
            <a:avLst/>
          </a:prstGeom>
        </p:spPr>
      </p:pic>
      <p:pic>
        <p:nvPicPr>
          <p:cNvPr id="1795507863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17430578" flipH="0" flipV="0">
            <a:off x="7127439" y="5327034"/>
            <a:ext cx="578694" cy="560819"/>
          </a:xfrm>
          <a:prstGeom prst="rect">
            <a:avLst/>
          </a:prstGeom>
        </p:spPr>
      </p:pic>
      <p:pic>
        <p:nvPicPr>
          <p:cNvPr id="1513950608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14105313" flipH="0" flipV="0">
            <a:off x="7594343" y="2226339"/>
            <a:ext cx="578694" cy="560819"/>
          </a:xfrm>
          <a:prstGeom prst="rect">
            <a:avLst/>
          </a:prstGeom>
        </p:spPr>
      </p:pic>
      <p:pic>
        <p:nvPicPr>
          <p:cNvPr id="531203517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16554469" flipH="0" flipV="0">
            <a:off x="8179358" y="3238056"/>
            <a:ext cx="394242" cy="382065"/>
          </a:xfrm>
          <a:prstGeom prst="rect">
            <a:avLst/>
          </a:prstGeom>
        </p:spPr>
      </p:pic>
      <p:pic>
        <p:nvPicPr>
          <p:cNvPr id="645486409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8944467" flipH="0" flipV="0">
            <a:off x="4638884" y="1924660"/>
            <a:ext cx="394242" cy="382065"/>
          </a:xfrm>
          <a:prstGeom prst="rect">
            <a:avLst/>
          </a:prstGeom>
        </p:spPr>
      </p:pic>
      <p:pic>
        <p:nvPicPr>
          <p:cNvPr id="447725260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1645924" flipH="0" flipV="0">
            <a:off x="5215756" y="5785665"/>
            <a:ext cx="394242" cy="382065"/>
          </a:xfrm>
          <a:prstGeom prst="rect">
            <a:avLst/>
          </a:prstGeom>
        </p:spPr>
      </p:pic>
      <p:pic>
        <p:nvPicPr>
          <p:cNvPr id="1348286415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19951511" flipH="0" flipV="0">
            <a:off x="4656034" y="4353275"/>
            <a:ext cx="394242" cy="382065"/>
          </a:xfrm>
          <a:prstGeom prst="rect">
            <a:avLst/>
          </a:prstGeom>
        </p:spPr>
      </p:pic>
      <p:pic>
        <p:nvPicPr>
          <p:cNvPr id="457013298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6862326" flipH="0" flipV="0">
            <a:off x="7125568" y="2868011"/>
            <a:ext cx="394242" cy="382065"/>
          </a:xfrm>
          <a:prstGeom prst="rect">
            <a:avLst/>
          </a:prstGeom>
        </p:spPr>
      </p:pic>
      <p:pic>
        <p:nvPicPr>
          <p:cNvPr id="313967781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10052039" flipH="0" flipV="0">
            <a:off x="6016579" y="1617000"/>
            <a:ext cx="420116" cy="407139"/>
          </a:xfrm>
          <a:prstGeom prst="rect">
            <a:avLst/>
          </a:prstGeom>
        </p:spPr>
      </p:pic>
      <p:pic>
        <p:nvPicPr>
          <p:cNvPr id="381227100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5149912" y="2904505"/>
            <a:ext cx="1821549" cy="1786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227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411" fill="hold"/>
                                        <p:tgtEl>
                                          <p:spTgt spid="381227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411" fill="hold"/>
                                        <p:tgtEl>
                                          <p:spTgt spid="381227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411"/>
                                        <p:tgtEl>
                                          <p:spTgt spid="381227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67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170" fill="hold"/>
                                        <p:tgtEl>
                                          <p:spTgt spid="313967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170" fill="hold"/>
                                        <p:tgtEl>
                                          <p:spTgt spid="313967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170"/>
                                        <p:tgtEl>
                                          <p:spTgt spid="313967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950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170" fill="hold"/>
                                        <p:tgtEl>
                                          <p:spTgt spid="1513950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170" fill="hold"/>
                                        <p:tgtEl>
                                          <p:spTgt spid="1513950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170"/>
                                        <p:tgtEl>
                                          <p:spTgt spid="1513950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01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170" fill="hold"/>
                                        <p:tgtEl>
                                          <p:spTgt spid="457013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170" fill="hold"/>
                                        <p:tgtEl>
                                          <p:spTgt spid="457013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170"/>
                                        <p:tgtEl>
                                          <p:spTgt spid="457013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20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187" fill="hold"/>
                                        <p:tgtEl>
                                          <p:spTgt spid="531203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187" fill="hold"/>
                                        <p:tgtEl>
                                          <p:spTgt spid="531203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187"/>
                                        <p:tgtEl>
                                          <p:spTgt spid="531203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550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117" fill="hold"/>
                                        <p:tgtEl>
                                          <p:spTgt spid="17955078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117" fill="hold"/>
                                        <p:tgtEl>
                                          <p:spTgt spid="17955078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117"/>
                                        <p:tgtEl>
                                          <p:spTgt spid="1795507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25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152" fill="hold"/>
                                        <p:tgtEl>
                                          <p:spTgt spid="447725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152" fill="hold"/>
                                        <p:tgtEl>
                                          <p:spTgt spid="447725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152"/>
                                        <p:tgtEl>
                                          <p:spTgt spid="447725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28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99" fill="hold"/>
                                        <p:tgtEl>
                                          <p:spTgt spid="1348286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99" fill="hold"/>
                                        <p:tgtEl>
                                          <p:spTgt spid="1348286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99"/>
                                        <p:tgtEl>
                                          <p:spTgt spid="1348286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794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99" fill="hold"/>
                                        <p:tgtEl>
                                          <p:spTgt spid="1457947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99" fill="hold"/>
                                        <p:tgtEl>
                                          <p:spTgt spid="1457947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99"/>
                                        <p:tgtEl>
                                          <p:spTgt spid="1457947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254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99" fill="hold"/>
                                        <p:tgtEl>
                                          <p:spTgt spid="1145254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99" fill="hold"/>
                                        <p:tgtEl>
                                          <p:spTgt spid="1145254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99"/>
                                        <p:tgtEl>
                                          <p:spTgt spid="1145254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99" fill="hold"/>
                                        <p:tgtEl>
                                          <p:spTgt spid="645486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99" fill="hold"/>
                                        <p:tgtEl>
                                          <p:spTgt spid="645486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99"/>
                                        <p:tgtEl>
                                          <p:spTgt spid="64548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76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46" fill="hold"/>
                                        <p:tgtEl>
                                          <p:spTgt spid="762760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46" fill="hold"/>
                                        <p:tgtEl>
                                          <p:spTgt spid="762760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46"/>
                                        <p:tgtEl>
                                          <p:spTgt spid="76276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882"/>
                                  </p:stCondLst>
                                  <p:childTnLst>
                                    <p:set>
                                      <p:cBhvr>
                                        <p:cTn id="7" dur="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33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1288"/>
                                        <p:tgtEl>
                                          <p:spTgt spid="109833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chemeClr val="accent1">
            <a:alpha val="99999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80703761" name=""/>
          <p:cNvPicPr>
            <a:picLocks noChangeAspect="1"/>
          </p:cNvPicPr>
          <p:nvPr/>
        </p:nvPicPr>
        <p:blipFill>
          <a:blip r:embed="rId3"/>
          <a:srcRect l="-1190" t="-161" r="5834" b="3650"/>
          <a:stretch/>
        </p:blipFill>
        <p:spPr bwMode="auto">
          <a:xfrm flipH="0" flipV="0">
            <a:off x="-167919" y="-211762"/>
            <a:ext cx="13243448" cy="7641262"/>
          </a:xfrm>
          <a:prstGeom prst="rect">
            <a:avLst/>
          </a:prstGeom>
        </p:spPr>
      </p:pic>
      <p:sp>
        <p:nvSpPr>
          <p:cNvPr id="190573065" name=""/>
          <p:cNvSpPr txBox="1"/>
          <p:nvPr/>
        </p:nvSpPr>
        <p:spPr bwMode="auto">
          <a:xfrm flipH="0" flipV="0">
            <a:off x="-6747504" y="2480929"/>
            <a:ext cx="6639616" cy="146340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en-US" sz="9000" b="1" spc="-282">
                <a:solidFill>
                  <a:srgbClr val="F6DBE3"/>
                </a:solidFill>
                <a:latin typeface="Times New Roman"/>
                <a:ea typeface="Times New Roman"/>
                <a:cs typeface="Times New Roman"/>
              </a:rPr>
              <a:t>MOTHER’S </a:t>
            </a:r>
            <a:endParaRPr sz="9000" spc="-282">
              <a:solidFill>
                <a:srgbClr val="F6DBE3"/>
              </a:solidFill>
            </a:endParaRPr>
          </a:p>
        </p:txBody>
      </p:sp>
      <p:sp>
        <p:nvSpPr>
          <p:cNvPr id="810651459" name=""/>
          <p:cNvSpPr txBox="1"/>
          <p:nvPr/>
        </p:nvSpPr>
        <p:spPr bwMode="auto">
          <a:xfrm flipH="0" flipV="0">
            <a:off x="-6669975" y="1107558"/>
            <a:ext cx="4069002" cy="146340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en-US" sz="9000" b="1" spc="-282">
                <a:solidFill>
                  <a:schemeClr val="bg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HAPPY</a:t>
            </a:r>
            <a:r>
              <a:rPr lang="en-US" sz="9000" b="1" spc="-282">
                <a:solidFill>
                  <a:schemeClr val="bg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sz="9000" spc="-282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74529609" name=""/>
          <p:cNvSpPr/>
          <p:nvPr/>
        </p:nvSpPr>
        <p:spPr bwMode="auto">
          <a:xfrm flipH="0" flipV="0">
            <a:off x="12261802" y="276889"/>
            <a:ext cx="177209" cy="166133"/>
          </a:xfrm>
          <a:prstGeom prst="flowChartProcess">
            <a:avLst/>
          </a:prstGeom>
          <a:solidFill>
            <a:srgbClr val="F6DBE3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sp>
        <p:nvSpPr>
          <p:cNvPr id="1752809390" name=""/>
          <p:cNvSpPr/>
          <p:nvPr/>
        </p:nvSpPr>
        <p:spPr bwMode="auto">
          <a:xfrm flipH="0" flipV="0">
            <a:off x="12245188" y="6523517"/>
            <a:ext cx="210435" cy="166133"/>
          </a:xfrm>
          <a:prstGeom prst="flowChartProcess">
            <a:avLst/>
          </a:prstGeom>
          <a:solidFill>
            <a:srgbClr val="F6DBE3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sp>
        <p:nvSpPr>
          <p:cNvPr id="1735089598" name=""/>
          <p:cNvSpPr txBox="1"/>
          <p:nvPr/>
        </p:nvSpPr>
        <p:spPr bwMode="auto">
          <a:xfrm flipH="0" flipV="0">
            <a:off x="432950" y="-462340"/>
            <a:ext cx="6265672" cy="28349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en-US" sz="18000" b="1" spc="-282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DAY</a:t>
            </a:r>
            <a:r>
              <a:rPr lang="en-US" sz="18000" b="1" spc="-282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sz="18000" spc="-282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19754319" name=""/>
          <p:cNvSpPr txBox="1"/>
          <p:nvPr/>
        </p:nvSpPr>
        <p:spPr bwMode="auto">
          <a:xfrm flipH="0" flipV="0">
            <a:off x="500988" y="3399676"/>
            <a:ext cx="4811310" cy="13719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Open Sans Extrabold"/>
                <a:ea typeface="Open Sans Extrabold"/>
                <a:cs typeface="Open Sans Extrabold"/>
              </a:rPr>
              <a:t>Dedicated to the strongest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  <a:latin typeface="Open Sans Extrabold"/>
                <a:ea typeface="Open Sans Extrabold"/>
                <a:cs typeface="Open Sans Extrabold"/>
              </a:rPr>
              <a:t>and most beloved</a:t>
            </a:r>
            <a:endParaRPr sz="2800" b="1">
              <a:solidFill>
                <a:schemeClr val="accent1">
                  <a:lumMod val="75000"/>
                </a:schemeClr>
              </a:solidFill>
              <a:latin typeface="Open Sans Extrabold"/>
              <a:ea typeface="Open Sans Extrabold"/>
              <a:cs typeface="Open Sans Extra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  <p:timing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chemeClr val="accent1">
            <a:lumMod val="75000"/>
            <a:alpha val="84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9137318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610233" flipH="0" flipV="0">
            <a:off x="6844773" y="-864557"/>
            <a:ext cx="4216168" cy="6363457"/>
          </a:xfrm>
          <a:prstGeom prst="rect">
            <a:avLst/>
          </a:prstGeom>
        </p:spPr>
      </p:pic>
      <p:sp>
        <p:nvSpPr>
          <p:cNvPr id="1340727260" name=""/>
          <p:cNvSpPr txBox="1"/>
          <p:nvPr/>
        </p:nvSpPr>
        <p:spPr bwMode="auto">
          <a:xfrm flipH="0" flipV="0">
            <a:off x="383188" y="434331"/>
            <a:ext cx="7598977" cy="192181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lnSpc>
                <a:spcPct val="79000"/>
              </a:lnSpc>
              <a:defRPr/>
            </a:pPr>
            <a:r>
              <a:rPr sz="7600" b="1" spc="0">
                <a:solidFill>
                  <a:schemeClr val="bg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Why is this day </a:t>
            </a:r>
            <a:r>
              <a:rPr sz="7600" b="1" spc="0">
                <a:solidFill>
                  <a:srgbClr val="FAD4E9"/>
                </a:solidFill>
                <a:latin typeface="Times New Roman"/>
                <a:ea typeface="Times New Roman"/>
                <a:cs typeface="Times New Roman"/>
              </a:rPr>
              <a:t>special</a:t>
            </a:r>
            <a:r>
              <a:rPr sz="7600" b="1" spc="0">
                <a:solidFill>
                  <a:schemeClr val="bg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?</a:t>
            </a:r>
            <a:endParaRPr sz="7200" b="1" spc="-226"/>
          </a:p>
        </p:txBody>
      </p:sp>
      <p:sp>
        <p:nvSpPr>
          <p:cNvPr id="622781954" name=""/>
          <p:cNvSpPr txBox="1"/>
          <p:nvPr/>
        </p:nvSpPr>
        <p:spPr bwMode="auto">
          <a:xfrm flipH="0" flipV="0">
            <a:off x="383189" y="2998573"/>
            <a:ext cx="6211436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en-GB" sz="1800" b="0" i="0" u="none" strike="noStrike" cap="none" spc="0">
                <a:solidFill>
                  <a:schemeClr val="bg1">
                    <a:lumMod val="95000"/>
                  </a:schemeClr>
                </a:solidFill>
                <a:latin typeface="Open Sans"/>
                <a:ea typeface="Open Sans"/>
                <a:cs typeface="Open Sans"/>
              </a:rPr>
              <a:t>Mother's Day is a holiday when we thank </a:t>
            </a:r>
            <a:r>
              <a:rPr lang="en-US" sz="1800" b="0" i="0" u="none" strike="noStrike" cap="none" spc="0">
                <a:solidFill>
                  <a:schemeClr val="bg1">
                    <a:lumMod val="95000"/>
                  </a:schemeClr>
                </a:solidFill>
                <a:latin typeface="Open Sans"/>
                <a:ea typeface="Open Sans"/>
                <a:cs typeface="Open Sans"/>
              </a:rPr>
              <a:t>our mothers</a:t>
            </a:r>
            <a:r>
              <a:rPr lang="en-GB" sz="1800" b="0" i="0" u="none" strike="noStrike" cap="none" spc="0">
                <a:solidFill>
                  <a:schemeClr val="bg1">
                    <a:lumMod val="95000"/>
                  </a:schemeClr>
                </a:solidFill>
                <a:latin typeface="Open Sans"/>
                <a:ea typeface="Open Sans"/>
                <a:cs typeface="Open Sans"/>
              </a:rPr>
              <a:t> for their warmth, care and endless love.</a:t>
            </a:r>
            <a:endParaRPr/>
          </a:p>
        </p:txBody>
      </p:sp>
      <p:sp>
        <p:nvSpPr>
          <p:cNvPr id="1475114029" name=""/>
          <p:cNvSpPr txBox="1"/>
          <p:nvPr/>
        </p:nvSpPr>
        <p:spPr bwMode="auto">
          <a:xfrm flipH="0" flipV="0">
            <a:off x="383189" y="3951104"/>
            <a:ext cx="5732625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0" i="0" u="none" strike="noStrike" cap="none" spc="0">
                <a:solidFill>
                  <a:schemeClr val="bg1">
                    <a:lumMod val="95000"/>
                  </a:schemeClr>
                </a:solidFill>
                <a:latin typeface="Open Sans"/>
                <a:ea typeface="Open Sans"/>
                <a:cs typeface="Open Sans"/>
              </a:rPr>
              <a:t>This holiday </a:t>
            </a:r>
            <a:r>
              <a:rPr lang="en-GB" sz="1800" b="0" i="0" u="none" strike="noStrike" cap="none" spc="0">
                <a:solidFill>
                  <a:schemeClr val="bg1">
                    <a:lumMod val="95000"/>
                  </a:schemeClr>
                </a:solidFill>
                <a:latin typeface="Open Sans"/>
                <a:ea typeface="Open Sans"/>
                <a:cs typeface="Open Sans"/>
              </a:rPr>
              <a:t>was first celebrated in the USA in 1908.</a:t>
            </a:r>
            <a:endParaRPr lang="en-GB" sz="2200" b="0" i="0" u="none" strike="noStrike" cap="none" spc="0">
              <a:solidFill>
                <a:schemeClr val="bg1">
                  <a:lumMod val="9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301327989" name=""/>
          <p:cNvPicPr>
            <a:picLocks noChangeAspect="1"/>
          </p:cNvPicPr>
          <p:nvPr/>
        </p:nvPicPr>
        <p:blipFill>
          <a:blip r:embed="rId4"/>
          <a:srcRect l="0" t="4066" r="0" b="22551"/>
          <a:stretch/>
        </p:blipFill>
        <p:spPr bwMode="auto">
          <a:xfrm flipH="0" flipV="0">
            <a:off x="7910729" y="1918015"/>
            <a:ext cx="3449051" cy="3441993"/>
          </a:xfrm>
          <a:prstGeom prst="flowChartConnector">
            <a:avLst/>
          </a:prstGeom>
          <a:ln w="76199">
            <a:solidFill>
              <a:srgbClr val="FAD4E9"/>
            </a:solidFill>
            <a:prstDash val="solid"/>
          </a:ln>
        </p:spPr>
      </p:pic>
      <p:pic>
        <p:nvPicPr>
          <p:cNvPr id="1498353340" name=""/>
          <p:cNvPicPr>
            <a:picLocks noChangeAspect="1"/>
          </p:cNvPicPr>
          <p:nvPr/>
        </p:nvPicPr>
        <p:blipFill>
          <a:blip r:embed="rId5"/>
          <a:srcRect l="0" t="0" r="0" b="12262"/>
          <a:stretch/>
        </p:blipFill>
        <p:spPr bwMode="auto">
          <a:xfrm rot="2713860" flipH="0" flipV="0">
            <a:off x="5303311" y="4789605"/>
            <a:ext cx="1527598" cy="2563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:push dir="r"/>
      </p:transition>
    </mc:Choice>
    <mc:Fallback>
      <p:transition spd="slow" advClick="1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begin" delay="0">
                          <p:tn val="2"/>
                        </p:cond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78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2781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11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17"/>
                                        <p:tgtEl>
                                          <p:spTgt spid="1475114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327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35" fill="hold"/>
                                        <p:tgtEl>
                                          <p:spTgt spid="301327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35" fill="hold"/>
                                        <p:tgtEl>
                                          <p:spTgt spid="301327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35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98353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37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500"/>
                                        <p:tgtEl>
                                          <p:spTgt spid="79137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chemeClr val="accent1">
            <a:lumMod val="75000"/>
            <a:alpha val="84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1205751" name=""/>
          <p:cNvSpPr/>
          <p:nvPr/>
        </p:nvSpPr>
        <p:spPr bwMode="auto">
          <a:xfrm rot="0" flipH="0" flipV="0">
            <a:off x="-67772" y="1690212"/>
            <a:ext cx="12274772" cy="1795937"/>
          </a:xfrm>
          <a:prstGeom prst="flowChartProcess">
            <a:avLst/>
          </a:prstGeom>
          <a:solidFill>
            <a:srgbClr val="F6DBE3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36391118" name=""/>
          <p:cNvSpPr txBox="1"/>
          <p:nvPr/>
        </p:nvSpPr>
        <p:spPr bwMode="auto">
          <a:xfrm flipH="0" flipV="0">
            <a:off x="443250" y="203960"/>
            <a:ext cx="11058003" cy="11890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en-GB" sz="7200" b="1" i="0" u="none" strike="noStrike" cap="none" spc="0">
                <a:solidFill>
                  <a:schemeClr val="bg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The Story Behind "Mama"</a:t>
            </a:r>
            <a:endParaRPr/>
          </a:p>
        </p:txBody>
      </p:sp>
      <p:grpSp>
        <p:nvGrpSpPr>
          <p:cNvPr id="2064388548" name=""/>
          <p:cNvGrpSpPr/>
          <p:nvPr/>
        </p:nvGrpSpPr>
        <p:grpSpPr bwMode="auto">
          <a:xfrm>
            <a:off x="411160" y="2030843"/>
            <a:ext cx="2668959" cy="1068633"/>
            <a:chOff x="0" y="0"/>
            <a:chExt cx="2668959" cy="1068633"/>
          </a:xfrm>
        </p:grpSpPr>
        <p:sp>
          <p:nvSpPr>
            <p:cNvPr id="438868731" name=""/>
            <p:cNvSpPr txBox="1"/>
            <p:nvPr/>
          </p:nvSpPr>
          <p:spPr bwMode="auto">
            <a:xfrm flipH="0" flipV="0">
              <a:off x="0" y="0"/>
              <a:ext cx="2068564" cy="36611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en-GB" sz="1800" b="0" i="0" u="none" strike="noStrike" cap="none" spc="0">
                  <a:solidFill>
                    <a:schemeClr val="accent1">
                      <a:lumMod val="75000"/>
                    </a:schemeClr>
                  </a:solidFill>
                  <a:latin typeface="Open Sans Extrabold"/>
                  <a:ea typeface="Open Sans Extrabold"/>
                  <a:cs typeface="Open Sans Extrabold"/>
                </a:rPr>
                <a:t>Universal Word</a:t>
              </a: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2141567552" name=""/>
            <p:cNvSpPr/>
            <p:nvPr/>
          </p:nvSpPr>
          <p:spPr bwMode="auto">
            <a:xfrm>
              <a:off x="0" y="489153"/>
              <a:ext cx="2668959" cy="57947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0" i="0" u="none" strike="noStrike" cap="none" spc="0">
                  <a:solidFill>
                    <a:schemeClr val="accent1">
                      <a:lumMod val="75000"/>
                    </a:schemeClr>
                  </a:solidFill>
                  <a:latin typeface="Open Sans"/>
                  <a:ea typeface="Open Sans"/>
                  <a:cs typeface="Open Sans"/>
                </a:rPr>
                <a:t>“</a:t>
              </a:r>
              <a:r>
                <a:rPr lang="en-GB" sz="1600" b="0" i="0" u="none" strike="noStrike" cap="none" spc="0">
                  <a:solidFill>
                    <a:schemeClr val="accent1">
                      <a:lumMod val="75000"/>
                    </a:schemeClr>
                  </a:solidFill>
                  <a:latin typeface="Open Sans"/>
                  <a:ea typeface="Open Sans"/>
                  <a:cs typeface="Open Sans"/>
                </a:rPr>
                <a:t>Mama</a:t>
              </a:r>
              <a:r>
                <a:rPr lang="en-GB" sz="1600" b="0" i="0" u="none" strike="noStrike" cap="none" spc="0">
                  <a:solidFill>
                    <a:schemeClr val="accent1">
                      <a:lumMod val="75000"/>
                    </a:schemeClr>
                  </a:solidFill>
                  <a:latin typeface="Open Sans"/>
                  <a:ea typeface="Open Sans"/>
                  <a:cs typeface="Open Sans"/>
                </a:rPr>
                <a:t>” sound </a:t>
              </a:r>
              <a:r>
                <a:rPr lang="en-GB" sz="1600" b="0" i="0" u="none" strike="noStrike" cap="none" spc="0">
                  <a:solidFill>
                    <a:schemeClr val="accent1">
                      <a:lumMod val="75000"/>
                    </a:schemeClr>
                  </a:solidFill>
                  <a:latin typeface="Open Sans"/>
                  <a:ea typeface="Open Sans"/>
                  <a:cs typeface="Open Sans"/>
                </a:rPr>
                <a:t>s</a:t>
              </a:r>
              <a:r>
                <a:rPr lang="en-GB" sz="1600" b="0" i="0" u="none" strike="noStrike" cap="none" spc="0">
                  <a:solidFill>
                    <a:schemeClr val="accent1">
                      <a:lumMod val="75000"/>
                    </a:schemeClr>
                  </a:solidFill>
                  <a:latin typeface="Open Sans"/>
                  <a:ea typeface="Open Sans"/>
                  <a:cs typeface="Open Sans"/>
                </a:rPr>
                <a:t>imilar  across many languages</a:t>
              </a:r>
              <a:endParaRPr lang="en-GB" sz="1600" b="0" i="0" u="none" strike="noStrike" cap="none" spc="0">
                <a:solidFill>
                  <a:schemeClr val="bg1"/>
                </a:solidFill>
                <a:latin typeface="Open Sans"/>
                <a:cs typeface="Open Sans"/>
              </a:endParaRPr>
            </a:p>
          </p:txBody>
        </p:sp>
      </p:grpSp>
      <p:grpSp>
        <p:nvGrpSpPr>
          <p:cNvPr id="1828719376" name=""/>
          <p:cNvGrpSpPr/>
          <p:nvPr/>
        </p:nvGrpSpPr>
        <p:grpSpPr bwMode="auto">
          <a:xfrm>
            <a:off x="4633094" y="2022317"/>
            <a:ext cx="2649488" cy="1085688"/>
            <a:chOff x="0" y="0"/>
            <a:chExt cx="2649488" cy="1085688"/>
          </a:xfrm>
        </p:grpSpPr>
        <p:sp>
          <p:nvSpPr>
            <p:cNvPr id="1082197939" name=""/>
            <p:cNvSpPr txBox="1"/>
            <p:nvPr/>
          </p:nvSpPr>
          <p:spPr bwMode="auto">
            <a:xfrm flipH="0" flipV="0">
              <a:off x="0" y="0"/>
              <a:ext cx="1785442" cy="36611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en-GB" sz="1800" b="0" i="0" u="none" strike="noStrike" cap="none" spc="0">
                  <a:solidFill>
                    <a:srgbClr val="EE81BD"/>
                  </a:solidFill>
                  <a:latin typeface="Open Sans Extrabold"/>
                  <a:ea typeface="Open Sans Extrabold"/>
                  <a:cs typeface="Open Sans Extrabold"/>
                </a:rPr>
                <a:t>Easy to Say</a:t>
              </a: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703341943" name=""/>
            <p:cNvSpPr/>
            <p:nvPr/>
          </p:nvSpPr>
          <p:spPr bwMode="auto">
            <a:xfrm flipH="0" flipV="0">
              <a:off x="0" y="506208"/>
              <a:ext cx="2649488" cy="579479"/>
            </a:xfrm>
            <a:prstGeom prst="rect">
              <a:avLst/>
            </a:prstGeom>
            <a:grp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  <a:prstTxWarp prst="textNoShape"/>
              <a:spAutoFit/>
            </a:bodyPr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0" i="0" u="none" strike="noStrike" cap="none" spc="0">
                  <a:solidFill>
                    <a:srgbClr val="EE81BD"/>
                  </a:solidFill>
                  <a:latin typeface="Open Sans"/>
                  <a:ea typeface="Open Sans"/>
                  <a:cs typeface="Open Sans"/>
                </a:rPr>
                <a:t>The "m" sound is easy </a:t>
              </a:r>
              <a:endParaRPr sz="1600" b="0" i="0" u="none" strike="noStrike" cap="none" spc="0">
                <a:solidFill>
                  <a:srgbClr val="EE81BD"/>
                </a:solidFill>
                <a:latin typeface="Open Sans"/>
                <a:ea typeface="Open Sans"/>
                <a:cs typeface="Open Sans"/>
              </a:endParaRPr>
            </a:p>
            <a:p>
              <a:pPr marL="0" marR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0" i="0" u="none" strike="noStrike" cap="none" spc="0">
                  <a:solidFill>
                    <a:srgbClr val="EE81BD"/>
                  </a:solidFill>
                  <a:latin typeface="Open Sans"/>
                  <a:ea typeface="Open Sans"/>
                  <a:cs typeface="Open Sans"/>
                </a:rPr>
                <a:t>for babies to pronounce</a:t>
              </a:r>
              <a:endParaRPr lang="en-GB" sz="1600" b="0" i="0" u="none" strike="noStrike" cap="none" spc="0">
                <a:solidFill>
                  <a:schemeClr val="bg1"/>
                </a:solidFill>
                <a:latin typeface="Open Sans"/>
                <a:cs typeface="Open Sans"/>
              </a:endParaRPr>
            </a:p>
          </p:txBody>
        </p:sp>
      </p:grpSp>
      <p:grpSp>
        <p:nvGrpSpPr>
          <p:cNvPr id="642154628" name=""/>
          <p:cNvGrpSpPr/>
          <p:nvPr/>
        </p:nvGrpSpPr>
        <p:grpSpPr bwMode="auto">
          <a:xfrm>
            <a:off x="8837355" y="2022316"/>
            <a:ext cx="2383319" cy="1085688"/>
            <a:chOff x="0" y="0"/>
            <a:chExt cx="2383319" cy="1085688"/>
          </a:xfrm>
        </p:grpSpPr>
        <p:sp>
          <p:nvSpPr>
            <p:cNvPr id="1502682530" name=""/>
            <p:cNvSpPr txBox="1"/>
            <p:nvPr/>
          </p:nvSpPr>
          <p:spPr bwMode="auto">
            <a:xfrm rot="0" flipH="0" flipV="0">
              <a:off x="0" y="0"/>
              <a:ext cx="1785442" cy="36611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>
                  <a:solidFill>
                    <a:schemeClr val="accent1">
                      <a:lumMod val="75000"/>
                    </a:schemeClr>
                  </a:solidFill>
                  <a:latin typeface="Open Sans Extrabold"/>
                  <a:ea typeface="Open Sans Extrabold"/>
                  <a:cs typeface="Open Sans Extrabold"/>
                </a:rPr>
                <a:t>First Sounds</a:t>
              </a: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679144920" name=""/>
            <p:cNvSpPr txBox="1"/>
            <p:nvPr/>
          </p:nvSpPr>
          <p:spPr bwMode="auto">
            <a:xfrm rot="0" flipH="0" flipV="0">
              <a:off x="0" y="506207"/>
              <a:ext cx="2383319" cy="57947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upright="0" compatLnSpc="0">
              <a:spAutoFit/>
            </a:bodyPr>
            <a:p>
              <a:pPr algn="l">
                <a:defRPr/>
              </a:pPr>
              <a:r>
                <a:rPr lang="en-GB" sz="1600">
                  <a:solidFill>
                    <a:schemeClr val="accent1">
                      <a:lumMod val="75000"/>
                    </a:schemeClr>
                  </a:solidFill>
                  <a:latin typeface="Open Sans"/>
                  <a:ea typeface="Open Sans"/>
                  <a:cs typeface="Open Sans"/>
                </a:rPr>
                <a:t>“Mm” is </a:t>
              </a:r>
              <a:r>
                <a:rPr lang="en-GB" sz="1600">
                  <a:solidFill>
                    <a:schemeClr val="accent1">
                      <a:lumMod val="75000"/>
                    </a:schemeClr>
                  </a:solidFill>
                  <a:latin typeface="Open Sans"/>
                  <a:ea typeface="Open Sans"/>
                  <a:cs typeface="Open Sans"/>
                </a:rPr>
                <a:t>o</a:t>
              </a:r>
              <a:r>
                <a:rPr lang="en-GB" sz="1600">
                  <a:solidFill>
                    <a:schemeClr val="accent1">
                      <a:lumMod val="75000"/>
                    </a:schemeClr>
                  </a:solidFill>
                  <a:latin typeface="Open Sans"/>
                  <a:ea typeface="Open Sans"/>
                  <a:cs typeface="Open Sans"/>
                </a:rPr>
                <a:t>ne of the first </a:t>
              </a:r>
              <a:endParaRPr lang="en-GB" sz="1600">
                <a:solidFill>
                  <a:schemeClr val="accent1">
                    <a:lumMod val="75000"/>
                  </a:schemeClr>
                </a:solidFill>
                <a:latin typeface="Open Sans"/>
                <a:ea typeface="Open Sans"/>
                <a:cs typeface="Open Sans"/>
              </a:endParaRPr>
            </a:p>
            <a:p>
              <a:pPr algn="l">
                <a:defRPr/>
              </a:pPr>
              <a:r>
                <a:rPr lang="en-GB" sz="1600">
                  <a:solidFill>
                    <a:schemeClr val="accent1">
                      <a:lumMod val="75000"/>
                    </a:schemeClr>
                  </a:solidFill>
                  <a:latin typeface="Open Sans"/>
                  <a:ea typeface="Open Sans"/>
                  <a:cs typeface="Open Sans"/>
                </a:rPr>
                <a:t>sounds a child makes</a:t>
              </a:r>
              <a:endParaRPr sz="1600"/>
            </a:p>
          </p:txBody>
        </p:sp>
      </p:grpSp>
      <p:sp>
        <p:nvSpPr>
          <p:cNvPr id="283211307" name=""/>
          <p:cNvSpPr/>
          <p:nvPr/>
        </p:nvSpPr>
        <p:spPr bwMode="auto">
          <a:xfrm flipH="0" flipV="0">
            <a:off x="411161" y="4572628"/>
            <a:ext cx="2497666" cy="1533521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spcBef>
                <a:spcPts val="56"/>
              </a:spcBef>
              <a:defRPr/>
            </a:pPr>
            <a:r>
              <a:rPr sz="4800" b="0" i="0" u="none">
                <a:solidFill>
                  <a:srgbClr val="EE81BD"/>
                </a:solidFill>
                <a:latin typeface="Times New Roman"/>
                <a:ea typeface="Times New Roman"/>
                <a:cs typeface="Times New Roman"/>
              </a:rPr>
              <a:t>Mum</a:t>
            </a:r>
            <a:endParaRPr/>
          </a:p>
        </p:txBody>
      </p:sp>
      <p:sp>
        <p:nvSpPr>
          <p:cNvPr id="1720162108" name=""/>
          <p:cNvSpPr/>
          <p:nvPr/>
        </p:nvSpPr>
        <p:spPr bwMode="auto">
          <a:xfrm flipH="1" flipV="0">
            <a:off x="5358830" y="4950471"/>
            <a:ext cx="2323081" cy="142633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4400" b="0" i="0" u="none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Mamá</a:t>
            </a:r>
            <a:endParaRPr/>
          </a:p>
        </p:txBody>
      </p:sp>
      <p:sp>
        <p:nvSpPr>
          <p:cNvPr id="830427463" name=""/>
          <p:cNvSpPr/>
          <p:nvPr/>
        </p:nvSpPr>
        <p:spPr bwMode="auto">
          <a:xfrm flipH="0" flipV="0">
            <a:off x="9494333" y="4596720"/>
            <a:ext cx="2328333" cy="1429553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3600" b="0" i="0" u="none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Maman</a:t>
            </a:r>
            <a:endParaRPr/>
          </a:p>
        </p:txBody>
      </p:sp>
      <p:sp>
        <p:nvSpPr>
          <p:cNvPr id="155733473" name=""/>
          <p:cNvSpPr/>
          <p:nvPr/>
        </p:nvSpPr>
        <p:spPr bwMode="auto">
          <a:xfrm flipH="0" flipV="0">
            <a:off x="3078681" y="5663636"/>
            <a:ext cx="1441454" cy="885026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>
              <a:defRPr/>
            </a:pPr>
            <a:r>
              <a:rPr sz="2600" b="0" i="0" u="none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Μαμά</a:t>
            </a:r>
            <a:endParaRPr/>
          </a:p>
        </p:txBody>
      </p:sp>
      <p:sp>
        <p:nvSpPr>
          <p:cNvPr id="171103034" name=""/>
          <p:cNvSpPr/>
          <p:nvPr/>
        </p:nvSpPr>
        <p:spPr bwMode="auto">
          <a:xfrm flipH="0" flipV="0">
            <a:off x="7999962" y="5491775"/>
            <a:ext cx="1441454" cy="885026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lang="en-GB" sz="2600" b="0" i="0" u="none" strike="noStrike" cap="none" spc="0">
                <a:solidFill>
                  <a:srgbClr val="EE81BD"/>
                </a:solidFill>
                <a:latin typeface="Times New Roman"/>
                <a:ea typeface="Times New Roman"/>
                <a:cs typeface="Times New Roman"/>
              </a:rPr>
              <a:t>Mẹ</a:t>
            </a:r>
            <a:endParaRPr/>
          </a:p>
        </p:txBody>
      </p:sp>
      <p:sp>
        <p:nvSpPr>
          <p:cNvPr id="316268394" name=""/>
          <p:cNvSpPr/>
          <p:nvPr/>
        </p:nvSpPr>
        <p:spPr bwMode="auto">
          <a:xfrm flipH="1" flipV="0">
            <a:off x="3504166" y="4093127"/>
            <a:ext cx="1934079" cy="1281737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lang="en-GB" sz="4400" b="0" i="0" u="none" strike="noStrike" cap="none" spc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أمي</a:t>
            </a:r>
            <a:endParaRPr lang="en-GB" sz="4400" b="0" i="0" u="none" strike="noStrike" cap="none" spc="0">
              <a:solidFill>
                <a:srgbClr val="7EA99F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defRPr/>
            </a:pPr>
            <a:endParaRPr/>
          </a:p>
        </p:txBody>
      </p:sp>
      <p:sp>
        <p:nvSpPr>
          <p:cNvPr id="1498960958" name=""/>
          <p:cNvSpPr/>
          <p:nvPr/>
        </p:nvSpPr>
        <p:spPr bwMode="auto">
          <a:xfrm flipH="1" flipV="0">
            <a:off x="7332662" y="4011643"/>
            <a:ext cx="1632503" cy="1002326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lang="en-GB" sz="3600" b="0" i="0" u="none" strike="noStrike" cap="none" spc="0">
                <a:solidFill>
                  <a:srgbClr val="EE81BD"/>
                </a:solidFill>
                <a:latin typeface="Times New Roman"/>
                <a:ea typeface="Times New Roman"/>
                <a:cs typeface="Times New Roman"/>
              </a:rPr>
              <a:t>妈妈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:push dir="u"/>
      </p:transition>
    </mc:Choice>
    <mc:Fallback>
      <p:transition spd="slow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begin" delay="0">
                          <p:tn val="2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205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81205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81205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38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64388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64388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719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28719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28719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2154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2154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35"/>
                                  </p:stCondLst>
                                  <p:childTnLst>
                                    <p:set>
                                      <p:cBhvr>
                                        <p:cTn id="28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2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6"/>
                                        <p:tgtEl>
                                          <p:spTgt spid="28321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16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2016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2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17"/>
                                        <p:tgtEl>
                                          <p:spTgt spid="830427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17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268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6268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17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0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110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" fill="hold">
                            <p:stCondLst>
                              <p:cond delay="2817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33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5733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960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500"/>
                                        <p:tgtEl>
                                          <p:spTgt spid="1498960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chemeClr val="accent5">
            <a:alpha val="91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8831811" name=""/>
          <p:cNvSpPr/>
          <p:nvPr/>
        </p:nvSpPr>
        <p:spPr bwMode="auto">
          <a:xfrm rot="0" flipH="0" flipV="0">
            <a:off x="4799" y="3164400"/>
            <a:ext cx="12182400" cy="1940400"/>
          </a:xfrm>
          <a:prstGeom prst="flowChartProcess">
            <a:avLst/>
          </a:prstGeom>
          <a:solidFill>
            <a:srgbClr val="F6DBE3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4343772" name=""/>
          <p:cNvSpPr txBox="1"/>
          <p:nvPr/>
        </p:nvSpPr>
        <p:spPr bwMode="auto">
          <a:xfrm flipH="0" flipV="0">
            <a:off x="443250" y="257255"/>
            <a:ext cx="11342115" cy="100620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ru-RU" sz="7200" b="0" i="0" u="none" strike="noStrike" cap="none" spc="0">
                <a:solidFill>
                  <a:schemeClr val="bg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60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Mother’s day</a:t>
            </a:r>
            <a:r>
              <a:rPr lang="en-GB" sz="60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6000" b="1" i="0" u="none" strike="noStrike" cap="none" spc="0">
                <a:solidFill>
                  <a:srgbClr val="F6DBE3"/>
                </a:solidFill>
                <a:latin typeface="Times New Roman"/>
                <a:ea typeface="Times New Roman"/>
                <a:cs typeface="Times New Roman"/>
              </a:rPr>
              <a:t>a</a:t>
            </a:r>
            <a:r>
              <a:rPr lang="en-GB" sz="6000" b="1" i="0" u="none" strike="noStrike" cap="none" spc="0">
                <a:solidFill>
                  <a:srgbClr val="F6DBE3"/>
                </a:solidFill>
                <a:latin typeface="Times New Roman"/>
                <a:ea typeface="Times New Roman"/>
                <a:cs typeface="Times New Roman"/>
              </a:rPr>
              <a:t>round the World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443238409" name=""/>
          <p:cNvSpPr txBox="1"/>
          <p:nvPr/>
        </p:nvSpPr>
        <p:spPr bwMode="auto">
          <a:xfrm flipH="0" flipV="0">
            <a:off x="5881296" y="1439215"/>
            <a:ext cx="5789237" cy="3356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sz="16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All over the world, mothers are revered in a special way</a:t>
            </a:r>
            <a:endParaRPr/>
          </a:p>
        </p:txBody>
      </p:sp>
      <p:pic>
        <p:nvPicPr>
          <p:cNvPr id="1749396620" name=""/>
          <p:cNvPicPr>
            <a:picLocks noChangeAspect="1"/>
          </p:cNvPicPr>
          <p:nvPr/>
        </p:nvPicPr>
        <p:blipFill>
          <a:blip r:embed="rId3"/>
          <a:srcRect l="0" t="0" r="2786" b="1796"/>
          <a:stretch/>
        </p:blipFill>
        <p:spPr bwMode="auto">
          <a:xfrm flipH="0" flipV="0">
            <a:off x="806109" y="2314413"/>
            <a:ext cx="2822183" cy="3801229"/>
          </a:xfrm>
          <a:prstGeom prst="rect">
            <a:avLst/>
          </a:prstGeom>
          <a:ln w="28575">
            <a:solidFill>
              <a:schemeClr val="bg1"/>
            </a:solidFill>
            <a:prstDash val="solid"/>
          </a:ln>
        </p:spPr>
      </p:pic>
      <p:pic>
        <p:nvPicPr>
          <p:cNvPr id="1276760114" name=""/>
          <p:cNvPicPr>
            <a:picLocks noChangeAspect="1"/>
          </p:cNvPicPr>
          <p:nvPr/>
        </p:nvPicPr>
        <p:blipFill>
          <a:blip r:embed="rId4"/>
          <a:srcRect l="374" t="183" r="0" b="0"/>
          <a:stretch/>
        </p:blipFill>
        <p:spPr bwMode="auto">
          <a:xfrm flipH="0" flipV="0">
            <a:off x="4679123" y="2314413"/>
            <a:ext cx="2720314" cy="3801229"/>
          </a:xfrm>
          <a:prstGeom prst="rect">
            <a:avLst/>
          </a:prstGeom>
          <a:ln w="28575">
            <a:solidFill>
              <a:schemeClr val="bg1"/>
            </a:solidFill>
            <a:prstDash val="solid"/>
          </a:ln>
        </p:spPr>
      </p:pic>
      <p:pic>
        <p:nvPicPr>
          <p:cNvPr id="309992519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8450267" y="2314413"/>
            <a:ext cx="2770353" cy="3835874"/>
          </a:xfrm>
          <a:prstGeom prst="rect">
            <a:avLst/>
          </a:prstGeom>
          <a:ln w="28575">
            <a:solidFill>
              <a:schemeClr val="bg1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:push dir="d"/>
      </p:transition>
    </mc:Choice>
    <mc:Fallback>
      <p:transition spd="slow" advClick="1">
        <p:push dir="d"/>
      </p:transition>
    </mc:Fallback>
  </mc:AlternateContent>
  <p:timing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chemeClr val="accent5">
            <a:alpha val="91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6018938" name=""/>
          <p:cNvSpPr/>
          <p:nvPr/>
        </p:nvSpPr>
        <p:spPr bwMode="auto">
          <a:xfrm rot="0" flipH="0" flipV="0">
            <a:off x="4799" y="-19671"/>
            <a:ext cx="12182400" cy="1940400"/>
          </a:xfrm>
          <a:prstGeom prst="flowChartProcess">
            <a:avLst/>
          </a:prstGeom>
          <a:solidFill>
            <a:srgbClr val="F6DBE3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86417448" name=""/>
          <p:cNvSpPr txBox="1"/>
          <p:nvPr/>
        </p:nvSpPr>
        <p:spPr bwMode="auto">
          <a:xfrm flipH="0" flipV="0">
            <a:off x="443251" y="-1719180"/>
            <a:ext cx="11342115" cy="100620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ru-RU" sz="7200" b="0" i="0" u="none" strike="noStrike" cap="none" spc="0">
                <a:solidFill>
                  <a:schemeClr val="bg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60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Mother’s day</a:t>
            </a:r>
            <a:r>
              <a:rPr lang="en-GB" sz="60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6000" b="1" i="0" u="none" strike="noStrike" cap="none" spc="0">
                <a:solidFill>
                  <a:srgbClr val="F6DBE3"/>
                </a:solidFill>
                <a:latin typeface="Times New Roman"/>
                <a:ea typeface="Times New Roman"/>
                <a:cs typeface="Times New Roman"/>
              </a:rPr>
              <a:t>a</a:t>
            </a:r>
            <a:r>
              <a:rPr lang="en-GB" sz="6000" b="1" i="0" u="none" strike="noStrike" cap="none" spc="0">
                <a:solidFill>
                  <a:srgbClr val="F6DBE3"/>
                </a:solidFill>
                <a:latin typeface="Times New Roman"/>
                <a:ea typeface="Times New Roman"/>
                <a:cs typeface="Times New Roman"/>
              </a:rPr>
              <a:t>round the World</a:t>
            </a:r>
            <a:endParaRPr>
              <a:solidFill>
                <a:schemeClr val="bg1"/>
              </a:solidFill>
            </a:endParaRPr>
          </a:p>
        </p:txBody>
      </p:sp>
      <p:pic>
        <p:nvPicPr>
          <p:cNvPr id="324684537" name=""/>
          <p:cNvPicPr>
            <a:picLocks noChangeAspect="1"/>
          </p:cNvPicPr>
          <p:nvPr/>
        </p:nvPicPr>
        <p:blipFill>
          <a:blip r:embed="rId3"/>
          <a:srcRect l="0" t="0" r="2786" b="1796"/>
          <a:stretch/>
        </p:blipFill>
        <p:spPr bwMode="auto">
          <a:xfrm rot="0" flipH="0" flipV="0">
            <a:off x="-10800" y="-43200"/>
            <a:ext cx="5140798" cy="6926399"/>
          </a:xfrm>
          <a:prstGeom prst="rect">
            <a:avLst/>
          </a:prstGeom>
          <a:ln w="28575">
            <a:noFill/>
            <a:prstDash val="solid"/>
          </a:ln>
        </p:spPr>
      </p:pic>
      <p:pic>
        <p:nvPicPr>
          <p:cNvPr id="2030142250" name=""/>
          <p:cNvPicPr>
            <a:picLocks noChangeAspect="1"/>
          </p:cNvPicPr>
          <p:nvPr/>
        </p:nvPicPr>
        <p:blipFill>
          <a:blip r:embed="rId4">
            <a:alphaModFix amt="71000"/>
          </a:blip>
          <a:srcRect l="374" t="183" r="0" b="0"/>
          <a:stretch/>
        </p:blipFill>
        <p:spPr bwMode="auto">
          <a:xfrm flipH="0" flipV="0">
            <a:off x="9323892" y="5104798"/>
            <a:ext cx="1069116" cy="1493928"/>
          </a:xfrm>
          <a:prstGeom prst="rect">
            <a:avLst/>
          </a:prstGeom>
          <a:ln w="28575">
            <a:solidFill>
              <a:schemeClr val="bg1"/>
            </a:solidFill>
            <a:prstDash val="solid"/>
          </a:ln>
        </p:spPr>
      </p:pic>
      <p:pic>
        <p:nvPicPr>
          <p:cNvPr id="814009000" name=""/>
          <p:cNvPicPr>
            <a:picLocks noChangeAspect="1"/>
          </p:cNvPicPr>
          <p:nvPr/>
        </p:nvPicPr>
        <p:blipFill>
          <a:blip r:embed="rId5">
            <a:alphaModFix amt="77999"/>
          </a:blip>
          <a:stretch/>
        </p:blipFill>
        <p:spPr bwMode="auto">
          <a:xfrm flipH="0" flipV="0">
            <a:off x="10779856" y="5104798"/>
            <a:ext cx="1107514" cy="1533481"/>
          </a:xfrm>
          <a:prstGeom prst="rect">
            <a:avLst/>
          </a:prstGeom>
          <a:ln w="28575">
            <a:solidFill>
              <a:schemeClr val="bg1"/>
            </a:solidFill>
            <a:prstDash val="solid"/>
          </a:ln>
        </p:spPr>
      </p:pic>
      <p:sp>
        <p:nvSpPr>
          <p:cNvPr id="318880540" name=""/>
          <p:cNvSpPr/>
          <p:nvPr/>
        </p:nvSpPr>
        <p:spPr bwMode="auto">
          <a:xfrm flipH="0" flipV="0">
            <a:off x="6547582" y="185500"/>
            <a:ext cx="5009680" cy="118907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r>
              <a:rPr sz="7200" b="1" i="0" u="none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</a:rPr>
              <a:t>In the UK</a:t>
            </a:r>
            <a:endParaRPr sz="4800" b="1">
              <a:solidFill>
                <a:schemeClr val="accent5"/>
              </a:solidFill>
            </a:endParaRPr>
          </a:p>
        </p:txBody>
      </p:sp>
      <p:sp>
        <p:nvSpPr>
          <p:cNvPr id="912729118" name=""/>
          <p:cNvSpPr/>
          <p:nvPr/>
        </p:nvSpPr>
        <p:spPr bwMode="auto">
          <a:xfrm>
            <a:off x="6547583" y="2412273"/>
            <a:ext cx="4632611" cy="640440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r>
              <a:rPr sz="1800" b="0" i="0" u="none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it’s a tradition to serve breakfast in bed for mums on Mothering Sunday</a:t>
            </a:r>
            <a:endParaRPr/>
          </a:p>
        </p:txBody>
      </p:sp>
      <p:sp>
        <p:nvSpPr>
          <p:cNvPr id="202298462" name=""/>
          <p:cNvSpPr txBox="1"/>
          <p:nvPr/>
        </p:nvSpPr>
        <p:spPr bwMode="auto">
          <a:xfrm flipH="0" flipV="0">
            <a:off x="6547583" y="3393979"/>
            <a:ext cx="4233712" cy="9147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Children and dads wake up early </a:t>
            </a:r>
            <a:endParaRPr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algn="l">
              <a:defRPr/>
            </a:pPr>
            <a:r>
              <a:rPr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to surprise mum with tea, toast, </a:t>
            </a:r>
            <a:endParaRPr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  <a:p>
            <a:pPr algn="l">
              <a:defRPr/>
            </a:pPr>
            <a:r>
              <a:rPr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and sweet treats in bed</a:t>
            </a:r>
            <a:endParaRPr/>
          </a:p>
        </p:txBody>
      </p:sp>
      <p:sp>
        <p:nvSpPr>
          <p:cNvPr id="813138188" name=""/>
          <p:cNvSpPr/>
          <p:nvPr/>
        </p:nvSpPr>
        <p:spPr bwMode="auto">
          <a:xfrm flipH="0" flipV="0">
            <a:off x="-944056" y="2092777"/>
            <a:ext cx="510106" cy="2476498"/>
          </a:xfrm>
          <a:prstGeom prst="flowChartProcess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4933164" name=""/>
          <p:cNvPicPr>
            <a:picLocks noChangeAspect="1"/>
          </p:cNvPicPr>
          <p:nvPr/>
        </p:nvPicPr>
        <p:blipFill>
          <a:blip r:embed="rId6"/>
          <a:srcRect l="0" t="0" r="0" b="12262"/>
          <a:stretch/>
        </p:blipFill>
        <p:spPr bwMode="auto">
          <a:xfrm rot="2713860" flipH="0" flipV="0">
            <a:off x="6529654" y="4789604"/>
            <a:ext cx="1527597" cy="2563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  <p:timing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chemeClr val="accent5">
            <a:alpha val="91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42095726" name=""/>
          <p:cNvSpPr/>
          <p:nvPr/>
        </p:nvSpPr>
        <p:spPr bwMode="auto">
          <a:xfrm rot="0" flipH="0" flipV="0">
            <a:off x="4799" y="-19671"/>
            <a:ext cx="12182400" cy="6904885"/>
          </a:xfrm>
          <a:prstGeom prst="flowChartProcess">
            <a:avLst/>
          </a:prstGeom>
          <a:solidFill>
            <a:srgbClr val="F6DBE3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3355238" name=""/>
          <p:cNvSpPr/>
          <p:nvPr/>
        </p:nvSpPr>
        <p:spPr bwMode="auto">
          <a:xfrm flipH="0" flipV="0">
            <a:off x="-944055" y="2092776"/>
            <a:ext cx="13131255" cy="2476498"/>
          </a:xfrm>
          <a:prstGeom prst="flowChartProcess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54613827" name=""/>
          <p:cNvSpPr txBox="1"/>
          <p:nvPr/>
        </p:nvSpPr>
        <p:spPr bwMode="auto">
          <a:xfrm flipH="0" flipV="0">
            <a:off x="443251" y="-1719180"/>
            <a:ext cx="11342115" cy="100620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ru-RU" sz="7200" b="0" i="0" u="none" strike="noStrike" cap="none" spc="0">
                <a:solidFill>
                  <a:schemeClr val="bg1">
                    <a:lumMod val="9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60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Mother’s day</a:t>
            </a:r>
            <a:r>
              <a:rPr lang="en-GB" sz="60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6000" b="1" i="0" u="none" strike="noStrike" cap="none" spc="0">
                <a:solidFill>
                  <a:srgbClr val="F6DBE3"/>
                </a:solidFill>
                <a:latin typeface="Times New Roman"/>
                <a:ea typeface="Times New Roman"/>
                <a:cs typeface="Times New Roman"/>
              </a:rPr>
              <a:t>a</a:t>
            </a:r>
            <a:r>
              <a:rPr lang="en-GB" sz="6000" b="1" i="0" u="none" strike="noStrike" cap="none" spc="0">
                <a:solidFill>
                  <a:srgbClr val="F6DBE3"/>
                </a:solidFill>
                <a:latin typeface="Times New Roman"/>
                <a:ea typeface="Times New Roman"/>
                <a:cs typeface="Times New Roman"/>
              </a:rPr>
              <a:t>round the World</a:t>
            </a:r>
            <a:endParaRPr>
              <a:solidFill>
                <a:schemeClr val="bg1"/>
              </a:solidFill>
            </a:endParaRPr>
          </a:p>
        </p:txBody>
      </p:sp>
      <p:pic>
        <p:nvPicPr>
          <p:cNvPr id="1547051214" name=""/>
          <p:cNvPicPr>
            <a:picLocks noChangeAspect="1"/>
          </p:cNvPicPr>
          <p:nvPr/>
        </p:nvPicPr>
        <p:blipFill>
          <a:blip r:embed="rId3">
            <a:alphaModFix amt="77999"/>
          </a:blip>
          <a:srcRect l="0" t="0" r="2786" b="1796"/>
          <a:stretch/>
        </p:blipFill>
        <p:spPr bwMode="auto">
          <a:xfrm rot="0" flipH="0" flipV="0">
            <a:off x="10676568" y="2672292"/>
            <a:ext cx="1108799" cy="1493928"/>
          </a:xfrm>
          <a:prstGeom prst="rect">
            <a:avLst/>
          </a:prstGeom>
          <a:ln w="28575">
            <a:noFill/>
            <a:prstDash val="solid"/>
          </a:ln>
        </p:spPr>
      </p:pic>
      <p:pic>
        <p:nvPicPr>
          <p:cNvPr id="865774983" name=""/>
          <p:cNvPicPr>
            <a:picLocks noChangeAspect="1"/>
          </p:cNvPicPr>
          <p:nvPr/>
        </p:nvPicPr>
        <p:blipFill>
          <a:blip r:embed="rId4">
            <a:alphaModFix amt="99999"/>
          </a:blip>
          <a:srcRect l="374" t="183" r="0" b="0"/>
          <a:stretch/>
        </p:blipFill>
        <p:spPr bwMode="auto">
          <a:xfrm flipH="0" flipV="0">
            <a:off x="5379081" y="-46699"/>
            <a:ext cx="4960758" cy="6931914"/>
          </a:xfrm>
          <a:prstGeom prst="rect">
            <a:avLst/>
          </a:prstGeom>
          <a:ln w="28575">
            <a:noFill/>
            <a:prstDash val="solid"/>
          </a:ln>
        </p:spPr>
      </p:pic>
      <p:pic>
        <p:nvPicPr>
          <p:cNvPr id="1709649117" name=""/>
          <p:cNvPicPr>
            <a:picLocks noChangeAspect="1"/>
          </p:cNvPicPr>
          <p:nvPr/>
        </p:nvPicPr>
        <p:blipFill>
          <a:blip r:embed="rId5">
            <a:alphaModFix amt="77999"/>
          </a:blip>
          <a:stretch/>
        </p:blipFill>
        <p:spPr bwMode="auto">
          <a:xfrm flipH="0" flipV="0">
            <a:off x="10779856" y="5104798"/>
            <a:ext cx="1107514" cy="1533481"/>
          </a:xfrm>
          <a:prstGeom prst="rect">
            <a:avLst/>
          </a:prstGeom>
          <a:ln w="28575">
            <a:solidFill>
              <a:schemeClr val="bg1"/>
            </a:solidFill>
            <a:prstDash val="solid"/>
          </a:ln>
        </p:spPr>
      </p:pic>
      <p:sp>
        <p:nvSpPr>
          <p:cNvPr id="241766052" name=""/>
          <p:cNvSpPr/>
          <p:nvPr/>
        </p:nvSpPr>
        <p:spPr bwMode="auto">
          <a:xfrm flipH="0" flipV="0">
            <a:off x="424368" y="185500"/>
            <a:ext cx="5010760" cy="118907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r>
              <a:rPr sz="7200" b="1" i="0" u="none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</a:rPr>
              <a:t>In the U</a:t>
            </a:r>
            <a:r>
              <a:rPr lang="en-US" sz="7200" b="1" i="0" u="none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</a:rPr>
              <a:t>SA</a:t>
            </a:r>
            <a:endParaRPr sz="4800" b="1">
              <a:solidFill>
                <a:schemeClr val="accent5"/>
              </a:solidFill>
            </a:endParaRPr>
          </a:p>
        </p:txBody>
      </p:sp>
      <p:sp>
        <p:nvSpPr>
          <p:cNvPr id="988051273" name=""/>
          <p:cNvSpPr/>
          <p:nvPr/>
        </p:nvSpPr>
        <p:spPr bwMode="auto">
          <a:xfrm>
            <a:off x="424369" y="2548345"/>
            <a:ext cx="4633691" cy="640440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r>
              <a:rPr lang="en-GB" sz="1800" b="0" i="0" u="none" strike="noStrike" cap="none" spc="0"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The main element of Mother's Day celebration is a children's card</a:t>
            </a:r>
            <a:endParaRPr/>
          </a:p>
        </p:txBody>
      </p:sp>
      <p:sp>
        <p:nvSpPr>
          <p:cNvPr id="1833374726" name=""/>
          <p:cNvSpPr txBox="1"/>
          <p:nvPr/>
        </p:nvSpPr>
        <p:spPr bwMode="auto">
          <a:xfrm flipH="0" flipV="0">
            <a:off x="411162" y="3419256"/>
            <a:ext cx="4450307" cy="9147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This tradition began </a:t>
            </a:r>
            <a:r>
              <a:rPr lang="en-GB" sz="1800" b="0" i="0" u="none" strike="noStrike" cap="none" spc="0"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almost </a:t>
            </a:r>
            <a:r>
              <a:rPr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from the moment the holiday itself appeared at the beginning of the 20th century.</a:t>
            </a:r>
            <a:endParaRPr>
              <a:solidFill>
                <a:schemeClr val="accent5"/>
              </a:solidFill>
              <a:latin typeface="Open Sans"/>
              <a:cs typeface="Open Sans"/>
            </a:endParaRPr>
          </a:p>
        </p:txBody>
      </p:sp>
      <p:pic>
        <p:nvPicPr>
          <p:cNvPr id="1287018192" name=""/>
          <p:cNvPicPr>
            <a:picLocks noChangeAspect="1"/>
          </p:cNvPicPr>
          <p:nvPr/>
        </p:nvPicPr>
        <p:blipFill>
          <a:blip r:embed="rId6"/>
          <a:srcRect l="0" t="0" r="0" b="12262"/>
          <a:stretch/>
        </p:blipFill>
        <p:spPr bwMode="auto">
          <a:xfrm rot="19064951" flipH="0" flipV="0">
            <a:off x="2052903" y="4749908"/>
            <a:ext cx="1527597" cy="2563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  <p:timing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chemeClr val="accent5">
            <a:alpha val="91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77921" name=""/>
          <p:cNvSpPr/>
          <p:nvPr/>
        </p:nvSpPr>
        <p:spPr bwMode="auto">
          <a:xfrm rot="0" flipH="0" flipV="0">
            <a:off x="4799" y="-19671"/>
            <a:ext cx="12182400" cy="6904885"/>
          </a:xfrm>
          <a:prstGeom prst="flowChartProcess">
            <a:avLst/>
          </a:prstGeom>
          <a:solidFill>
            <a:srgbClr val="F6DBE3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6622825" name=""/>
          <p:cNvSpPr/>
          <p:nvPr/>
        </p:nvSpPr>
        <p:spPr bwMode="auto">
          <a:xfrm flipH="0" flipV="0">
            <a:off x="-10606" y="-19670"/>
            <a:ext cx="12191998" cy="6904885"/>
          </a:xfrm>
          <a:prstGeom prst="flowChartProcess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33536757" name=""/>
          <p:cNvPicPr>
            <a:picLocks noChangeAspect="1"/>
          </p:cNvPicPr>
          <p:nvPr/>
        </p:nvPicPr>
        <p:blipFill>
          <a:blip r:embed="rId3">
            <a:alphaModFix amt="77999"/>
          </a:blip>
          <a:srcRect l="0" t="0" r="2786" b="1796"/>
          <a:stretch/>
        </p:blipFill>
        <p:spPr bwMode="auto">
          <a:xfrm rot="0" flipH="0" flipV="0">
            <a:off x="10676568" y="2685806"/>
            <a:ext cx="1108799" cy="1493928"/>
          </a:xfrm>
          <a:prstGeom prst="rect">
            <a:avLst/>
          </a:prstGeom>
          <a:ln w="28575">
            <a:noFill/>
            <a:prstDash val="solid"/>
          </a:ln>
        </p:spPr>
      </p:pic>
      <p:pic>
        <p:nvPicPr>
          <p:cNvPr id="364459913" name=""/>
          <p:cNvPicPr>
            <a:picLocks noChangeAspect="1"/>
          </p:cNvPicPr>
          <p:nvPr/>
        </p:nvPicPr>
        <p:blipFill>
          <a:blip r:embed="rId4">
            <a:alphaModFix amt="77999"/>
          </a:blip>
          <a:srcRect l="374" t="183" r="0" b="0"/>
          <a:stretch/>
        </p:blipFill>
        <p:spPr bwMode="auto">
          <a:xfrm flipH="0" flipV="0">
            <a:off x="10676568" y="304563"/>
            <a:ext cx="1097421" cy="1533481"/>
          </a:xfrm>
          <a:prstGeom prst="rect">
            <a:avLst/>
          </a:prstGeom>
          <a:ln w="28575">
            <a:noFill/>
            <a:prstDash val="solid"/>
          </a:ln>
        </p:spPr>
      </p:pic>
      <p:pic>
        <p:nvPicPr>
          <p:cNvPr id="1029899740" name=""/>
          <p:cNvPicPr>
            <a:picLocks noChangeAspect="1"/>
          </p:cNvPicPr>
          <p:nvPr/>
        </p:nvPicPr>
        <p:blipFill>
          <a:blip r:embed="rId5">
            <a:alphaModFix amt="99999"/>
          </a:blip>
          <a:stretch/>
        </p:blipFill>
        <p:spPr bwMode="auto">
          <a:xfrm flipH="0" flipV="0">
            <a:off x="5252809" y="-228600"/>
            <a:ext cx="5173132" cy="7162799"/>
          </a:xfrm>
          <a:prstGeom prst="rect">
            <a:avLst/>
          </a:prstGeom>
          <a:ln w="28575">
            <a:noFill/>
            <a:prstDash val="solid"/>
          </a:ln>
        </p:spPr>
      </p:pic>
      <p:sp>
        <p:nvSpPr>
          <p:cNvPr id="357702611" name=""/>
          <p:cNvSpPr/>
          <p:nvPr/>
        </p:nvSpPr>
        <p:spPr bwMode="auto">
          <a:xfrm flipH="0" flipV="0">
            <a:off x="-5481129" y="304563"/>
            <a:ext cx="5010760" cy="118907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r>
              <a:rPr sz="7200" b="1" i="0" u="none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</a:rPr>
              <a:t>In the U</a:t>
            </a:r>
            <a:r>
              <a:rPr lang="en-US" sz="7200" b="1" i="0" u="none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</a:rPr>
              <a:t>SA</a:t>
            </a:r>
            <a:endParaRPr sz="4800" b="1">
              <a:solidFill>
                <a:schemeClr val="accent5"/>
              </a:solidFill>
            </a:endParaRPr>
          </a:p>
        </p:txBody>
      </p:sp>
      <p:sp>
        <p:nvSpPr>
          <p:cNvPr id="1174953819" name=""/>
          <p:cNvSpPr/>
          <p:nvPr/>
        </p:nvSpPr>
        <p:spPr bwMode="auto">
          <a:xfrm>
            <a:off x="424369" y="2548345"/>
            <a:ext cx="4634051" cy="640440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r>
              <a:rPr lang="en-GB" sz="1800" b="0" i="0" u="none" strike="noStrike" cap="none" spc="0"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Red carnations are traditionally given on Mother's Day.</a:t>
            </a:r>
            <a:endParaRPr/>
          </a:p>
        </p:txBody>
      </p:sp>
      <p:sp>
        <p:nvSpPr>
          <p:cNvPr id="1154428422" name=""/>
          <p:cNvSpPr txBox="1"/>
          <p:nvPr/>
        </p:nvSpPr>
        <p:spPr bwMode="auto">
          <a:xfrm flipH="0" flipV="0">
            <a:off x="411162" y="3419256"/>
            <a:ext cx="4450667" cy="9147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0" i="0" u="none" strike="noStrike" cap="none" spc="0">
                <a:solidFill>
                  <a:schemeClr val="accent5"/>
                </a:solidFill>
                <a:latin typeface="Open Sans"/>
                <a:ea typeface="Open Sans"/>
                <a:cs typeface="Open Sans"/>
              </a:rPr>
              <a:t>In Japanese culture, carnations symbolize maternal love, devotion, and gratitude</a:t>
            </a:r>
            <a:endParaRPr>
              <a:solidFill>
                <a:schemeClr val="accent5"/>
              </a:solidFill>
              <a:latin typeface="Open Sans"/>
              <a:cs typeface="Open Sans"/>
            </a:endParaRPr>
          </a:p>
        </p:txBody>
      </p:sp>
      <p:sp>
        <p:nvSpPr>
          <p:cNvPr id="723127246" name=""/>
          <p:cNvSpPr/>
          <p:nvPr/>
        </p:nvSpPr>
        <p:spPr bwMode="auto">
          <a:xfrm flipH="0" flipV="0">
            <a:off x="424368" y="225673"/>
            <a:ext cx="5012920" cy="118907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r>
              <a:rPr sz="7200" b="1" i="0" u="none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</a:rPr>
              <a:t>In </a:t>
            </a:r>
            <a:r>
              <a:rPr lang="en-US" sz="7200" b="1" i="0" u="none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</a:rPr>
              <a:t>Japan</a:t>
            </a:r>
            <a:endParaRPr sz="4800" b="1">
              <a:solidFill>
                <a:schemeClr val="accent5"/>
              </a:solidFill>
            </a:endParaRPr>
          </a:p>
        </p:txBody>
      </p:sp>
      <p:pic>
        <p:nvPicPr>
          <p:cNvPr id="2026870601" name=""/>
          <p:cNvPicPr>
            <a:picLocks noChangeAspect="1"/>
          </p:cNvPicPr>
          <p:nvPr/>
        </p:nvPicPr>
        <p:blipFill>
          <a:blip r:embed="rId6"/>
          <a:srcRect l="0" t="0" r="0" b="12262"/>
          <a:stretch/>
        </p:blipFill>
        <p:spPr bwMode="auto">
          <a:xfrm rot="9685197" flipH="0" flipV="0">
            <a:off x="5474558" y="-276817"/>
            <a:ext cx="1527597" cy="2563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  <p:timing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chemeClr val="accent1">
            <a:lumMod val="75000"/>
            <a:alpha val="84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4120523" name=""/>
          <p:cNvSpPr/>
          <p:nvPr/>
        </p:nvSpPr>
        <p:spPr bwMode="auto">
          <a:xfrm flipH="0" flipV="0">
            <a:off x="1132" y="6453495"/>
            <a:ext cx="12194213" cy="100081"/>
          </a:xfrm>
          <a:prstGeom prst="flowChartProcess">
            <a:avLst/>
          </a:prstGeom>
          <a:solidFill>
            <a:srgbClr val="F6DBE3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>
              <a:defRPr/>
            </a:pPr>
            <a:endParaRPr/>
          </a:p>
        </p:txBody>
      </p:sp>
      <p:pic>
        <p:nvPicPr>
          <p:cNvPr id="181592942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1">
            <a:off x="0" y="0"/>
            <a:ext cx="5143500" cy="6858000"/>
          </a:xfrm>
          <a:prstGeom prst="rect">
            <a:avLst/>
          </a:prstGeom>
        </p:spPr>
      </p:pic>
      <p:sp>
        <p:nvSpPr>
          <p:cNvPr id="1204768982" name="Title 1"/>
          <p:cNvSpPr>
            <a:spLocks noGrp="1"/>
          </p:cNvSpPr>
          <p:nvPr>
            <p:ph type="title"/>
          </p:nvPr>
        </p:nvSpPr>
        <p:spPr bwMode="auto">
          <a:xfrm flipH="0" flipV="0">
            <a:off x="5425033" y="242744"/>
            <a:ext cx="6677483" cy="1789819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>
              <a:defRPr/>
            </a:pPr>
            <a:r>
              <a:rPr lang="en-GB" sz="54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The Transformation </a:t>
            </a:r>
            <a:br>
              <a:rPr lang="en-GB" sz="54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</a:br>
            <a:r>
              <a:rPr lang="en-GB" sz="5400" b="1" i="0" u="none" strike="noStrike" cap="none" spc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of Motherhood</a:t>
            </a:r>
            <a:endParaRPr sz="5400">
              <a:solidFill>
                <a:schemeClr val="bg1"/>
              </a:solidFill>
            </a:endParaRPr>
          </a:p>
        </p:txBody>
      </p:sp>
      <p:sp>
        <p:nvSpPr>
          <p:cNvPr id="1555626654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5629141" y="3852997"/>
            <a:ext cx="5826035" cy="852579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 lang="en-GB" sz="1600" b="0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They say that with the birth of a child, a woman's heart beats in two bodies at once. Motherhood makes you </a:t>
            </a:r>
            <a:r>
              <a:rPr lang="en-GB" sz="16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stronger</a:t>
            </a:r>
            <a:r>
              <a:rPr lang="en-GB" sz="1600" b="0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en-GB" sz="16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kinder</a:t>
            </a:r>
            <a:r>
              <a:rPr lang="en-GB" sz="1600" b="0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en-GB" sz="1600" b="1" i="0" u="none" strike="noStrike" cap="none" spc="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wiser</a:t>
            </a:r>
            <a:r>
              <a:rPr lang="ru-RU" sz="1600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.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39495224" name=""/>
          <p:cNvSpPr/>
          <p:nvPr/>
        </p:nvSpPr>
        <p:spPr bwMode="auto">
          <a:xfrm flipH="0" flipV="0">
            <a:off x="7673471" y="2601887"/>
            <a:ext cx="297234" cy="317499"/>
          </a:xfrm>
          <a:prstGeom prst="hear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4922679" name=""/>
          <p:cNvSpPr/>
          <p:nvPr/>
        </p:nvSpPr>
        <p:spPr bwMode="auto">
          <a:xfrm flipH="0" flipV="0">
            <a:off x="8370836" y="2601887"/>
            <a:ext cx="297234" cy="317499"/>
          </a:xfrm>
          <a:prstGeom prst="hear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3320058" name=""/>
          <p:cNvSpPr/>
          <p:nvPr/>
        </p:nvSpPr>
        <p:spPr bwMode="auto">
          <a:xfrm flipH="0" flipV="0">
            <a:off x="9068201" y="2601887"/>
            <a:ext cx="297234" cy="317499"/>
          </a:xfrm>
          <a:prstGeom prst="hear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:push dir="u"/>
      </p:transition>
    </mc:Choice>
    <mc:Fallback>
      <p:transition spd="slow" advClick="1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begin" delay="0">
                          <p:tn val="2"/>
                        </p:cond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592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15929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15929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56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55626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55626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1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84120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84120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495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9495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9495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9495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9495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495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9495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92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4922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92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4922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4922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49226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4922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32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332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32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3320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3320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3320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" dur="1000"/>
                                        <p:tgtEl>
                                          <p:spTgt spid="38332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Median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New Office">
        <a:dk1>
          <a:sysClr val="windowText" lastClr="000000"/>
        </a:dk1>
        <a:lt1>
          <a:sysClr val="window" lastClr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4472C4"/>
        </a:accent5>
        <a:accent6>
          <a:srgbClr val="70AD47"/>
        </a:accent6>
        <a:hlink>
          <a:srgbClr val="0563C1"/>
        </a:hlink>
        <a:folHlink>
          <a:srgbClr val="954F72"/>
        </a:folHlink>
      </a:clrScheme>
    </a:extraClrScheme>
  </a:extraClrSchemeLst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onlyoffice/8.3.3.18</Application>
  <PresentationFormat>On-screen Show (4:3)</PresentationFormat>
  <Paragraphs>0</Paragraphs>
  <Slides>16</Slides>
  <Notes>16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18</cp:revision>
  <dcterms:modified xsi:type="dcterms:W3CDTF">2025-04-30T08:36:20Z</dcterms:modified>
</cp:coreProperties>
</file>