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png" ContentType="image/png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1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aveSubsetFonts="1">
  <p:sldMasterIdLst>
    <p:sldMasterId id="2147483648" r:id="rId1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8288000" cy="10287000"/>
  <p:notesSz cx="6858000" cy="9144000"/>
  <p:defaultTextStyle>
    <a:defPPr>
      <a:defRPr lang="zh-CN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71" d="100"/>
          <a:sy n="71" d="100"/>
        </p:scale>
        <p:origin x="714" y="54"/>
      </p:cViewPr>
      <p:guideLst>
        <p:guide pos="216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 /><Relationship Id="rId17" Type="http://schemas.openxmlformats.org/officeDocument/2006/relationships/tableStyles" Target="tableStyles.xml" /><Relationship Id="rId18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0585026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2058711832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84673471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467805617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158679126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821957248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01025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8885514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5514270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705A8B-5AF5-5277-1695-CEFB27C276E0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131497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9526187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8827307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382BA27-B6E6-6DC9-4DD5-986AFD64FBA0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26837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712439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6133004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D8AE6E-59C3-18ED-AEEF-66EB97B647E3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062272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7580688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272089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B58C5EA-C4E4-4886-D0E4-E9BBBFDA27A1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905661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7708737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63814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53D6EF8-10BD-A43D-D8B2-0229C375D353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423750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0412346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829829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16FD4A-ADD4-864E-8766-21AABE3A3BBA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368488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8806764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779026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CA13163-8391-10BA-3B0C-0B3C5AB535CA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029662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9128038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7348975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8412253-5A2E-C313-1065-90946F8942CC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354076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6276530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9951233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BAB1504-D514-760C-8E4D-A0C2976D349F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269946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7011819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1688367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638EDC-B026-DC5F-9857-8EC31E2F6B73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342214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617739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8819930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D249B90-32B5-0D04-B4DB-619A99253D1E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2541597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725389777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5164086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202160274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5068369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749862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3230339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50596817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200819911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8808796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0631383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50838334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28922701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47450190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2832870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401309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30805348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7272956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126204834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5250320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5446884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94622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6637873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208010643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627987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613654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374728252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13351674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07278727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508672391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91866692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684618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526464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8993269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00866833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997329552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51669893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593059292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30875297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617352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021225317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995866551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81436841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3206130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510826889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71574279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5945295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96715033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47708202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1380693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208929741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56977335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2333938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45114181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988830831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32503449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17750719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4992699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91957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74068072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13323435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161085550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7549540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8.png"/><Relationship Id="rId18" Type="http://schemas.openxmlformats.org/officeDocument/2006/relationships/image" Target="../media/image49.png"/><Relationship Id="rId19" Type="http://schemas.openxmlformats.org/officeDocument/2006/relationships/image" Target="../media/image50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Relationship Id="rId8" Type="http://schemas.openxmlformats.org/officeDocument/2006/relationships/image" Target="../media/image3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4.png"/><Relationship Id="rId10" Type="http://schemas.openxmlformats.org/officeDocument/2006/relationships/image" Target="../media/image4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11.png"/><Relationship Id="rId9" Type="http://schemas.openxmlformats.org/officeDocument/2006/relationships/image" Target="../media/image14.png"/><Relationship Id="rId10" Type="http://schemas.openxmlformats.org/officeDocument/2006/relationships/image" Target="../media/image2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4.png"/><Relationship Id="rId9" Type="http://schemas.openxmlformats.org/officeDocument/2006/relationships/image" Target="../media/image11.png"/><Relationship Id="rId10" Type="http://schemas.openxmlformats.org/officeDocument/2006/relationships/image" Target="../media/image14.png"/><Relationship Id="rId11" Type="http://schemas.openxmlformats.org/officeDocument/2006/relationships/image" Target="../media/image24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.png"/><Relationship Id="rId7" Type="http://schemas.openxmlformats.org/officeDocument/2006/relationships/image" Target="../media/image13.png"/><Relationship Id="rId8" Type="http://schemas.openxmlformats.org/officeDocument/2006/relationships/image" Target="../media/image15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4.png"/><Relationship Id="rId9" Type="http://schemas.openxmlformats.org/officeDocument/2006/relationships/image" Target="../media/image11.png"/><Relationship Id="rId10" Type="http://schemas.openxmlformats.org/officeDocument/2006/relationships/image" Target="../media/image14.png"/><Relationship Id="rId11" Type="http://schemas.openxmlformats.org/officeDocument/2006/relationships/image" Target="../media/image24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217851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30119" r="0" b="30119"/>
            <a:stretch/>
          </a:blipFill>
        </p:spPr>
      </p:sp>
      <p:sp>
        <p:nvSpPr>
          <p:cNvPr id="854047439" name="Freeform 3"/>
          <p:cNvSpPr/>
          <p:nvPr/>
        </p:nvSpPr>
        <p:spPr bwMode="auto">
          <a:xfrm>
            <a:off x="1693905" y="1193705"/>
            <a:ext cx="8702739" cy="2415010"/>
          </a:xfrm>
          <a:custGeom>
            <a:avLst/>
            <a:gdLst/>
            <a:ahLst/>
            <a:cxnLst/>
            <a:rect l="l" t="t" r="r" b="b"/>
            <a:pathLst>
              <a:path w="8702739" h="2415010" fill="norm" stroke="1" extrusionOk="0">
                <a:moveTo>
                  <a:pt x="0" y="0"/>
                </a:moveTo>
                <a:lnTo>
                  <a:pt x="8702739" y="0"/>
                </a:lnTo>
                <a:lnTo>
                  <a:pt x="8702739" y="2415010"/>
                </a:lnTo>
                <a:lnTo>
                  <a:pt x="0" y="24150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1773954028" name="Freeform 4"/>
          <p:cNvSpPr/>
          <p:nvPr/>
        </p:nvSpPr>
        <p:spPr bwMode="auto">
          <a:xfrm>
            <a:off x="4213916" y="6307285"/>
            <a:ext cx="6182727" cy="2805413"/>
          </a:xfrm>
          <a:custGeom>
            <a:avLst/>
            <a:gdLst/>
            <a:ahLst/>
            <a:cxnLst/>
            <a:rect l="l" t="t" r="r" b="b"/>
            <a:pathLst>
              <a:path w="6182728" h="2805413" fill="norm" stroke="1" extrusionOk="0">
                <a:moveTo>
                  <a:pt x="0" y="0"/>
                </a:moveTo>
                <a:lnTo>
                  <a:pt x="6182728" y="0"/>
                </a:lnTo>
                <a:lnTo>
                  <a:pt x="6182728" y="2805413"/>
                </a:lnTo>
                <a:lnTo>
                  <a:pt x="0" y="28054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310043751" name="Freeform 5"/>
          <p:cNvSpPr/>
          <p:nvPr/>
        </p:nvSpPr>
        <p:spPr bwMode="auto">
          <a:xfrm flipH="1">
            <a:off x="-1465818" y="4741006"/>
            <a:ext cx="6903702" cy="3132555"/>
          </a:xfrm>
          <a:custGeom>
            <a:avLst/>
            <a:gdLst/>
            <a:ahLst/>
            <a:cxnLst/>
            <a:rect l="l" t="t" r="r" b="b"/>
            <a:pathLst>
              <a:path w="6903702" h="3132555" fill="norm" stroke="1" extrusionOk="0">
                <a:moveTo>
                  <a:pt x="6903702" y="0"/>
                </a:moveTo>
                <a:lnTo>
                  <a:pt x="0" y="0"/>
                </a:lnTo>
                <a:lnTo>
                  <a:pt x="0" y="3132555"/>
                </a:lnTo>
                <a:lnTo>
                  <a:pt x="6903702" y="3132555"/>
                </a:lnTo>
                <a:lnTo>
                  <a:pt x="6903702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2007282880" name="Freeform 6"/>
          <p:cNvSpPr/>
          <p:nvPr/>
        </p:nvSpPr>
        <p:spPr bwMode="auto">
          <a:xfrm>
            <a:off x="0" y="5119488"/>
            <a:ext cx="18288000" cy="3530680"/>
          </a:xfrm>
          <a:custGeom>
            <a:avLst/>
            <a:gdLst/>
            <a:ahLst/>
            <a:cxnLst/>
            <a:rect l="l" t="t" r="r" b="b"/>
            <a:pathLst>
              <a:path w="20922554" h="3530681" fill="norm" stroke="1" extrusionOk="0">
                <a:moveTo>
                  <a:pt x="0" y="0"/>
                </a:moveTo>
                <a:lnTo>
                  <a:pt x="20922554" y="0"/>
                </a:lnTo>
                <a:lnTo>
                  <a:pt x="20922554" y="3530681"/>
                </a:lnTo>
                <a:lnTo>
                  <a:pt x="0" y="35306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180179923" name="Freeform 7"/>
          <p:cNvSpPr/>
          <p:nvPr/>
        </p:nvSpPr>
        <p:spPr bwMode="auto">
          <a:xfrm>
            <a:off x="1028700" y="2401209"/>
            <a:ext cx="8244043" cy="4266292"/>
          </a:xfrm>
          <a:custGeom>
            <a:avLst/>
            <a:gdLst/>
            <a:ahLst/>
            <a:cxnLst/>
            <a:rect l="l" t="t" r="r" b="b"/>
            <a:pathLst>
              <a:path w="8244043" h="4266292" fill="norm" stroke="1" extrusionOk="0">
                <a:moveTo>
                  <a:pt x="0" y="0"/>
                </a:moveTo>
                <a:lnTo>
                  <a:pt x="8244043" y="0"/>
                </a:lnTo>
                <a:lnTo>
                  <a:pt x="8244043" y="4266292"/>
                </a:lnTo>
                <a:lnTo>
                  <a:pt x="0" y="4266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grpSp>
        <p:nvGrpSpPr>
          <p:cNvPr id="841060475" name="Group 8"/>
          <p:cNvGrpSpPr/>
          <p:nvPr/>
        </p:nvGrpSpPr>
        <p:grpSpPr bwMode="auto">
          <a:xfrm>
            <a:off x="1136639" y="5585606"/>
            <a:ext cx="4530512" cy="878408"/>
            <a:chOff x="0" y="0"/>
            <a:chExt cx="1297164" cy="251503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1297164" cy="251503"/>
            </a:xfrm>
            <a:custGeom>
              <a:avLst/>
              <a:gdLst/>
              <a:ahLst/>
              <a:cxnLst/>
              <a:rect l="l" t="t" r="r" b="b"/>
              <a:pathLst>
                <a:path w="1297164" h="251503" fill="norm" stroke="1" extrusionOk="0">
                  <a:moveTo>
                    <a:pt x="125752" y="0"/>
                  </a:moveTo>
                  <a:lnTo>
                    <a:pt x="1171412" y="0"/>
                  </a:lnTo>
                  <a:cubicBezTo>
                    <a:pt x="1240863" y="0"/>
                    <a:pt x="1297164" y="56301"/>
                    <a:pt x="1297164" y="125752"/>
                  </a:cubicBezTo>
                  <a:lnTo>
                    <a:pt x="1297164" y="125752"/>
                  </a:lnTo>
                  <a:cubicBezTo>
                    <a:pt x="1297164" y="195202"/>
                    <a:pt x="1240863" y="251503"/>
                    <a:pt x="1171412" y="251503"/>
                  </a:cubicBezTo>
                  <a:lnTo>
                    <a:pt x="125752" y="251503"/>
                  </a:lnTo>
                  <a:cubicBezTo>
                    <a:pt x="56301" y="251503"/>
                    <a:pt x="0" y="195202"/>
                    <a:pt x="0" y="125752"/>
                  </a:cubicBezTo>
                  <a:lnTo>
                    <a:pt x="0" y="125752"/>
                  </a:lnTo>
                  <a:cubicBezTo>
                    <a:pt x="0" y="56301"/>
                    <a:pt x="56301" y="0"/>
                    <a:pt x="125752" y="0"/>
                  </a:cubicBezTo>
                  <a:close/>
                </a:path>
              </a:pathLst>
            </a:custGeom>
            <a:solidFill>
              <a:srgbClr val="E19CC3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 bwMode="auto">
            <a:xfrm>
              <a:off x="0" y="-28575"/>
              <a:ext cx="1297164" cy="28007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938577770" name="Freeform 11"/>
          <p:cNvSpPr/>
          <p:nvPr/>
        </p:nvSpPr>
        <p:spPr bwMode="auto">
          <a:xfrm flipH="1">
            <a:off x="12774375" y="2401209"/>
            <a:ext cx="5513625" cy="2264324"/>
          </a:xfrm>
          <a:custGeom>
            <a:avLst/>
            <a:gdLst/>
            <a:ahLst/>
            <a:cxnLst/>
            <a:rect l="l" t="t" r="r" b="b"/>
            <a:pathLst>
              <a:path w="8464767" h="2264325" fill="norm" stroke="1" extrusionOk="0">
                <a:moveTo>
                  <a:pt x="0" y="0"/>
                </a:moveTo>
                <a:lnTo>
                  <a:pt x="8464767" y="0"/>
                </a:lnTo>
                <a:lnTo>
                  <a:pt x="8464767" y="2264325"/>
                </a:lnTo>
                <a:lnTo>
                  <a:pt x="0" y="22643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484312165" name="Freeform 12"/>
          <p:cNvSpPr/>
          <p:nvPr/>
        </p:nvSpPr>
        <p:spPr bwMode="auto">
          <a:xfrm>
            <a:off x="8737439" y="2179088"/>
            <a:ext cx="9005173" cy="8532402"/>
          </a:xfrm>
          <a:custGeom>
            <a:avLst/>
            <a:gdLst/>
            <a:ahLst/>
            <a:cxnLst/>
            <a:rect l="l" t="t" r="r" b="b"/>
            <a:pathLst>
              <a:path w="9005173" h="8532402" fill="norm" stroke="1" extrusionOk="0">
                <a:moveTo>
                  <a:pt x="0" y="0"/>
                </a:moveTo>
                <a:lnTo>
                  <a:pt x="9005174" y="0"/>
                </a:lnTo>
                <a:lnTo>
                  <a:pt x="9005174" y="8532402"/>
                </a:lnTo>
                <a:lnTo>
                  <a:pt x="0" y="85324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/>
          </a:blipFill>
        </p:spPr>
      </p:sp>
      <p:sp>
        <p:nvSpPr>
          <p:cNvPr id="1235857113" name="Freeform 13"/>
          <p:cNvSpPr/>
          <p:nvPr/>
        </p:nvSpPr>
        <p:spPr bwMode="auto">
          <a:xfrm>
            <a:off x="0" y="8556477"/>
            <a:ext cx="18287999" cy="4725000"/>
          </a:xfrm>
          <a:custGeom>
            <a:avLst/>
            <a:gdLst/>
            <a:ahLst/>
            <a:cxnLst/>
            <a:rect l="l" t="t" r="r" b="b"/>
            <a:pathLst>
              <a:path w="18574104" h="4725000" fill="norm" stroke="1" extrusionOk="0">
                <a:moveTo>
                  <a:pt x="0" y="0"/>
                </a:moveTo>
                <a:lnTo>
                  <a:pt x="18574104" y="0"/>
                </a:lnTo>
                <a:lnTo>
                  <a:pt x="18574104" y="4725000"/>
                </a:lnTo>
                <a:lnTo>
                  <a:pt x="0" y="4725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rcRect l="0" t="9297" r="0" b="9295"/>
            <a:stretch/>
          </a:blipFill>
        </p:spPr>
      </p:sp>
      <p:sp>
        <p:nvSpPr>
          <p:cNvPr id="1909663536" name="Freeform 14"/>
          <p:cNvSpPr/>
          <p:nvPr/>
        </p:nvSpPr>
        <p:spPr bwMode="auto">
          <a:xfrm>
            <a:off x="12395185" y="3667371"/>
            <a:ext cx="2076029" cy="2940214"/>
          </a:xfrm>
          <a:custGeom>
            <a:avLst/>
            <a:gdLst/>
            <a:ahLst/>
            <a:cxnLst/>
            <a:rect l="l" t="t" r="r" b="b"/>
            <a:pathLst>
              <a:path w="2076029" h="2940214" fill="norm" stroke="1" extrusionOk="0">
                <a:moveTo>
                  <a:pt x="0" y="0"/>
                </a:moveTo>
                <a:lnTo>
                  <a:pt x="2076029" y="0"/>
                </a:lnTo>
                <a:lnTo>
                  <a:pt x="2076029" y="2940214"/>
                </a:lnTo>
                <a:lnTo>
                  <a:pt x="0" y="2940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/>
          </a:blipFill>
        </p:spPr>
      </p:sp>
      <p:sp>
        <p:nvSpPr>
          <p:cNvPr id="796050127" name="Freeform 15"/>
          <p:cNvSpPr/>
          <p:nvPr/>
        </p:nvSpPr>
        <p:spPr bwMode="auto">
          <a:xfrm>
            <a:off x="8081874" y="6004946"/>
            <a:ext cx="10206125" cy="2551531"/>
          </a:xfrm>
          <a:custGeom>
            <a:avLst/>
            <a:gdLst/>
            <a:ahLst/>
            <a:cxnLst/>
            <a:rect l="l" t="t" r="r" b="b"/>
            <a:pathLst>
              <a:path w="10206125" h="2551531" fill="norm" stroke="1" extrusionOk="0">
                <a:moveTo>
                  <a:pt x="0" y="0"/>
                </a:moveTo>
                <a:lnTo>
                  <a:pt x="10206125" y="0"/>
                </a:lnTo>
                <a:lnTo>
                  <a:pt x="10206125" y="2551531"/>
                </a:lnTo>
                <a:lnTo>
                  <a:pt x="0" y="25515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/>
          </a:blipFill>
        </p:spPr>
      </p:sp>
      <p:sp>
        <p:nvSpPr>
          <p:cNvPr id="719936930" name="Freeform 16"/>
          <p:cNvSpPr/>
          <p:nvPr/>
        </p:nvSpPr>
        <p:spPr bwMode="auto">
          <a:xfrm>
            <a:off x="6984650" y="8556478"/>
            <a:ext cx="12510751" cy="3909610"/>
          </a:xfrm>
          <a:custGeom>
            <a:avLst/>
            <a:gdLst/>
            <a:ahLst/>
            <a:cxnLst/>
            <a:rect l="l" t="t" r="r" b="b"/>
            <a:pathLst>
              <a:path w="12510751" h="3909610" fill="norm" stroke="1" extrusionOk="0">
                <a:moveTo>
                  <a:pt x="0" y="0"/>
                </a:moveTo>
                <a:lnTo>
                  <a:pt x="12510752" y="0"/>
                </a:lnTo>
                <a:lnTo>
                  <a:pt x="12510752" y="3909610"/>
                </a:lnTo>
                <a:lnTo>
                  <a:pt x="0" y="3909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/>
          </a:blipFill>
        </p:spPr>
      </p:sp>
      <p:sp>
        <p:nvSpPr>
          <p:cNvPr id="32569585" name="Freeform 17"/>
          <p:cNvSpPr/>
          <p:nvPr/>
        </p:nvSpPr>
        <p:spPr bwMode="auto">
          <a:xfrm>
            <a:off x="13934258" y="515792"/>
            <a:ext cx="1073912" cy="546006"/>
          </a:xfrm>
          <a:custGeom>
            <a:avLst/>
            <a:gdLst/>
            <a:ahLst/>
            <a:cxnLst/>
            <a:rect l="l" t="t" r="r" b="b"/>
            <a:pathLst>
              <a:path w="1073912" h="546006" fill="norm" stroke="1" extrusionOk="0">
                <a:moveTo>
                  <a:pt x="0" y="0"/>
                </a:moveTo>
                <a:lnTo>
                  <a:pt x="1073912" y="0"/>
                </a:lnTo>
                <a:lnTo>
                  <a:pt x="1073912" y="546006"/>
                </a:lnTo>
                <a:lnTo>
                  <a:pt x="0" y="5460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/>
          </a:blipFill>
        </p:spPr>
      </p:sp>
      <p:sp>
        <p:nvSpPr>
          <p:cNvPr id="158975276" name="Freeform 18"/>
          <p:cNvSpPr/>
          <p:nvPr/>
        </p:nvSpPr>
        <p:spPr bwMode="auto">
          <a:xfrm flipH="1">
            <a:off x="14569373" y="391991"/>
            <a:ext cx="3773939" cy="2447164"/>
          </a:xfrm>
          <a:custGeom>
            <a:avLst/>
            <a:gdLst/>
            <a:ahLst/>
            <a:cxnLst/>
            <a:rect l="l" t="t" r="r" b="b"/>
            <a:pathLst>
              <a:path w="3773939" h="2447164" fill="norm" stroke="1" extrusionOk="0">
                <a:moveTo>
                  <a:pt x="3773939" y="0"/>
                </a:moveTo>
                <a:lnTo>
                  <a:pt x="0" y="0"/>
                </a:lnTo>
                <a:lnTo>
                  <a:pt x="0" y="2447163"/>
                </a:lnTo>
                <a:lnTo>
                  <a:pt x="3773939" y="2447163"/>
                </a:lnTo>
                <a:lnTo>
                  <a:pt x="3773939" y="0"/>
                </a:lnTo>
                <a:close/>
              </a:path>
            </a:pathLst>
          </a:custGeom>
          <a:blipFill>
            <a:blip r:embed="rId15"/>
            <a:stretch/>
          </a:blipFill>
        </p:spPr>
      </p:sp>
      <p:sp>
        <p:nvSpPr>
          <p:cNvPr id="1331146955" name="Freeform 19"/>
          <p:cNvSpPr/>
          <p:nvPr/>
        </p:nvSpPr>
        <p:spPr bwMode="auto">
          <a:xfrm>
            <a:off x="0" y="8187886"/>
            <a:ext cx="18288000" cy="1481253"/>
          </a:xfrm>
          <a:custGeom>
            <a:avLst/>
            <a:gdLst/>
            <a:ahLst/>
            <a:cxnLst/>
            <a:rect l="l" t="t" r="r" b="b"/>
            <a:pathLst>
              <a:path w="18515676" h="1481254" fill="norm" stroke="1" extrusionOk="0">
                <a:moveTo>
                  <a:pt x="0" y="0"/>
                </a:moveTo>
                <a:lnTo>
                  <a:pt x="18515676" y="0"/>
                </a:lnTo>
                <a:lnTo>
                  <a:pt x="18515676" y="1481254"/>
                </a:lnTo>
                <a:lnTo>
                  <a:pt x="0" y="14812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/>
          </a:blipFill>
        </p:spPr>
      </p:sp>
      <p:sp>
        <p:nvSpPr>
          <p:cNvPr id="1510075216" name="Freeform 20"/>
          <p:cNvSpPr/>
          <p:nvPr/>
        </p:nvSpPr>
        <p:spPr bwMode="auto">
          <a:xfrm flipH="1">
            <a:off x="16194688" y="1193705"/>
            <a:ext cx="727698" cy="685800"/>
          </a:xfrm>
          <a:custGeom>
            <a:avLst/>
            <a:gdLst/>
            <a:ahLst/>
            <a:cxnLst/>
            <a:rect l="l" t="t" r="r" b="b"/>
            <a:pathLst>
              <a:path w="727698" h="685800" fill="norm" stroke="1" extrusionOk="0">
                <a:moveTo>
                  <a:pt x="727697" y="0"/>
                </a:moveTo>
                <a:lnTo>
                  <a:pt x="0" y="0"/>
                </a:lnTo>
                <a:lnTo>
                  <a:pt x="0" y="685800"/>
                </a:lnTo>
                <a:lnTo>
                  <a:pt x="727697" y="685800"/>
                </a:lnTo>
                <a:lnTo>
                  <a:pt x="727697" y="0"/>
                </a:lnTo>
                <a:close/>
              </a:path>
            </a:pathLst>
          </a:custGeom>
          <a:blipFill>
            <a:blip r:embed="rId17"/>
            <a:stretch/>
          </a:blipFill>
        </p:spPr>
      </p:sp>
      <p:sp>
        <p:nvSpPr>
          <p:cNvPr id="1283447268" name="Freeform 21"/>
          <p:cNvSpPr/>
          <p:nvPr/>
        </p:nvSpPr>
        <p:spPr bwMode="auto">
          <a:xfrm>
            <a:off x="8156173" y="0"/>
            <a:ext cx="3048387" cy="4044294"/>
          </a:xfrm>
          <a:custGeom>
            <a:avLst/>
            <a:gdLst/>
            <a:ahLst/>
            <a:cxnLst/>
            <a:rect l="l" t="t" r="r" b="b"/>
            <a:pathLst>
              <a:path w="3048387" h="4044294" fill="norm" stroke="1" extrusionOk="0">
                <a:moveTo>
                  <a:pt x="0" y="0"/>
                </a:moveTo>
                <a:lnTo>
                  <a:pt x="3048387" y="0"/>
                </a:lnTo>
                <a:lnTo>
                  <a:pt x="3048387" y="4044294"/>
                </a:lnTo>
                <a:lnTo>
                  <a:pt x="0" y="40442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/>
          </a:blipFill>
        </p:spPr>
      </p:sp>
      <p:pic>
        <p:nvPicPr>
          <p:cNvPr id="1376196405" name="Picture 2081497335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1434982" y="5786684"/>
            <a:ext cx="3933824" cy="476249"/>
          </a:xfrm>
          <a:prstGeom prst="rect">
            <a:avLst/>
          </a:prstGeom>
        </p:spPr>
      </p:pic>
      <p:pic>
        <p:nvPicPr>
          <p:cNvPr id="380564166" name="Picture 393036979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17418762" y="3581399"/>
            <a:ext cx="323849" cy="3124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686571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30119" r="0" b="30119"/>
            <a:stretch/>
          </a:blipFill>
        </p:spPr>
      </p:sp>
      <p:sp>
        <p:nvSpPr>
          <p:cNvPr id="490100969" name="Freeform 3"/>
          <p:cNvSpPr/>
          <p:nvPr/>
        </p:nvSpPr>
        <p:spPr bwMode="auto">
          <a:xfrm>
            <a:off x="0" y="0"/>
            <a:ext cx="8237464" cy="10263535"/>
          </a:xfrm>
          <a:custGeom>
            <a:avLst/>
            <a:gdLst/>
            <a:ahLst/>
            <a:cxnLst/>
            <a:rect l="l" t="t" r="r" b="b"/>
            <a:pathLst>
              <a:path w="8237464" h="10263535" fill="norm" stroke="1" extrusionOk="0">
                <a:moveTo>
                  <a:pt x="0" y="0"/>
                </a:moveTo>
                <a:lnTo>
                  <a:pt x="8237463" y="0"/>
                </a:lnTo>
                <a:lnTo>
                  <a:pt x="8237463" y="10263535"/>
                </a:lnTo>
                <a:lnTo>
                  <a:pt x="0" y="10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18184" t="227" r="0" b="0"/>
            <a:stretch/>
          </a:blipFill>
        </p:spPr>
      </p:sp>
      <p:sp>
        <p:nvSpPr>
          <p:cNvPr id="1622505386" name="Freeform 4"/>
          <p:cNvSpPr/>
          <p:nvPr/>
        </p:nvSpPr>
        <p:spPr bwMode="auto">
          <a:xfrm flipH="1">
            <a:off x="13532562" y="391990"/>
            <a:ext cx="4755437" cy="3083604"/>
          </a:xfrm>
          <a:custGeom>
            <a:avLst/>
            <a:gdLst/>
            <a:ahLst/>
            <a:cxnLst/>
            <a:rect l="l" t="t" r="r" b="b"/>
            <a:pathLst>
              <a:path w="4755438" h="3083604" fill="norm" stroke="1" extrusionOk="0">
                <a:moveTo>
                  <a:pt x="4755439" y="0"/>
                </a:moveTo>
                <a:lnTo>
                  <a:pt x="0" y="0"/>
                </a:lnTo>
                <a:lnTo>
                  <a:pt x="0" y="3083604"/>
                </a:lnTo>
                <a:lnTo>
                  <a:pt x="4755439" y="3083604"/>
                </a:lnTo>
                <a:lnTo>
                  <a:pt x="4755439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grpSp>
        <p:nvGrpSpPr>
          <p:cNvPr id="325262346" name="Group 6"/>
          <p:cNvGrpSpPr/>
          <p:nvPr/>
        </p:nvGrpSpPr>
        <p:grpSpPr bwMode="auto">
          <a:xfrm>
            <a:off x="7663404" y="4294115"/>
            <a:ext cx="2536953" cy="784626"/>
            <a:chOff x="0" y="0"/>
            <a:chExt cx="668169" cy="20665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668169" cy="206650"/>
            </a:xfrm>
            <a:custGeom>
              <a:avLst/>
              <a:gdLst/>
              <a:ahLst/>
              <a:cxnLst/>
              <a:rect l="l" t="t" r="r" b="b"/>
              <a:pathLst>
                <a:path w="668169" h="206650" fill="norm" stroke="1" extrusionOk="0">
                  <a:moveTo>
                    <a:pt x="103325" y="0"/>
                  </a:moveTo>
                  <a:lnTo>
                    <a:pt x="564844" y="0"/>
                  </a:lnTo>
                  <a:cubicBezTo>
                    <a:pt x="621909" y="0"/>
                    <a:pt x="668169" y="46260"/>
                    <a:pt x="668169" y="103325"/>
                  </a:cubicBezTo>
                  <a:lnTo>
                    <a:pt x="668169" y="103325"/>
                  </a:lnTo>
                  <a:cubicBezTo>
                    <a:pt x="668169" y="130729"/>
                    <a:pt x="657283" y="157010"/>
                    <a:pt x="637906" y="176387"/>
                  </a:cubicBezTo>
                  <a:cubicBezTo>
                    <a:pt x="618528" y="195764"/>
                    <a:pt x="592247" y="206650"/>
                    <a:pt x="564844" y="206650"/>
                  </a:cubicBezTo>
                  <a:lnTo>
                    <a:pt x="103325" y="206650"/>
                  </a:lnTo>
                  <a:cubicBezTo>
                    <a:pt x="75922" y="206650"/>
                    <a:pt x="49640" y="195764"/>
                    <a:pt x="30263" y="176387"/>
                  </a:cubicBezTo>
                  <a:cubicBezTo>
                    <a:pt x="10886" y="157010"/>
                    <a:pt x="0" y="130729"/>
                    <a:pt x="0" y="103325"/>
                  </a:cubicBezTo>
                  <a:lnTo>
                    <a:pt x="0" y="103325"/>
                  </a:lnTo>
                  <a:cubicBezTo>
                    <a:pt x="0" y="75922"/>
                    <a:pt x="10886" y="49640"/>
                    <a:pt x="30263" y="30263"/>
                  </a:cubicBezTo>
                  <a:cubicBezTo>
                    <a:pt x="49640" y="10886"/>
                    <a:pt x="75922" y="0"/>
                    <a:pt x="1033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D5C9D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668169" cy="2352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698216952" name="Group 9"/>
          <p:cNvGrpSpPr/>
          <p:nvPr/>
        </p:nvGrpSpPr>
        <p:grpSpPr bwMode="auto">
          <a:xfrm>
            <a:off x="7663404" y="6312631"/>
            <a:ext cx="2536953" cy="784626"/>
            <a:chOff x="0" y="0"/>
            <a:chExt cx="668169" cy="206650"/>
          </a:xfrm>
        </p:grpSpPr>
        <p:sp>
          <p:nvSpPr>
            <p:cNvPr id="10" name="Freeform 10"/>
            <p:cNvSpPr/>
            <p:nvPr/>
          </p:nvSpPr>
          <p:spPr bwMode="auto">
            <a:xfrm>
              <a:off x="0" y="0"/>
              <a:ext cx="668169" cy="206650"/>
            </a:xfrm>
            <a:custGeom>
              <a:avLst/>
              <a:gdLst/>
              <a:ahLst/>
              <a:cxnLst/>
              <a:rect l="l" t="t" r="r" b="b"/>
              <a:pathLst>
                <a:path w="668169" h="206650" fill="norm" stroke="1" extrusionOk="0">
                  <a:moveTo>
                    <a:pt x="103325" y="0"/>
                  </a:moveTo>
                  <a:lnTo>
                    <a:pt x="564844" y="0"/>
                  </a:lnTo>
                  <a:cubicBezTo>
                    <a:pt x="621909" y="0"/>
                    <a:pt x="668169" y="46260"/>
                    <a:pt x="668169" y="103325"/>
                  </a:cubicBezTo>
                  <a:lnTo>
                    <a:pt x="668169" y="103325"/>
                  </a:lnTo>
                  <a:cubicBezTo>
                    <a:pt x="668169" y="130729"/>
                    <a:pt x="657283" y="157010"/>
                    <a:pt x="637906" y="176387"/>
                  </a:cubicBezTo>
                  <a:cubicBezTo>
                    <a:pt x="618528" y="195764"/>
                    <a:pt x="592247" y="206650"/>
                    <a:pt x="564844" y="206650"/>
                  </a:cubicBezTo>
                  <a:lnTo>
                    <a:pt x="103325" y="206650"/>
                  </a:lnTo>
                  <a:cubicBezTo>
                    <a:pt x="75922" y="206650"/>
                    <a:pt x="49640" y="195764"/>
                    <a:pt x="30263" y="176387"/>
                  </a:cubicBezTo>
                  <a:cubicBezTo>
                    <a:pt x="10886" y="157010"/>
                    <a:pt x="0" y="130729"/>
                    <a:pt x="0" y="103325"/>
                  </a:cubicBezTo>
                  <a:lnTo>
                    <a:pt x="0" y="103325"/>
                  </a:lnTo>
                  <a:cubicBezTo>
                    <a:pt x="0" y="75922"/>
                    <a:pt x="10886" y="49640"/>
                    <a:pt x="30263" y="30263"/>
                  </a:cubicBezTo>
                  <a:cubicBezTo>
                    <a:pt x="49640" y="10886"/>
                    <a:pt x="75922" y="0"/>
                    <a:pt x="1033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D5C9D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0" y="-28575"/>
              <a:ext cx="668169" cy="2352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326842563" name="Group 12"/>
          <p:cNvGrpSpPr/>
          <p:nvPr/>
        </p:nvGrpSpPr>
        <p:grpSpPr bwMode="auto">
          <a:xfrm>
            <a:off x="7663404" y="8335544"/>
            <a:ext cx="2536953" cy="784626"/>
            <a:chOff x="0" y="0"/>
            <a:chExt cx="668169" cy="206650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668169" cy="206650"/>
            </a:xfrm>
            <a:custGeom>
              <a:avLst/>
              <a:gdLst/>
              <a:ahLst/>
              <a:cxnLst/>
              <a:rect l="l" t="t" r="r" b="b"/>
              <a:pathLst>
                <a:path w="668169" h="206650" fill="norm" stroke="1" extrusionOk="0">
                  <a:moveTo>
                    <a:pt x="103325" y="0"/>
                  </a:moveTo>
                  <a:lnTo>
                    <a:pt x="564844" y="0"/>
                  </a:lnTo>
                  <a:cubicBezTo>
                    <a:pt x="621909" y="0"/>
                    <a:pt x="668169" y="46260"/>
                    <a:pt x="668169" y="103325"/>
                  </a:cubicBezTo>
                  <a:lnTo>
                    <a:pt x="668169" y="103325"/>
                  </a:lnTo>
                  <a:cubicBezTo>
                    <a:pt x="668169" y="130729"/>
                    <a:pt x="657283" y="157010"/>
                    <a:pt x="637906" y="176387"/>
                  </a:cubicBezTo>
                  <a:cubicBezTo>
                    <a:pt x="618528" y="195764"/>
                    <a:pt x="592247" y="206650"/>
                    <a:pt x="564844" y="206650"/>
                  </a:cubicBezTo>
                  <a:lnTo>
                    <a:pt x="103325" y="206650"/>
                  </a:lnTo>
                  <a:cubicBezTo>
                    <a:pt x="75922" y="206650"/>
                    <a:pt x="49640" y="195764"/>
                    <a:pt x="30263" y="176387"/>
                  </a:cubicBezTo>
                  <a:cubicBezTo>
                    <a:pt x="10886" y="157010"/>
                    <a:pt x="0" y="130729"/>
                    <a:pt x="0" y="103325"/>
                  </a:cubicBezTo>
                  <a:lnTo>
                    <a:pt x="0" y="103325"/>
                  </a:lnTo>
                  <a:cubicBezTo>
                    <a:pt x="0" y="75922"/>
                    <a:pt x="10886" y="49640"/>
                    <a:pt x="30263" y="30263"/>
                  </a:cubicBezTo>
                  <a:cubicBezTo>
                    <a:pt x="49640" y="10886"/>
                    <a:pt x="75922" y="0"/>
                    <a:pt x="1033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D5C9D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0" y="-28575"/>
              <a:ext cx="668169" cy="2352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419164423" name="TextBox 18"/>
          <p:cNvSpPr txBox="1"/>
          <p:nvPr/>
        </p:nvSpPr>
        <p:spPr bwMode="auto">
          <a:xfrm>
            <a:off x="11147115" y="4117883"/>
            <a:ext cx="6112543" cy="11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ts val="0"/>
              </a:spcBef>
              <a:defRPr/>
            </a:pPr>
            <a:r>
              <a:rPr lang="zh-CN" sz="2100">
                <a:solidFill>
                  <a:srgbClr val="7D5C9D"/>
                </a:solidFill>
                <a:latin typeface="思源黑体"/>
                <a:ea typeface="思源黑体"/>
                <a:cs typeface="思源黑体"/>
              </a:rPr>
              <a:t>七夕节俗蕴含了对坚贞的爱情的追求，也宣扬了夫妻恩爱、家庭和睦的理念，促进了社会的稳定和发展。</a:t>
            </a:r>
            <a:endParaRPr/>
          </a:p>
        </p:txBody>
      </p:sp>
      <p:sp>
        <p:nvSpPr>
          <p:cNvPr id="900341760" name="TextBox 19"/>
          <p:cNvSpPr txBox="1"/>
          <p:nvPr/>
        </p:nvSpPr>
        <p:spPr bwMode="auto">
          <a:xfrm>
            <a:off x="11147114" y="6136400"/>
            <a:ext cx="6112902" cy="747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ts val="0"/>
              </a:spcBef>
              <a:defRPr/>
            </a:pPr>
            <a:r>
              <a:rPr lang="zh-CN" sz="2100">
                <a:solidFill>
                  <a:srgbClr val="7D5C9D"/>
                </a:solidFill>
                <a:latin typeface="思源黑体"/>
                <a:ea typeface="思源黑体"/>
                <a:cs typeface="思源黑体"/>
              </a:rPr>
              <a:t>七夕温婉动人，承载文化、演变传统，成为 民族心理认同的一部分。</a:t>
            </a:r>
            <a:endParaRPr lang="zh-CN"/>
          </a:p>
        </p:txBody>
      </p:sp>
      <p:sp>
        <p:nvSpPr>
          <p:cNvPr id="1936877951" name="TextBox 20"/>
          <p:cNvSpPr txBox="1"/>
          <p:nvPr/>
        </p:nvSpPr>
        <p:spPr bwMode="auto">
          <a:xfrm>
            <a:off x="11147115" y="8159312"/>
            <a:ext cx="6112543" cy="149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ts val="0"/>
              </a:spcBef>
              <a:defRPr/>
            </a:pPr>
            <a:r>
              <a:rPr lang="zh-CN" sz="2100">
                <a:solidFill>
                  <a:srgbClr val="7D5C9D"/>
                </a:solidFill>
                <a:latin typeface="思源黑体"/>
                <a:ea typeface="思源黑体"/>
                <a:cs typeface="思源黑体"/>
              </a:rPr>
              <a:t>七夕节成为商家联合打折大促的重要节日。诸多购物软件都会开启七夕礼遇专场，开设“七夕送礼指南”“淘点约会装备”等购物页面，营造氛围、刺激消费。</a:t>
            </a:r>
            <a:endParaRPr/>
          </a:p>
        </p:txBody>
      </p:sp>
      <p:sp>
        <p:nvSpPr>
          <p:cNvPr id="80377647" name="Freeform 21"/>
          <p:cNvSpPr/>
          <p:nvPr/>
        </p:nvSpPr>
        <p:spPr bwMode="auto">
          <a:xfrm flipH="1">
            <a:off x="15635889" y="1402209"/>
            <a:ext cx="916952" cy="864158"/>
          </a:xfrm>
          <a:custGeom>
            <a:avLst/>
            <a:gdLst/>
            <a:ahLst/>
            <a:cxnLst/>
            <a:rect l="l" t="t" r="r" b="b"/>
            <a:pathLst>
              <a:path w="916952" h="864158" fill="norm" stroke="1" extrusionOk="0">
                <a:moveTo>
                  <a:pt x="916952" y="0"/>
                </a:moveTo>
                <a:lnTo>
                  <a:pt x="0" y="0"/>
                </a:lnTo>
                <a:lnTo>
                  <a:pt x="0" y="864158"/>
                </a:lnTo>
                <a:lnTo>
                  <a:pt x="916952" y="864158"/>
                </a:lnTo>
                <a:lnTo>
                  <a:pt x="916952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pic>
        <p:nvPicPr>
          <p:cNvPr id="623271692" name="Picture 185839298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663403" y="942391"/>
            <a:ext cx="7058025" cy="1323974"/>
          </a:xfrm>
          <a:prstGeom prst="rect">
            <a:avLst/>
          </a:prstGeom>
        </p:spPr>
      </p:pic>
      <p:pic>
        <p:nvPicPr>
          <p:cNvPr id="2095216148" name="Picture 70902697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900472" y="4294114"/>
            <a:ext cx="2057400" cy="571500"/>
          </a:xfrm>
          <a:prstGeom prst="rect">
            <a:avLst/>
          </a:prstGeom>
        </p:spPr>
      </p:pic>
      <p:pic>
        <p:nvPicPr>
          <p:cNvPr id="1707779981" name="Picture 88183557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905888" y="6312631"/>
            <a:ext cx="2057400" cy="571500"/>
          </a:xfrm>
          <a:prstGeom prst="rect">
            <a:avLst/>
          </a:prstGeom>
        </p:spPr>
      </p:pic>
      <p:pic>
        <p:nvPicPr>
          <p:cNvPr id="209366284" name="Picture 146795888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900472" y="8335543"/>
            <a:ext cx="2057400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1050520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30119" r="0" b="30119"/>
            <a:stretch/>
          </a:blipFill>
        </p:spPr>
      </p:sp>
      <p:sp>
        <p:nvSpPr>
          <p:cNvPr id="95475288" name="Freeform 3"/>
          <p:cNvSpPr/>
          <p:nvPr/>
        </p:nvSpPr>
        <p:spPr bwMode="auto">
          <a:xfrm>
            <a:off x="1693905" y="1193705"/>
            <a:ext cx="8702739" cy="2415010"/>
          </a:xfrm>
          <a:custGeom>
            <a:avLst/>
            <a:gdLst/>
            <a:ahLst/>
            <a:cxnLst/>
            <a:rect l="l" t="t" r="r" b="b"/>
            <a:pathLst>
              <a:path w="8702739" h="2415010" fill="norm" stroke="1" extrusionOk="0">
                <a:moveTo>
                  <a:pt x="0" y="0"/>
                </a:moveTo>
                <a:lnTo>
                  <a:pt x="8702739" y="0"/>
                </a:lnTo>
                <a:lnTo>
                  <a:pt x="8702739" y="2415010"/>
                </a:lnTo>
                <a:lnTo>
                  <a:pt x="0" y="24150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1215194799" name="Freeform 4"/>
          <p:cNvSpPr/>
          <p:nvPr/>
        </p:nvSpPr>
        <p:spPr bwMode="auto">
          <a:xfrm>
            <a:off x="4213916" y="6307285"/>
            <a:ext cx="6182727" cy="2805413"/>
          </a:xfrm>
          <a:custGeom>
            <a:avLst/>
            <a:gdLst/>
            <a:ahLst/>
            <a:cxnLst/>
            <a:rect l="l" t="t" r="r" b="b"/>
            <a:pathLst>
              <a:path w="6182728" h="2805413" fill="norm" stroke="1" extrusionOk="0">
                <a:moveTo>
                  <a:pt x="0" y="0"/>
                </a:moveTo>
                <a:lnTo>
                  <a:pt x="6182728" y="0"/>
                </a:lnTo>
                <a:lnTo>
                  <a:pt x="6182728" y="2805413"/>
                </a:lnTo>
                <a:lnTo>
                  <a:pt x="0" y="28054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1015437675" name="Freeform 5"/>
          <p:cNvSpPr/>
          <p:nvPr/>
        </p:nvSpPr>
        <p:spPr bwMode="auto">
          <a:xfrm flipH="1">
            <a:off x="0" y="4741005"/>
            <a:ext cx="6903702" cy="3132555"/>
          </a:xfrm>
          <a:custGeom>
            <a:avLst/>
            <a:gdLst/>
            <a:ahLst/>
            <a:cxnLst/>
            <a:rect l="l" t="t" r="r" b="b"/>
            <a:pathLst>
              <a:path w="6903702" h="3132555" fill="norm" stroke="1" extrusionOk="0">
                <a:moveTo>
                  <a:pt x="6903702" y="0"/>
                </a:moveTo>
                <a:lnTo>
                  <a:pt x="0" y="0"/>
                </a:lnTo>
                <a:lnTo>
                  <a:pt x="0" y="3132555"/>
                </a:lnTo>
                <a:lnTo>
                  <a:pt x="6903702" y="3132555"/>
                </a:lnTo>
                <a:lnTo>
                  <a:pt x="6903702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1289762364" name="Freeform 6"/>
          <p:cNvSpPr/>
          <p:nvPr/>
        </p:nvSpPr>
        <p:spPr bwMode="auto">
          <a:xfrm>
            <a:off x="0" y="5119488"/>
            <a:ext cx="18288000" cy="3530680"/>
          </a:xfrm>
          <a:custGeom>
            <a:avLst/>
            <a:gdLst/>
            <a:ahLst/>
            <a:cxnLst/>
            <a:rect l="l" t="t" r="r" b="b"/>
            <a:pathLst>
              <a:path w="20922554" h="3530681" fill="norm" stroke="1" extrusionOk="0">
                <a:moveTo>
                  <a:pt x="0" y="0"/>
                </a:moveTo>
                <a:lnTo>
                  <a:pt x="20922554" y="0"/>
                </a:lnTo>
                <a:lnTo>
                  <a:pt x="20922554" y="3530681"/>
                </a:lnTo>
                <a:lnTo>
                  <a:pt x="0" y="35306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grpSp>
        <p:nvGrpSpPr>
          <p:cNvPr id="189450678" name="Group 7"/>
          <p:cNvGrpSpPr/>
          <p:nvPr/>
        </p:nvGrpSpPr>
        <p:grpSpPr bwMode="auto">
          <a:xfrm>
            <a:off x="2157661" y="5488296"/>
            <a:ext cx="5610727" cy="921581"/>
            <a:chOff x="0" y="0"/>
            <a:chExt cx="1531191" cy="251503"/>
          </a:xfrm>
        </p:grpSpPr>
        <p:sp>
          <p:nvSpPr>
            <p:cNvPr id="8" name="Freeform 8"/>
            <p:cNvSpPr/>
            <p:nvPr/>
          </p:nvSpPr>
          <p:spPr bwMode="auto">
            <a:xfrm>
              <a:off x="0" y="0"/>
              <a:ext cx="1531191" cy="251503"/>
            </a:xfrm>
            <a:custGeom>
              <a:avLst/>
              <a:gdLst/>
              <a:ahLst/>
              <a:cxnLst/>
              <a:rect l="l" t="t" r="r" b="b"/>
              <a:pathLst>
                <a:path w="1531191" h="251503" fill="norm" stroke="1" extrusionOk="0">
                  <a:moveTo>
                    <a:pt x="125752" y="0"/>
                  </a:moveTo>
                  <a:lnTo>
                    <a:pt x="1405439" y="0"/>
                  </a:lnTo>
                  <a:cubicBezTo>
                    <a:pt x="1474890" y="0"/>
                    <a:pt x="1531191" y="56301"/>
                    <a:pt x="1531191" y="125752"/>
                  </a:cubicBezTo>
                  <a:lnTo>
                    <a:pt x="1531191" y="125752"/>
                  </a:lnTo>
                  <a:cubicBezTo>
                    <a:pt x="1531191" y="195202"/>
                    <a:pt x="1474890" y="251503"/>
                    <a:pt x="1405439" y="251503"/>
                  </a:cubicBezTo>
                  <a:lnTo>
                    <a:pt x="125752" y="251503"/>
                  </a:lnTo>
                  <a:cubicBezTo>
                    <a:pt x="56301" y="251503"/>
                    <a:pt x="0" y="195202"/>
                    <a:pt x="0" y="125752"/>
                  </a:cubicBezTo>
                  <a:lnTo>
                    <a:pt x="0" y="125752"/>
                  </a:lnTo>
                  <a:cubicBezTo>
                    <a:pt x="0" y="56301"/>
                    <a:pt x="56301" y="0"/>
                    <a:pt x="125752" y="0"/>
                  </a:cubicBezTo>
                  <a:close/>
                </a:path>
              </a:pathLst>
            </a:custGeom>
            <a:solidFill>
              <a:srgbClr val="E19CC3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 bwMode="auto">
            <a:xfrm>
              <a:off x="0" y="-28575"/>
              <a:ext cx="1531191" cy="28007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200106044" name="Freeform 10"/>
          <p:cNvSpPr/>
          <p:nvPr/>
        </p:nvSpPr>
        <p:spPr bwMode="auto">
          <a:xfrm flipH="1">
            <a:off x="12774375" y="2401209"/>
            <a:ext cx="5513625" cy="2264324"/>
          </a:xfrm>
          <a:custGeom>
            <a:avLst/>
            <a:gdLst/>
            <a:ahLst/>
            <a:cxnLst/>
            <a:rect l="l" t="t" r="r" b="b"/>
            <a:pathLst>
              <a:path w="8464767" h="2264325" fill="norm" stroke="1" extrusionOk="0">
                <a:moveTo>
                  <a:pt x="0" y="0"/>
                </a:moveTo>
                <a:lnTo>
                  <a:pt x="8464767" y="0"/>
                </a:lnTo>
                <a:lnTo>
                  <a:pt x="8464767" y="2264325"/>
                </a:lnTo>
                <a:lnTo>
                  <a:pt x="0" y="22643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1229257" name="Freeform 11"/>
          <p:cNvSpPr/>
          <p:nvPr/>
        </p:nvSpPr>
        <p:spPr bwMode="auto">
          <a:xfrm>
            <a:off x="8737439" y="2179088"/>
            <a:ext cx="9005173" cy="8532402"/>
          </a:xfrm>
          <a:custGeom>
            <a:avLst/>
            <a:gdLst/>
            <a:ahLst/>
            <a:cxnLst/>
            <a:rect l="l" t="t" r="r" b="b"/>
            <a:pathLst>
              <a:path w="9005173" h="8532402" fill="norm" stroke="1" extrusionOk="0">
                <a:moveTo>
                  <a:pt x="0" y="0"/>
                </a:moveTo>
                <a:lnTo>
                  <a:pt x="9005174" y="0"/>
                </a:lnTo>
                <a:lnTo>
                  <a:pt x="9005174" y="8532402"/>
                </a:lnTo>
                <a:lnTo>
                  <a:pt x="0" y="8532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767766977" name="Freeform 12"/>
          <p:cNvSpPr/>
          <p:nvPr/>
        </p:nvSpPr>
        <p:spPr bwMode="auto">
          <a:xfrm>
            <a:off x="0" y="8556477"/>
            <a:ext cx="18288000" cy="4725000"/>
          </a:xfrm>
          <a:custGeom>
            <a:avLst/>
            <a:gdLst/>
            <a:ahLst/>
            <a:cxnLst/>
            <a:rect l="l" t="t" r="r" b="b"/>
            <a:pathLst>
              <a:path w="18574104" h="4725000" fill="norm" stroke="1" extrusionOk="0">
                <a:moveTo>
                  <a:pt x="0" y="0"/>
                </a:moveTo>
                <a:lnTo>
                  <a:pt x="18574104" y="0"/>
                </a:lnTo>
                <a:lnTo>
                  <a:pt x="18574104" y="4725000"/>
                </a:lnTo>
                <a:lnTo>
                  <a:pt x="0" y="4725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rcRect l="0" t="9297" r="0" b="9295"/>
            <a:stretch/>
          </a:blipFill>
        </p:spPr>
      </p:sp>
      <p:sp>
        <p:nvSpPr>
          <p:cNvPr id="682559547" name="Freeform 13"/>
          <p:cNvSpPr/>
          <p:nvPr/>
        </p:nvSpPr>
        <p:spPr bwMode="auto">
          <a:xfrm>
            <a:off x="12395185" y="3667371"/>
            <a:ext cx="2076029" cy="2940214"/>
          </a:xfrm>
          <a:custGeom>
            <a:avLst/>
            <a:gdLst/>
            <a:ahLst/>
            <a:cxnLst/>
            <a:rect l="l" t="t" r="r" b="b"/>
            <a:pathLst>
              <a:path w="2076029" h="2940214" fill="norm" stroke="1" extrusionOk="0">
                <a:moveTo>
                  <a:pt x="0" y="0"/>
                </a:moveTo>
                <a:lnTo>
                  <a:pt x="2076029" y="0"/>
                </a:lnTo>
                <a:lnTo>
                  <a:pt x="2076029" y="2940214"/>
                </a:lnTo>
                <a:lnTo>
                  <a:pt x="0" y="2940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/>
          </a:blipFill>
        </p:spPr>
      </p:sp>
      <p:sp>
        <p:nvSpPr>
          <p:cNvPr id="1249723573" name="Freeform 14"/>
          <p:cNvSpPr/>
          <p:nvPr/>
        </p:nvSpPr>
        <p:spPr bwMode="auto">
          <a:xfrm>
            <a:off x="8081874" y="6004946"/>
            <a:ext cx="10206125" cy="2551531"/>
          </a:xfrm>
          <a:custGeom>
            <a:avLst/>
            <a:gdLst/>
            <a:ahLst/>
            <a:cxnLst/>
            <a:rect l="l" t="t" r="r" b="b"/>
            <a:pathLst>
              <a:path w="10206125" h="2551531" fill="norm" stroke="1" extrusionOk="0">
                <a:moveTo>
                  <a:pt x="0" y="0"/>
                </a:moveTo>
                <a:lnTo>
                  <a:pt x="10206125" y="0"/>
                </a:lnTo>
                <a:lnTo>
                  <a:pt x="10206125" y="2551531"/>
                </a:lnTo>
                <a:lnTo>
                  <a:pt x="0" y="25515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/>
          </a:blipFill>
        </p:spPr>
      </p:sp>
      <p:sp>
        <p:nvSpPr>
          <p:cNvPr id="879655388" name="Freeform 15"/>
          <p:cNvSpPr/>
          <p:nvPr/>
        </p:nvSpPr>
        <p:spPr bwMode="auto">
          <a:xfrm>
            <a:off x="6984650" y="8556478"/>
            <a:ext cx="12510751" cy="3909610"/>
          </a:xfrm>
          <a:custGeom>
            <a:avLst/>
            <a:gdLst/>
            <a:ahLst/>
            <a:cxnLst/>
            <a:rect l="l" t="t" r="r" b="b"/>
            <a:pathLst>
              <a:path w="12510751" h="3909610" fill="norm" stroke="1" extrusionOk="0">
                <a:moveTo>
                  <a:pt x="0" y="0"/>
                </a:moveTo>
                <a:lnTo>
                  <a:pt x="12510752" y="0"/>
                </a:lnTo>
                <a:lnTo>
                  <a:pt x="12510752" y="3909610"/>
                </a:lnTo>
                <a:lnTo>
                  <a:pt x="0" y="39096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/>
          </a:blipFill>
        </p:spPr>
      </p:sp>
      <p:sp>
        <p:nvSpPr>
          <p:cNvPr id="566185736" name="Freeform 16"/>
          <p:cNvSpPr/>
          <p:nvPr/>
        </p:nvSpPr>
        <p:spPr bwMode="auto">
          <a:xfrm>
            <a:off x="13934258" y="515792"/>
            <a:ext cx="1073912" cy="546006"/>
          </a:xfrm>
          <a:custGeom>
            <a:avLst/>
            <a:gdLst/>
            <a:ahLst/>
            <a:cxnLst/>
            <a:rect l="l" t="t" r="r" b="b"/>
            <a:pathLst>
              <a:path w="1073912" h="546006" fill="norm" stroke="1" extrusionOk="0">
                <a:moveTo>
                  <a:pt x="0" y="0"/>
                </a:moveTo>
                <a:lnTo>
                  <a:pt x="1073912" y="0"/>
                </a:lnTo>
                <a:lnTo>
                  <a:pt x="1073912" y="546006"/>
                </a:lnTo>
                <a:lnTo>
                  <a:pt x="0" y="5460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/>
          </a:blipFill>
        </p:spPr>
      </p:sp>
      <p:sp>
        <p:nvSpPr>
          <p:cNvPr id="1182544146" name="Freeform 17"/>
          <p:cNvSpPr/>
          <p:nvPr/>
        </p:nvSpPr>
        <p:spPr bwMode="auto">
          <a:xfrm flipH="1">
            <a:off x="14514060" y="391990"/>
            <a:ext cx="3773939" cy="2447164"/>
          </a:xfrm>
          <a:custGeom>
            <a:avLst/>
            <a:gdLst/>
            <a:ahLst/>
            <a:cxnLst/>
            <a:rect l="l" t="t" r="r" b="b"/>
            <a:pathLst>
              <a:path w="3773939" h="2447164" fill="norm" stroke="1" extrusionOk="0">
                <a:moveTo>
                  <a:pt x="3773939" y="0"/>
                </a:moveTo>
                <a:lnTo>
                  <a:pt x="0" y="0"/>
                </a:lnTo>
                <a:lnTo>
                  <a:pt x="0" y="2447163"/>
                </a:lnTo>
                <a:lnTo>
                  <a:pt x="3773939" y="2447163"/>
                </a:lnTo>
                <a:lnTo>
                  <a:pt x="3773939" y="0"/>
                </a:lnTo>
                <a:close/>
              </a:path>
            </a:pathLst>
          </a:custGeom>
          <a:blipFill>
            <a:blip r:embed="rId14"/>
            <a:stretch/>
          </a:blipFill>
        </p:spPr>
      </p:sp>
      <p:sp>
        <p:nvSpPr>
          <p:cNvPr id="594751747" name="Freeform 18"/>
          <p:cNvSpPr/>
          <p:nvPr/>
        </p:nvSpPr>
        <p:spPr bwMode="auto">
          <a:xfrm>
            <a:off x="0" y="8187886"/>
            <a:ext cx="18288000" cy="1481253"/>
          </a:xfrm>
          <a:custGeom>
            <a:avLst/>
            <a:gdLst/>
            <a:ahLst/>
            <a:cxnLst/>
            <a:rect l="l" t="t" r="r" b="b"/>
            <a:pathLst>
              <a:path w="18515676" h="1481254" fill="norm" stroke="1" extrusionOk="0">
                <a:moveTo>
                  <a:pt x="0" y="0"/>
                </a:moveTo>
                <a:lnTo>
                  <a:pt x="18515676" y="0"/>
                </a:lnTo>
                <a:lnTo>
                  <a:pt x="18515676" y="1481254"/>
                </a:lnTo>
                <a:lnTo>
                  <a:pt x="0" y="14812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/>
          </a:blipFill>
        </p:spPr>
      </p:sp>
      <p:sp>
        <p:nvSpPr>
          <p:cNvPr id="1643935822" name="Freeform 19"/>
          <p:cNvSpPr/>
          <p:nvPr/>
        </p:nvSpPr>
        <p:spPr bwMode="auto">
          <a:xfrm flipH="1">
            <a:off x="16194688" y="1193705"/>
            <a:ext cx="727698" cy="685800"/>
          </a:xfrm>
          <a:custGeom>
            <a:avLst/>
            <a:gdLst/>
            <a:ahLst/>
            <a:cxnLst/>
            <a:rect l="l" t="t" r="r" b="b"/>
            <a:pathLst>
              <a:path w="727698" h="685800" fill="norm" stroke="1" extrusionOk="0">
                <a:moveTo>
                  <a:pt x="727697" y="0"/>
                </a:moveTo>
                <a:lnTo>
                  <a:pt x="0" y="0"/>
                </a:lnTo>
                <a:lnTo>
                  <a:pt x="0" y="685800"/>
                </a:lnTo>
                <a:lnTo>
                  <a:pt x="727697" y="685800"/>
                </a:lnTo>
                <a:lnTo>
                  <a:pt x="727697" y="0"/>
                </a:lnTo>
                <a:close/>
              </a:path>
            </a:pathLst>
          </a:custGeom>
          <a:blipFill>
            <a:blip r:embed="rId16"/>
            <a:stretch/>
          </a:blipFill>
        </p:spPr>
      </p:sp>
      <p:pic>
        <p:nvPicPr>
          <p:cNvPr id="1306179898" name="Picture 11624058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17418762" y="3557388"/>
            <a:ext cx="323849" cy="3124199"/>
          </a:xfrm>
          <a:prstGeom prst="rect">
            <a:avLst/>
          </a:prstGeom>
        </p:spPr>
      </p:pic>
      <p:pic>
        <p:nvPicPr>
          <p:cNvPr id="1660189921" name="Picture 1336417824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1693904" y="3604483"/>
            <a:ext cx="8153399" cy="1962149"/>
          </a:xfrm>
          <a:prstGeom prst="rect">
            <a:avLst/>
          </a:prstGeom>
        </p:spPr>
      </p:pic>
      <p:pic>
        <p:nvPicPr>
          <p:cNvPr id="1865664533" name="Picture 855592989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2772274" y="5558595"/>
            <a:ext cx="4381499" cy="676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2148401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30119" r="0" b="30119"/>
            <a:stretch/>
          </a:blipFill>
        </p:spPr>
      </p:sp>
      <p:sp>
        <p:nvSpPr>
          <p:cNvPr id="2143563092" name="Freeform 9"/>
          <p:cNvSpPr/>
          <p:nvPr/>
        </p:nvSpPr>
        <p:spPr bwMode="auto">
          <a:xfrm>
            <a:off x="9415690" y="642669"/>
            <a:ext cx="2174498" cy="1105573"/>
          </a:xfrm>
          <a:custGeom>
            <a:avLst/>
            <a:gdLst/>
            <a:ahLst/>
            <a:cxnLst/>
            <a:rect l="l" t="t" r="r" b="b"/>
            <a:pathLst>
              <a:path w="2174498" h="1105573" fill="norm" stroke="1" extrusionOk="0">
                <a:moveTo>
                  <a:pt x="0" y="0"/>
                </a:moveTo>
                <a:lnTo>
                  <a:pt x="2174498" y="0"/>
                </a:lnTo>
                <a:lnTo>
                  <a:pt x="2174498" y="1105573"/>
                </a:lnTo>
                <a:lnTo>
                  <a:pt x="0" y="1105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1772180473" name="Freeform 10"/>
          <p:cNvSpPr/>
          <p:nvPr/>
        </p:nvSpPr>
        <p:spPr bwMode="auto">
          <a:xfrm>
            <a:off x="1143329" y="4117600"/>
            <a:ext cx="9148881" cy="2447326"/>
          </a:xfrm>
          <a:custGeom>
            <a:avLst/>
            <a:gdLst/>
            <a:ahLst/>
            <a:cxnLst/>
            <a:rect l="l" t="t" r="r" b="b"/>
            <a:pathLst>
              <a:path w="9148881" h="2447326" fill="norm" stroke="1" extrusionOk="0">
                <a:moveTo>
                  <a:pt x="0" y="0"/>
                </a:moveTo>
                <a:lnTo>
                  <a:pt x="9148881" y="0"/>
                </a:lnTo>
                <a:lnTo>
                  <a:pt x="9148881" y="2447326"/>
                </a:lnTo>
                <a:lnTo>
                  <a:pt x="0" y="2447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819444303" name="Freeform 11"/>
          <p:cNvSpPr/>
          <p:nvPr/>
        </p:nvSpPr>
        <p:spPr bwMode="auto">
          <a:xfrm flipH="1">
            <a:off x="10646381" y="391990"/>
            <a:ext cx="7641618" cy="4955112"/>
          </a:xfrm>
          <a:custGeom>
            <a:avLst/>
            <a:gdLst/>
            <a:ahLst/>
            <a:cxnLst/>
            <a:rect l="l" t="t" r="r" b="b"/>
            <a:pathLst>
              <a:path w="7641618" h="4955112" fill="norm" stroke="1" extrusionOk="0">
                <a:moveTo>
                  <a:pt x="7641619" y="0"/>
                </a:moveTo>
                <a:lnTo>
                  <a:pt x="0" y="0"/>
                </a:lnTo>
                <a:lnTo>
                  <a:pt x="0" y="4955111"/>
                </a:lnTo>
                <a:lnTo>
                  <a:pt x="7641619" y="4955111"/>
                </a:lnTo>
                <a:lnTo>
                  <a:pt x="7641619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1124079080" name="Freeform 12"/>
          <p:cNvSpPr/>
          <p:nvPr/>
        </p:nvSpPr>
        <p:spPr bwMode="auto">
          <a:xfrm flipH="1">
            <a:off x="13992695" y="2015333"/>
            <a:ext cx="1473471" cy="1388634"/>
          </a:xfrm>
          <a:custGeom>
            <a:avLst/>
            <a:gdLst/>
            <a:ahLst/>
            <a:cxnLst/>
            <a:rect l="l" t="t" r="r" b="b"/>
            <a:pathLst>
              <a:path w="1473471" h="1388634" fill="norm" stroke="1" extrusionOk="0">
                <a:moveTo>
                  <a:pt x="1473470" y="0"/>
                </a:moveTo>
                <a:lnTo>
                  <a:pt x="0" y="0"/>
                </a:lnTo>
                <a:lnTo>
                  <a:pt x="0" y="1388634"/>
                </a:lnTo>
                <a:lnTo>
                  <a:pt x="1473470" y="1388634"/>
                </a:lnTo>
                <a:lnTo>
                  <a:pt x="1473470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740320728" name="Freeform 13"/>
          <p:cNvSpPr/>
          <p:nvPr/>
        </p:nvSpPr>
        <p:spPr bwMode="auto">
          <a:xfrm>
            <a:off x="11125801" y="3740793"/>
            <a:ext cx="7162198" cy="3249847"/>
          </a:xfrm>
          <a:custGeom>
            <a:avLst/>
            <a:gdLst/>
            <a:ahLst/>
            <a:cxnLst/>
            <a:rect l="l" t="t" r="r" b="b"/>
            <a:pathLst>
              <a:path w="7162198" h="3249847" fill="norm" stroke="1" extrusionOk="0">
                <a:moveTo>
                  <a:pt x="0" y="0"/>
                </a:moveTo>
                <a:lnTo>
                  <a:pt x="7162198" y="0"/>
                </a:lnTo>
                <a:lnTo>
                  <a:pt x="7162198" y="3249847"/>
                </a:lnTo>
                <a:lnTo>
                  <a:pt x="0" y="32498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739351942" name="Freeform 14"/>
          <p:cNvSpPr/>
          <p:nvPr/>
        </p:nvSpPr>
        <p:spPr bwMode="auto">
          <a:xfrm flipH="1">
            <a:off x="0" y="7154444"/>
            <a:ext cx="6903702" cy="3132555"/>
          </a:xfrm>
          <a:custGeom>
            <a:avLst/>
            <a:gdLst/>
            <a:ahLst/>
            <a:cxnLst/>
            <a:rect l="l" t="t" r="r" b="b"/>
            <a:pathLst>
              <a:path w="6903702" h="3132555" fill="norm" stroke="1" extrusionOk="0">
                <a:moveTo>
                  <a:pt x="6903702" y="0"/>
                </a:moveTo>
                <a:lnTo>
                  <a:pt x="0" y="0"/>
                </a:lnTo>
                <a:lnTo>
                  <a:pt x="0" y="3132554"/>
                </a:lnTo>
                <a:lnTo>
                  <a:pt x="6903702" y="3132554"/>
                </a:lnTo>
                <a:lnTo>
                  <a:pt x="6903702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pic>
        <p:nvPicPr>
          <p:cNvPr id="1476695249" name="Picture 110365699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28699" y="2207559"/>
            <a:ext cx="3133724" cy="1323974"/>
          </a:xfrm>
          <a:prstGeom prst="rect">
            <a:avLst/>
          </a:prstGeom>
        </p:spPr>
      </p:pic>
      <p:pic>
        <p:nvPicPr>
          <p:cNvPr id="412720662" name="Picture 2063710845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028699" y="857654"/>
            <a:ext cx="6762749" cy="1781174"/>
          </a:xfrm>
          <a:prstGeom prst="rect">
            <a:avLst/>
          </a:prstGeom>
        </p:spPr>
      </p:pic>
      <p:pic>
        <p:nvPicPr>
          <p:cNvPr id="1756806378" name="Picture 56703666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143328" y="6672847"/>
            <a:ext cx="7038974" cy="1019174"/>
          </a:xfrm>
          <a:prstGeom prst="rect">
            <a:avLst/>
          </a:prstGeom>
        </p:spPr>
      </p:pic>
      <p:pic>
        <p:nvPicPr>
          <p:cNvPr id="1583837720" name="Picture 1238939693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415689" y="6672847"/>
            <a:ext cx="7610474" cy="1019174"/>
          </a:xfrm>
          <a:prstGeom prst="rect">
            <a:avLst/>
          </a:prstGeom>
        </p:spPr>
      </p:pic>
      <p:pic>
        <p:nvPicPr>
          <p:cNvPr id="1333792894" name="Picture 1088735136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143328" y="7951240"/>
            <a:ext cx="7038974" cy="1019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8190476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30119" r="0" b="30119"/>
            <a:stretch/>
          </a:blipFill>
        </p:spPr>
      </p:sp>
      <p:sp>
        <p:nvSpPr>
          <p:cNvPr id="804905327" name="Freeform 3"/>
          <p:cNvSpPr/>
          <p:nvPr/>
        </p:nvSpPr>
        <p:spPr bwMode="auto">
          <a:xfrm>
            <a:off x="0" y="8556477"/>
            <a:ext cx="18288000" cy="4725000"/>
          </a:xfrm>
          <a:custGeom>
            <a:avLst/>
            <a:gdLst/>
            <a:ahLst/>
            <a:cxnLst/>
            <a:rect l="l" t="t" r="r" b="b"/>
            <a:pathLst>
              <a:path w="18574104" h="4725000" fill="norm" stroke="1" extrusionOk="0">
                <a:moveTo>
                  <a:pt x="0" y="0"/>
                </a:moveTo>
                <a:lnTo>
                  <a:pt x="18574104" y="0"/>
                </a:lnTo>
                <a:lnTo>
                  <a:pt x="18574104" y="4725000"/>
                </a:lnTo>
                <a:lnTo>
                  <a:pt x="0" y="4725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0" t="9297" r="0" b="9295"/>
            <a:stretch/>
          </a:blipFill>
        </p:spPr>
      </p:sp>
      <p:sp>
        <p:nvSpPr>
          <p:cNvPr id="1616358841" name="Freeform 4"/>
          <p:cNvSpPr/>
          <p:nvPr/>
        </p:nvSpPr>
        <p:spPr bwMode="auto">
          <a:xfrm>
            <a:off x="9649012" y="506550"/>
            <a:ext cx="11191715" cy="10604150"/>
          </a:xfrm>
          <a:custGeom>
            <a:avLst/>
            <a:gdLst/>
            <a:ahLst/>
            <a:cxnLst/>
            <a:rect l="l" t="t" r="r" b="b"/>
            <a:pathLst>
              <a:path w="11191715" h="10604150" fill="norm" stroke="1" extrusionOk="0">
                <a:moveTo>
                  <a:pt x="0" y="0"/>
                </a:moveTo>
                <a:lnTo>
                  <a:pt x="11191715" y="0"/>
                </a:lnTo>
                <a:lnTo>
                  <a:pt x="11191715" y="10604150"/>
                </a:lnTo>
                <a:lnTo>
                  <a:pt x="0" y="10604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1536089392" name="Freeform 5"/>
          <p:cNvSpPr/>
          <p:nvPr/>
        </p:nvSpPr>
        <p:spPr bwMode="auto">
          <a:xfrm>
            <a:off x="14194893" y="2356202"/>
            <a:ext cx="2580109" cy="3654126"/>
          </a:xfrm>
          <a:custGeom>
            <a:avLst/>
            <a:gdLst/>
            <a:ahLst/>
            <a:cxnLst/>
            <a:rect l="l" t="t" r="r" b="b"/>
            <a:pathLst>
              <a:path w="2580109" h="3654126" fill="norm" stroke="1" extrusionOk="0">
                <a:moveTo>
                  <a:pt x="0" y="0"/>
                </a:moveTo>
                <a:lnTo>
                  <a:pt x="2580109" y="0"/>
                </a:lnTo>
                <a:lnTo>
                  <a:pt x="2580109" y="3654126"/>
                </a:lnTo>
                <a:lnTo>
                  <a:pt x="0" y="36541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1195536568" name="Freeform 6"/>
          <p:cNvSpPr/>
          <p:nvPr/>
        </p:nvSpPr>
        <p:spPr bwMode="auto">
          <a:xfrm>
            <a:off x="8903012" y="5308989"/>
            <a:ext cx="12684269" cy="3171067"/>
          </a:xfrm>
          <a:custGeom>
            <a:avLst/>
            <a:gdLst/>
            <a:ahLst/>
            <a:cxnLst/>
            <a:rect l="l" t="t" r="r" b="b"/>
            <a:pathLst>
              <a:path w="12684269" h="3171067" fill="norm" stroke="1" extrusionOk="0">
                <a:moveTo>
                  <a:pt x="0" y="0"/>
                </a:moveTo>
                <a:lnTo>
                  <a:pt x="12684269" y="0"/>
                </a:lnTo>
                <a:lnTo>
                  <a:pt x="12684269" y="3171067"/>
                </a:lnTo>
                <a:lnTo>
                  <a:pt x="0" y="31710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1967770152" name="Freeform 7"/>
          <p:cNvSpPr/>
          <p:nvPr/>
        </p:nvSpPr>
        <p:spPr bwMode="auto">
          <a:xfrm>
            <a:off x="7470629" y="8432431"/>
            <a:ext cx="15548481" cy="4858900"/>
          </a:xfrm>
          <a:custGeom>
            <a:avLst/>
            <a:gdLst/>
            <a:ahLst/>
            <a:cxnLst/>
            <a:rect l="l" t="t" r="r" b="b"/>
            <a:pathLst>
              <a:path w="15548481" h="4858900" fill="norm" stroke="1" extrusionOk="0">
                <a:moveTo>
                  <a:pt x="0" y="0"/>
                </a:moveTo>
                <a:lnTo>
                  <a:pt x="15548481" y="0"/>
                </a:lnTo>
                <a:lnTo>
                  <a:pt x="15548481" y="4858900"/>
                </a:lnTo>
                <a:lnTo>
                  <a:pt x="0" y="48589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1288895115" name="Freeform 8"/>
          <p:cNvSpPr/>
          <p:nvPr/>
        </p:nvSpPr>
        <p:spPr bwMode="auto">
          <a:xfrm>
            <a:off x="0" y="8187886"/>
            <a:ext cx="18288000" cy="1481253"/>
          </a:xfrm>
          <a:custGeom>
            <a:avLst/>
            <a:gdLst/>
            <a:ahLst/>
            <a:cxnLst/>
            <a:rect l="l" t="t" r="r" b="b"/>
            <a:pathLst>
              <a:path w="18515676" h="1481254" fill="norm" stroke="1" extrusionOk="0">
                <a:moveTo>
                  <a:pt x="0" y="0"/>
                </a:moveTo>
                <a:lnTo>
                  <a:pt x="18515676" y="0"/>
                </a:lnTo>
                <a:lnTo>
                  <a:pt x="18515676" y="1481254"/>
                </a:lnTo>
                <a:lnTo>
                  <a:pt x="0" y="14812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/>
          </a:blipFill>
        </p:spPr>
      </p:sp>
      <p:sp>
        <p:nvSpPr>
          <p:cNvPr id="252591236" name="Freeform 9"/>
          <p:cNvSpPr/>
          <p:nvPr/>
        </p:nvSpPr>
        <p:spPr bwMode="auto">
          <a:xfrm flipH="1">
            <a:off x="0" y="5308988"/>
            <a:ext cx="18288000" cy="3530680"/>
          </a:xfrm>
          <a:custGeom>
            <a:avLst/>
            <a:gdLst/>
            <a:ahLst/>
            <a:cxnLst/>
            <a:rect l="l" t="t" r="r" b="b"/>
            <a:pathLst>
              <a:path w="20922554" h="3530681" fill="norm" stroke="1" extrusionOk="0">
                <a:moveTo>
                  <a:pt x="20922554" y="0"/>
                </a:moveTo>
                <a:lnTo>
                  <a:pt x="0" y="0"/>
                </a:lnTo>
                <a:lnTo>
                  <a:pt x="0" y="3530681"/>
                </a:lnTo>
                <a:lnTo>
                  <a:pt x="20922554" y="3530681"/>
                </a:lnTo>
                <a:lnTo>
                  <a:pt x="20922554" y="0"/>
                </a:lnTo>
                <a:close/>
              </a:path>
            </a:pathLst>
          </a:custGeom>
          <a:blipFill>
            <a:blip r:embed="rId10"/>
            <a:stretch/>
          </a:blipFill>
        </p:spPr>
      </p:sp>
      <p:grpSp>
        <p:nvGrpSpPr>
          <p:cNvPr id="2109719430" name="Group 10"/>
          <p:cNvGrpSpPr/>
          <p:nvPr/>
        </p:nvGrpSpPr>
        <p:grpSpPr bwMode="auto">
          <a:xfrm>
            <a:off x="1028700" y="2860430"/>
            <a:ext cx="5185507" cy="1219903"/>
            <a:chOff x="0" y="0"/>
            <a:chExt cx="1484700" cy="349279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1484700" cy="349279"/>
            </a:xfrm>
            <a:custGeom>
              <a:avLst/>
              <a:gdLst/>
              <a:ahLst/>
              <a:cxnLst/>
              <a:rect l="l" t="t" r="r" b="b"/>
              <a:pathLst>
                <a:path w="1484700" h="349279" fill="norm" stroke="1" extrusionOk="0">
                  <a:moveTo>
                    <a:pt x="149299" y="0"/>
                  </a:moveTo>
                  <a:lnTo>
                    <a:pt x="1335401" y="0"/>
                  </a:lnTo>
                  <a:cubicBezTo>
                    <a:pt x="1374998" y="0"/>
                    <a:pt x="1412972" y="15730"/>
                    <a:pt x="1440971" y="43729"/>
                  </a:cubicBezTo>
                  <a:cubicBezTo>
                    <a:pt x="1468971" y="71728"/>
                    <a:pt x="1484700" y="109703"/>
                    <a:pt x="1484700" y="149299"/>
                  </a:cubicBezTo>
                  <a:lnTo>
                    <a:pt x="1484700" y="199980"/>
                  </a:lnTo>
                  <a:cubicBezTo>
                    <a:pt x="1484700" y="282436"/>
                    <a:pt x="1417857" y="349279"/>
                    <a:pt x="1335401" y="349279"/>
                  </a:cubicBezTo>
                  <a:lnTo>
                    <a:pt x="149299" y="349279"/>
                  </a:lnTo>
                  <a:cubicBezTo>
                    <a:pt x="66844" y="349279"/>
                    <a:pt x="0" y="282436"/>
                    <a:pt x="0" y="199980"/>
                  </a:cubicBezTo>
                  <a:lnTo>
                    <a:pt x="0" y="149299"/>
                  </a:lnTo>
                  <a:cubicBezTo>
                    <a:pt x="0" y="66844"/>
                    <a:pt x="66844" y="0"/>
                    <a:pt x="149299" y="0"/>
                  </a:cubicBezTo>
                  <a:close/>
                </a:path>
              </a:pathLst>
            </a:custGeom>
            <a:solidFill>
              <a:srgbClr val="E19CC3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 bwMode="auto">
            <a:xfrm>
              <a:off x="0" y="-28575"/>
              <a:ext cx="1484700" cy="3778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447010453" name="Freeform 16"/>
          <p:cNvSpPr/>
          <p:nvPr/>
        </p:nvSpPr>
        <p:spPr bwMode="auto">
          <a:xfrm>
            <a:off x="6341807" y="1491861"/>
            <a:ext cx="5604386" cy="3740927"/>
          </a:xfrm>
          <a:custGeom>
            <a:avLst/>
            <a:gdLst/>
            <a:ahLst/>
            <a:cxnLst/>
            <a:rect l="l" t="t" r="r" b="b"/>
            <a:pathLst>
              <a:path w="5604386" h="3740927" fill="norm" stroke="1" extrusionOk="0">
                <a:moveTo>
                  <a:pt x="0" y="0"/>
                </a:moveTo>
                <a:lnTo>
                  <a:pt x="5604386" y="0"/>
                </a:lnTo>
                <a:lnTo>
                  <a:pt x="5604386" y="3740928"/>
                </a:lnTo>
                <a:lnTo>
                  <a:pt x="0" y="37409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/>
          </a:blipFill>
        </p:spPr>
      </p:sp>
      <p:pic>
        <p:nvPicPr>
          <p:cNvPr id="17518920" name="Picture 1713724840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202103" y="2760627"/>
            <a:ext cx="4838699" cy="1104899"/>
          </a:xfrm>
          <a:prstGeom prst="rect">
            <a:avLst/>
          </a:prstGeom>
        </p:spPr>
      </p:pic>
      <p:pic>
        <p:nvPicPr>
          <p:cNvPr id="1909692263" name="Picture 1856777657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028700" y="4114800"/>
            <a:ext cx="10382249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2239830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30119" r="0" b="30119"/>
            <a:stretch/>
          </a:blipFill>
        </p:spPr>
      </p:sp>
      <p:sp>
        <p:nvSpPr>
          <p:cNvPr id="1060467182" name="Freeform 3"/>
          <p:cNvSpPr/>
          <p:nvPr/>
        </p:nvSpPr>
        <p:spPr bwMode="auto">
          <a:xfrm>
            <a:off x="3817383" y="511782"/>
            <a:ext cx="11191715" cy="10604150"/>
          </a:xfrm>
          <a:custGeom>
            <a:avLst/>
            <a:gdLst/>
            <a:ahLst/>
            <a:cxnLst/>
            <a:rect l="l" t="t" r="r" b="b"/>
            <a:pathLst>
              <a:path w="11191715" h="10604150" fill="norm" stroke="1" extrusionOk="0">
                <a:moveTo>
                  <a:pt x="0" y="0"/>
                </a:moveTo>
                <a:lnTo>
                  <a:pt x="11191715" y="0"/>
                </a:lnTo>
                <a:lnTo>
                  <a:pt x="11191715" y="10604150"/>
                </a:lnTo>
                <a:lnTo>
                  <a:pt x="0" y="10604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1087982180" name="Freeform 4"/>
          <p:cNvSpPr/>
          <p:nvPr/>
        </p:nvSpPr>
        <p:spPr bwMode="auto">
          <a:xfrm>
            <a:off x="3071384" y="5314221"/>
            <a:ext cx="12684269" cy="3171067"/>
          </a:xfrm>
          <a:custGeom>
            <a:avLst/>
            <a:gdLst/>
            <a:ahLst/>
            <a:cxnLst/>
            <a:rect l="l" t="t" r="r" b="b"/>
            <a:pathLst>
              <a:path w="12684269" h="3171067" fill="norm" stroke="1" extrusionOk="0">
                <a:moveTo>
                  <a:pt x="0" y="0"/>
                </a:moveTo>
                <a:lnTo>
                  <a:pt x="12684269" y="0"/>
                </a:lnTo>
                <a:lnTo>
                  <a:pt x="12684269" y="3171067"/>
                </a:lnTo>
                <a:lnTo>
                  <a:pt x="0" y="31710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971577462" name="Freeform 5"/>
          <p:cNvSpPr/>
          <p:nvPr/>
        </p:nvSpPr>
        <p:spPr bwMode="auto">
          <a:xfrm flipH="1">
            <a:off x="7" y="5308988"/>
            <a:ext cx="18287991" cy="3530680"/>
          </a:xfrm>
          <a:custGeom>
            <a:avLst/>
            <a:gdLst/>
            <a:ahLst/>
            <a:cxnLst/>
            <a:rect l="l" t="t" r="r" b="b"/>
            <a:pathLst>
              <a:path w="20922554" h="3530681" fill="norm" stroke="1" extrusionOk="0">
                <a:moveTo>
                  <a:pt x="20922554" y="0"/>
                </a:moveTo>
                <a:lnTo>
                  <a:pt x="0" y="0"/>
                </a:lnTo>
                <a:lnTo>
                  <a:pt x="0" y="3530681"/>
                </a:lnTo>
                <a:lnTo>
                  <a:pt x="20922554" y="3530681"/>
                </a:lnTo>
                <a:lnTo>
                  <a:pt x="20922554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grpSp>
        <p:nvGrpSpPr>
          <p:cNvPr id="750276126" name="Group 6"/>
          <p:cNvGrpSpPr/>
          <p:nvPr/>
        </p:nvGrpSpPr>
        <p:grpSpPr bwMode="auto">
          <a:xfrm>
            <a:off x="2022999" y="2995360"/>
            <a:ext cx="14242002" cy="4852941"/>
            <a:chOff x="0" y="0"/>
            <a:chExt cx="3750980" cy="1278141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3750980" cy="1278141"/>
            </a:xfrm>
            <a:custGeom>
              <a:avLst/>
              <a:gdLst/>
              <a:ahLst/>
              <a:cxnLst/>
              <a:rect l="l" t="t" r="r" b="b"/>
              <a:pathLst>
                <a:path w="3750980" h="1278141" fill="norm" stroke="1" extrusionOk="0">
                  <a:moveTo>
                    <a:pt x="54360" y="0"/>
                  </a:moveTo>
                  <a:lnTo>
                    <a:pt x="3696620" y="0"/>
                  </a:lnTo>
                  <a:cubicBezTo>
                    <a:pt x="3711037" y="0"/>
                    <a:pt x="3724864" y="5727"/>
                    <a:pt x="3735058" y="15922"/>
                  </a:cubicBezTo>
                  <a:cubicBezTo>
                    <a:pt x="3745253" y="26116"/>
                    <a:pt x="3750980" y="39943"/>
                    <a:pt x="3750980" y="54360"/>
                  </a:cubicBezTo>
                  <a:lnTo>
                    <a:pt x="3750980" y="1223781"/>
                  </a:lnTo>
                  <a:cubicBezTo>
                    <a:pt x="3750980" y="1253803"/>
                    <a:pt x="3726642" y="1278141"/>
                    <a:pt x="3696620" y="1278141"/>
                  </a:cubicBezTo>
                  <a:lnTo>
                    <a:pt x="54360" y="1278141"/>
                  </a:lnTo>
                  <a:cubicBezTo>
                    <a:pt x="24338" y="1278141"/>
                    <a:pt x="0" y="1253803"/>
                    <a:pt x="0" y="1223781"/>
                  </a:cubicBezTo>
                  <a:lnTo>
                    <a:pt x="0" y="54360"/>
                  </a:lnTo>
                  <a:cubicBezTo>
                    <a:pt x="0" y="39943"/>
                    <a:pt x="5727" y="26116"/>
                    <a:pt x="15922" y="15922"/>
                  </a:cubicBezTo>
                  <a:cubicBezTo>
                    <a:pt x="26116" y="5727"/>
                    <a:pt x="39943" y="0"/>
                    <a:pt x="543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3750980" cy="130671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237814877" name="Group 9"/>
          <p:cNvGrpSpPr/>
          <p:nvPr/>
        </p:nvGrpSpPr>
        <p:grpSpPr bwMode="auto">
          <a:xfrm>
            <a:off x="2532346" y="3368556"/>
            <a:ext cx="13223306" cy="4106550"/>
            <a:chOff x="0" y="0"/>
            <a:chExt cx="3692396" cy="1146688"/>
          </a:xfrm>
        </p:grpSpPr>
        <p:sp>
          <p:nvSpPr>
            <p:cNvPr id="10" name="Freeform 10"/>
            <p:cNvSpPr/>
            <p:nvPr/>
          </p:nvSpPr>
          <p:spPr bwMode="auto">
            <a:xfrm>
              <a:off x="0" y="0"/>
              <a:ext cx="3692396" cy="1146688"/>
            </a:xfrm>
            <a:custGeom>
              <a:avLst/>
              <a:gdLst/>
              <a:ahLst/>
              <a:cxnLst/>
              <a:rect l="l" t="t" r="r" b="b"/>
              <a:pathLst>
                <a:path w="3692396" h="1146688" fill="norm" stroke="1" extrusionOk="0">
                  <a:moveTo>
                    <a:pt x="58548" y="0"/>
                  </a:moveTo>
                  <a:lnTo>
                    <a:pt x="3633848" y="0"/>
                  </a:lnTo>
                  <a:cubicBezTo>
                    <a:pt x="3649376" y="0"/>
                    <a:pt x="3664268" y="6168"/>
                    <a:pt x="3675248" y="17148"/>
                  </a:cubicBezTo>
                  <a:cubicBezTo>
                    <a:pt x="3686228" y="28128"/>
                    <a:pt x="3692396" y="43020"/>
                    <a:pt x="3692396" y="58548"/>
                  </a:cubicBezTo>
                  <a:lnTo>
                    <a:pt x="3692396" y="1088141"/>
                  </a:lnTo>
                  <a:cubicBezTo>
                    <a:pt x="3692396" y="1120475"/>
                    <a:pt x="3666183" y="1146688"/>
                    <a:pt x="3633848" y="1146688"/>
                  </a:cubicBezTo>
                  <a:lnTo>
                    <a:pt x="58548" y="1146688"/>
                  </a:lnTo>
                  <a:cubicBezTo>
                    <a:pt x="43020" y="1146688"/>
                    <a:pt x="28128" y="1140520"/>
                    <a:pt x="17148" y="1129540"/>
                  </a:cubicBezTo>
                  <a:cubicBezTo>
                    <a:pt x="6168" y="1118560"/>
                    <a:pt x="0" y="1103668"/>
                    <a:pt x="0" y="1088141"/>
                  </a:cubicBezTo>
                  <a:lnTo>
                    <a:pt x="0" y="58548"/>
                  </a:lnTo>
                  <a:cubicBezTo>
                    <a:pt x="0" y="43020"/>
                    <a:pt x="6168" y="28128"/>
                    <a:pt x="17148" y="17148"/>
                  </a:cubicBezTo>
                  <a:cubicBezTo>
                    <a:pt x="28128" y="6168"/>
                    <a:pt x="43020" y="0"/>
                    <a:pt x="5854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D5C9D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0" y="-28575"/>
              <a:ext cx="3692396" cy="11752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825861781" name="TextBox 12"/>
          <p:cNvSpPr txBox="1"/>
          <p:nvPr/>
        </p:nvSpPr>
        <p:spPr bwMode="auto">
          <a:xfrm>
            <a:off x="3717329" y="4388765"/>
            <a:ext cx="10853698" cy="199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ts val="0"/>
              </a:spcBef>
              <a:defRPr/>
            </a:pPr>
            <a:r>
              <a:rPr lang="zh-CN" sz="2800">
                <a:solidFill>
                  <a:srgbClr val="7D5C9D"/>
                </a:solidFill>
                <a:latin typeface="思源黑体"/>
                <a:ea typeface="思源黑体"/>
                <a:cs typeface="思源黑体"/>
              </a:rPr>
              <a:t>最初源于古代的星纪崇拜，后又衍生出牛郎织女相会的爱情故事，是少女祭祀星神、祈求心灵手巧的浪漫之夜。七夕节俗的丰富和圆满在六朝时期，汉魏以后主要成为表达女性愿望、比试与展示女性巧艺的节日。</a:t>
            </a:r>
            <a:endParaRPr lang="zh-CN"/>
          </a:p>
        </p:txBody>
      </p:sp>
      <p:sp>
        <p:nvSpPr>
          <p:cNvPr id="1726390954" name="AutoShape 13"/>
          <p:cNvSpPr/>
          <p:nvPr/>
        </p:nvSpPr>
        <p:spPr bwMode="auto">
          <a:xfrm>
            <a:off x="12919059" y="1660199"/>
            <a:ext cx="5368941" cy="4763"/>
          </a:xfrm>
          <a:prstGeom prst="line">
            <a:avLst/>
          </a:prstGeom>
          <a:ln w="19050" cap="flat">
            <a:solidFill>
              <a:srgbClr val="7D5C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8614787" name="AutoShape 14"/>
          <p:cNvSpPr/>
          <p:nvPr/>
        </p:nvSpPr>
        <p:spPr bwMode="auto">
          <a:xfrm>
            <a:off x="8" y="1660199"/>
            <a:ext cx="5368941" cy="4763"/>
          </a:xfrm>
          <a:prstGeom prst="line">
            <a:avLst/>
          </a:prstGeom>
          <a:ln w="19050" cap="flat">
            <a:solidFill>
              <a:srgbClr val="7D5C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03862439" name="Freeform 16"/>
          <p:cNvSpPr/>
          <p:nvPr/>
        </p:nvSpPr>
        <p:spPr bwMode="auto">
          <a:xfrm>
            <a:off x="7" y="8556477"/>
            <a:ext cx="18287991" cy="4725000"/>
          </a:xfrm>
          <a:custGeom>
            <a:avLst/>
            <a:gdLst/>
            <a:ahLst/>
            <a:cxnLst/>
            <a:rect l="l" t="t" r="r" b="b"/>
            <a:pathLst>
              <a:path w="18574104" h="4725000" fill="norm" stroke="1" extrusionOk="0">
                <a:moveTo>
                  <a:pt x="0" y="0"/>
                </a:moveTo>
                <a:lnTo>
                  <a:pt x="18574104" y="0"/>
                </a:lnTo>
                <a:lnTo>
                  <a:pt x="18574104" y="4725000"/>
                </a:lnTo>
                <a:lnTo>
                  <a:pt x="0" y="4725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 l="0" t="9297" r="0" b="9295"/>
            <a:stretch/>
          </a:blipFill>
        </p:spPr>
      </p:sp>
      <p:sp>
        <p:nvSpPr>
          <p:cNvPr id="169766282" name="Freeform 17"/>
          <p:cNvSpPr/>
          <p:nvPr/>
        </p:nvSpPr>
        <p:spPr bwMode="auto">
          <a:xfrm>
            <a:off x="1369760" y="8542438"/>
            <a:ext cx="15548481" cy="4858900"/>
          </a:xfrm>
          <a:custGeom>
            <a:avLst/>
            <a:gdLst/>
            <a:ahLst/>
            <a:cxnLst/>
            <a:rect l="l" t="t" r="r" b="b"/>
            <a:pathLst>
              <a:path w="15548481" h="4858900" fill="norm" stroke="1" extrusionOk="0">
                <a:moveTo>
                  <a:pt x="0" y="0"/>
                </a:moveTo>
                <a:lnTo>
                  <a:pt x="15548480" y="0"/>
                </a:lnTo>
                <a:lnTo>
                  <a:pt x="15548480" y="4858900"/>
                </a:lnTo>
                <a:lnTo>
                  <a:pt x="0" y="48589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933706549" name="Freeform 18"/>
          <p:cNvSpPr/>
          <p:nvPr/>
        </p:nvSpPr>
        <p:spPr bwMode="auto">
          <a:xfrm>
            <a:off x="7" y="8187886"/>
            <a:ext cx="18287991" cy="1481253"/>
          </a:xfrm>
          <a:custGeom>
            <a:avLst/>
            <a:gdLst/>
            <a:ahLst/>
            <a:cxnLst/>
            <a:rect l="l" t="t" r="r" b="b"/>
            <a:pathLst>
              <a:path w="18515676" h="1481254" fill="norm" stroke="1" extrusionOk="0">
                <a:moveTo>
                  <a:pt x="0" y="0"/>
                </a:moveTo>
                <a:lnTo>
                  <a:pt x="18515676" y="0"/>
                </a:lnTo>
                <a:lnTo>
                  <a:pt x="18515676" y="1481254"/>
                </a:lnTo>
                <a:lnTo>
                  <a:pt x="0" y="14812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/>
          </a:blipFill>
        </p:spPr>
      </p:sp>
      <p:pic>
        <p:nvPicPr>
          <p:cNvPr id="1537038866" name="Picture 97746678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601161" y="684321"/>
            <a:ext cx="6858000" cy="1495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273925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30119" r="0" b="30119"/>
            <a:stretch/>
          </a:blipFill>
        </p:spPr>
      </p:sp>
      <p:grpSp>
        <p:nvGrpSpPr>
          <p:cNvPr id="517878698" name="Group 3"/>
          <p:cNvGrpSpPr/>
          <p:nvPr/>
        </p:nvGrpSpPr>
        <p:grpSpPr bwMode="auto">
          <a:xfrm>
            <a:off x="2248557" y="3599985"/>
            <a:ext cx="3086100" cy="792262"/>
            <a:chOff x="0" y="0"/>
            <a:chExt cx="812800" cy="208661"/>
          </a:xfrm>
        </p:grpSpPr>
        <p:sp>
          <p:nvSpPr>
            <p:cNvPr id="4" name="Freeform 4"/>
            <p:cNvSpPr/>
            <p:nvPr/>
          </p:nvSpPr>
          <p:spPr bwMode="auto">
            <a:xfrm>
              <a:off x="0" y="0"/>
              <a:ext cx="812800" cy="208661"/>
            </a:xfrm>
            <a:custGeom>
              <a:avLst/>
              <a:gdLst/>
              <a:ahLst/>
              <a:cxnLst/>
              <a:rect l="l" t="t" r="r" b="b"/>
              <a:pathLst>
                <a:path w="812800" h="208662" fill="norm" stroke="1" extrusionOk="0">
                  <a:moveTo>
                    <a:pt x="104331" y="0"/>
                  </a:moveTo>
                  <a:lnTo>
                    <a:pt x="708469" y="0"/>
                  </a:lnTo>
                  <a:cubicBezTo>
                    <a:pt x="766089" y="0"/>
                    <a:pt x="812800" y="46711"/>
                    <a:pt x="812800" y="104331"/>
                  </a:cubicBezTo>
                  <a:lnTo>
                    <a:pt x="812800" y="104331"/>
                  </a:lnTo>
                  <a:cubicBezTo>
                    <a:pt x="812800" y="161951"/>
                    <a:pt x="766089" y="208662"/>
                    <a:pt x="708469" y="208662"/>
                  </a:cubicBezTo>
                  <a:lnTo>
                    <a:pt x="104331" y="208662"/>
                  </a:lnTo>
                  <a:cubicBezTo>
                    <a:pt x="46711" y="208662"/>
                    <a:pt x="0" y="161951"/>
                    <a:pt x="0" y="104331"/>
                  </a:cubicBezTo>
                  <a:lnTo>
                    <a:pt x="0" y="104331"/>
                  </a:lnTo>
                  <a:cubicBezTo>
                    <a:pt x="0" y="46711"/>
                    <a:pt x="46711" y="0"/>
                    <a:pt x="104331" y="0"/>
                  </a:cubicBezTo>
                  <a:close/>
                </a:path>
              </a:pathLst>
            </a:custGeom>
            <a:solidFill>
              <a:srgbClr val="7D5C9D"/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28575"/>
              <a:ext cx="812800" cy="23723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05166482" name="TextBox 7"/>
          <p:cNvSpPr txBox="1"/>
          <p:nvPr/>
        </p:nvSpPr>
        <p:spPr bwMode="auto">
          <a:xfrm>
            <a:off x="6197679" y="3551996"/>
            <a:ext cx="8973613" cy="298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ts val="0"/>
              </a:spcBef>
              <a:defRPr/>
            </a:pPr>
            <a:r>
              <a:rPr lang="zh-CN" sz="2800">
                <a:solidFill>
                  <a:srgbClr val="7D5C9D"/>
                </a:solidFill>
                <a:latin typeface="思源黑体"/>
                <a:ea typeface="思源黑体"/>
                <a:cs typeface="思源黑体"/>
              </a:rPr>
              <a:t>相传七夕节最初是为了纪念民间一个被称为“七姐”的织女，织女被民众视为纺织女神，是女孩儿们崇拜的对象，所以凡间女子便在七月初七晚上向她乞求智慧和技艺。东晋葛洪的《西京杂记》“汉彩女常以七月七日穿七孔针于开襟楼，人俱习之”是古代文献中最早的关于乞巧的记载。</a:t>
            </a:r>
            <a:endParaRPr lang="zh-CN"/>
          </a:p>
        </p:txBody>
      </p:sp>
      <p:sp>
        <p:nvSpPr>
          <p:cNvPr id="1446418937" name="AutoShape 9"/>
          <p:cNvSpPr/>
          <p:nvPr/>
        </p:nvSpPr>
        <p:spPr bwMode="auto">
          <a:xfrm>
            <a:off x="12919059" y="1660199"/>
            <a:ext cx="5368941" cy="4763"/>
          </a:xfrm>
          <a:prstGeom prst="line">
            <a:avLst/>
          </a:prstGeom>
          <a:ln w="19050" cap="flat">
            <a:solidFill>
              <a:srgbClr val="7D5C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51962540" name="AutoShape 10"/>
          <p:cNvSpPr/>
          <p:nvPr/>
        </p:nvSpPr>
        <p:spPr bwMode="auto">
          <a:xfrm>
            <a:off x="8" y="1660199"/>
            <a:ext cx="5368941" cy="4763"/>
          </a:xfrm>
          <a:prstGeom prst="line">
            <a:avLst/>
          </a:prstGeom>
          <a:ln w="19050" cap="flat">
            <a:solidFill>
              <a:srgbClr val="7D5C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3938988" name="Freeform 11"/>
          <p:cNvSpPr/>
          <p:nvPr/>
        </p:nvSpPr>
        <p:spPr bwMode="auto">
          <a:xfrm>
            <a:off x="7" y="8556477"/>
            <a:ext cx="18287991" cy="4725000"/>
          </a:xfrm>
          <a:custGeom>
            <a:avLst/>
            <a:gdLst/>
            <a:ahLst/>
            <a:cxnLst/>
            <a:rect l="l" t="t" r="r" b="b"/>
            <a:pathLst>
              <a:path w="18574104" h="4725000" fill="norm" stroke="1" extrusionOk="0">
                <a:moveTo>
                  <a:pt x="0" y="0"/>
                </a:moveTo>
                <a:lnTo>
                  <a:pt x="18574104" y="0"/>
                </a:lnTo>
                <a:lnTo>
                  <a:pt x="18574104" y="4725000"/>
                </a:lnTo>
                <a:lnTo>
                  <a:pt x="0" y="4725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0" t="9297" r="0" b="9295"/>
            <a:stretch/>
          </a:blipFill>
        </p:spPr>
      </p:sp>
      <p:sp>
        <p:nvSpPr>
          <p:cNvPr id="492385945" name="Freeform 12"/>
          <p:cNvSpPr/>
          <p:nvPr/>
        </p:nvSpPr>
        <p:spPr bwMode="auto">
          <a:xfrm>
            <a:off x="0" y="8187886"/>
            <a:ext cx="18288000" cy="1481253"/>
          </a:xfrm>
          <a:custGeom>
            <a:avLst/>
            <a:gdLst/>
            <a:ahLst/>
            <a:cxnLst/>
            <a:rect l="l" t="t" r="r" b="b"/>
            <a:pathLst>
              <a:path w="18515676" h="1481254" fill="norm" stroke="1" extrusionOk="0">
                <a:moveTo>
                  <a:pt x="0" y="0"/>
                </a:moveTo>
                <a:lnTo>
                  <a:pt x="18515676" y="0"/>
                </a:lnTo>
                <a:lnTo>
                  <a:pt x="18515676" y="1481254"/>
                </a:lnTo>
                <a:lnTo>
                  <a:pt x="0" y="1481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pic>
        <p:nvPicPr>
          <p:cNvPr id="770304469" name="Picture 19777263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776912" y="618632"/>
            <a:ext cx="6734174" cy="1495424"/>
          </a:xfrm>
          <a:prstGeom prst="rect">
            <a:avLst/>
          </a:prstGeom>
        </p:spPr>
      </p:pic>
      <p:pic>
        <p:nvPicPr>
          <p:cNvPr id="1745712996" name="Picture 77935520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996144" y="3551996"/>
            <a:ext cx="3590924" cy="723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3370341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30119" r="0" b="30119"/>
            <a:stretch/>
          </a:blipFill>
        </p:spPr>
      </p:sp>
      <p:sp>
        <p:nvSpPr>
          <p:cNvPr id="1549150349" name="Freeform 3"/>
          <p:cNvSpPr/>
          <p:nvPr/>
        </p:nvSpPr>
        <p:spPr bwMode="auto">
          <a:xfrm>
            <a:off x="0" y="8556477"/>
            <a:ext cx="18370669" cy="4725000"/>
          </a:xfrm>
          <a:custGeom>
            <a:avLst/>
            <a:gdLst/>
            <a:ahLst/>
            <a:cxnLst/>
            <a:rect l="l" t="t" r="r" b="b"/>
            <a:pathLst>
              <a:path w="18574104" h="4725000" fill="norm" stroke="1" extrusionOk="0">
                <a:moveTo>
                  <a:pt x="0" y="0"/>
                </a:moveTo>
                <a:lnTo>
                  <a:pt x="18574104" y="0"/>
                </a:lnTo>
                <a:lnTo>
                  <a:pt x="18574104" y="4725000"/>
                </a:lnTo>
                <a:lnTo>
                  <a:pt x="0" y="4725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0" t="9297" r="0" b="9295"/>
            <a:stretch/>
          </a:blipFill>
        </p:spPr>
      </p:sp>
      <p:sp>
        <p:nvSpPr>
          <p:cNvPr id="2049293459" name="Freeform 4"/>
          <p:cNvSpPr/>
          <p:nvPr/>
        </p:nvSpPr>
        <p:spPr bwMode="auto">
          <a:xfrm>
            <a:off x="9649012" y="506550"/>
            <a:ext cx="11191715" cy="10604150"/>
          </a:xfrm>
          <a:custGeom>
            <a:avLst/>
            <a:gdLst/>
            <a:ahLst/>
            <a:cxnLst/>
            <a:rect l="l" t="t" r="r" b="b"/>
            <a:pathLst>
              <a:path w="11191715" h="10604150" fill="norm" stroke="1" extrusionOk="0">
                <a:moveTo>
                  <a:pt x="0" y="0"/>
                </a:moveTo>
                <a:lnTo>
                  <a:pt x="11191715" y="0"/>
                </a:lnTo>
                <a:lnTo>
                  <a:pt x="11191715" y="10604150"/>
                </a:lnTo>
                <a:lnTo>
                  <a:pt x="0" y="10604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1961865400" name="Freeform 5"/>
          <p:cNvSpPr/>
          <p:nvPr/>
        </p:nvSpPr>
        <p:spPr bwMode="auto">
          <a:xfrm>
            <a:off x="14194893" y="2356202"/>
            <a:ext cx="2580109" cy="3654126"/>
          </a:xfrm>
          <a:custGeom>
            <a:avLst/>
            <a:gdLst/>
            <a:ahLst/>
            <a:cxnLst/>
            <a:rect l="l" t="t" r="r" b="b"/>
            <a:pathLst>
              <a:path w="2580109" h="3654126" fill="norm" stroke="1" extrusionOk="0">
                <a:moveTo>
                  <a:pt x="0" y="0"/>
                </a:moveTo>
                <a:lnTo>
                  <a:pt x="2580109" y="0"/>
                </a:lnTo>
                <a:lnTo>
                  <a:pt x="2580109" y="3654126"/>
                </a:lnTo>
                <a:lnTo>
                  <a:pt x="0" y="36541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662393486" name="Freeform 6"/>
          <p:cNvSpPr/>
          <p:nvPr/>
        </p:nvSpPr>
        <p:spPr bwMode="auto">
          <a:xfrm>
            <a:off x="8903012" y="5308989"/>
            <a:ext cx="12684269" cy="3171067"/>
          </a:xfrm>
          <a:custGeom>
            <a:avLst/>
            <a:gdLst/>
            <a:ahLst/>
            <a:cxnLst/>
            <a:rect l="l" t="t" r="r" b="b"/>
            <a:pathLst>
              <a:path w="12684269" h="3171067" fill="norm" stroke="1" extrusionOk="0">
                <a:moveTo>
                  <a:pt x="0" y="0"/>
                </a:moveTo>
                <a:lnTo>
                  <a:pt x="12684269" y="0"/>
                </a:lnTo>
                <a:lnTo>
                  <a:pt x="12684269" y="3171067"/>
                </a:lnTo>
                <a:lnTo>
                  <a:pt x="0" y="31710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255851221" name="Freeform 7"/>
          <p:cNvSpPr/>
          <p:nvPr/>
        </p:nvSpPr>
        <p:spPr bwMode="auto">
          <a:xfrm flipH="1">
            <a:off x="0" y="5308988"/>
            <a:ext cx="18370669" cy="3530680"/>
          </a:xfrm>
          <a:custGeom>
            <a:avLst/>
            <a:gdLst/>
            <a:ahLst/>
            <a:cxnLst/>
            <a:rect l="l" t="t" r="r" b="b"/>
            <a:pathLst>
              <a:path w="20922554" h="3530681" fill="norm" stroke="1" extrusionOk="0">
                <a:moveTo>
                  <a:pt x="20922554" y="0"/>
                </a:moveTo>
                <a:lnTo>
                  <a:pt x="0" y="0"/>
                </a:lnTo>
                <a:lnTo>
                  <a:pt x="0" y="3530681"/>
                </a:lnTo>
                <a:lnTo>
                  <a:pt x="20922554" y="3530681"/>
                </a:lnTo>
                <a:lnTo>
                  <a:pt x="20922554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2056863699" name="Freeform 8"/>
          <p:cNvSpPr/>
          <p:nvPr/>
        </p:nvSpPr>
        <p:spPr bwMode="auto">
          <a:xfrm>
            <a:off x="7470629" y="8432431"/>
            <a:ext cx="15548481" cy="4858900"/>
          </a:xfrm>
          <a:custGeom>
            <a:avLst/>
            <a:gdLst/>
            <a:ahLst/>
            <a:cxnLst/>
            <a:rect l="l" t="t" r="r" b="b"/>
            <a:pathLst>
              <a:path w="15548481" h="4858900" fill="norm" stroke="1" extrusionOk="0">
                <a:moveTo>
                  <a:pt x="0" y="0"/>
                </a:moveTo>
                <a:lnTo>
                  <a:pt x="15548481" y="0"/>
                </a:lnTo>
                <a:lnTo>
                  <a:pt x="15548481" y="4858900"/>
                </a:lnTo>
                <a:lnTo>
                  <a:pt x="0" y="4858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/>
          </a:blipFill>
        </p:spPr>
      </p:sp>
      <p:sp>
        <p:nvSpPr>
          <p:cNvPr id="1618443778" name="Freeform 9"/>
          <p:cNvSpPr/>
          <p:nvPr/>
        </p:nvSpPr>
        <p:spPr bwMode="auto">
          <a:xfrm>
            <a:off x="-227676" y="8187887"/>
            <a:ext cx="18515676" cy="1481254"/>
          </a:xfrm>
          <a:custGeom>
            <a:avLst/>
            <a:gdLst/>
            <a:ahLst/>
            <a:cxnLst/>
            <a:rect l="l" t="t" r="r" b="b"/>
            <a:pathLst>
              <a:path w="18515676" h="1481254" fill="norm" stroke="1" extrusionOk="0">
                <a:moveTo>
                  <a:pt x="0" y="0"/>
                </a:moveTo>
                <a:lnTo>
                  <a:pt x="18515676" y="0"/>
                </a:lnTo>
                <a:lnTo>
                  <a:pt x="18515676" y="1481254"/>
                </a:lnTo>
                <a:lnTo>
                  <a:pt x="0" y="1481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/>
          </a:blipFill>
        </p:spPr>
      </p:sp>
      <p:grpSp>
        <p:nvGrpSpPr>
          <p:cNvPr id="1830913841" name="Group 10"/>
          <p:cNvGrpSpPr/>
          <p:nvPr/>
        </p:nvGrpSpPr>
        <p:grpSpPr bwMode="auto">
          <a:xfrm>
            <a:off x="1028700" y="2860430"/>
            <a:ext cx="5185507" cy="1219903"/>
            <a:chOff x="0" y="0"/>
            <a:chExt cx="1484700" cy="349279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1484700" cy="349279"/>
            </a:xfrm>
            <a:custGeom>
              <a:avLst/>
              <a:gdLst/>
              <a:ahLst/>
              <a:cxnLst/>
              <a:rect l="l" t="t" r="r" b="b"/>
              <a:pathLst>
                <a:path w="1484700" h="349279" fill="norm" stroke="1" extrusionOk="0">
                  <a:moveTo>
                    <a:pt x="149299" y="0"/>
                  </a:moveTo>
                  <a:lnTo>
                    <a:pt x="1335401" y="0"/>
                  </a:lnTo>
                  <a:cubicBezTo>
                    <a:pt x="1374998" y="0"/>
                    <a:pt x="1412972" y="15730"/>
                    <a:pt x="1440971" y="43729"/>
                  </a:cubicBezTo>
                  <a:cubicBezTo>
                    <a:pt x="1468971" y="71728"/>
                    <a:pt x="1484700" y="109703"/>
                    <a:pt x="1484700" y="149299"/>
                  </a:cubicBezTo>
                  <a:lnTo>
                    <a:pt x="1484700" y="199980"/>
                  </a:lnTo>
                  <a:cubicBezTo>
                    <a:pt x="1484700" y="282436"/>
                    <a:pt x="1417857" y="349279"/>
                    <a:pt x="1335401" y="349279"/>
                  </a:cubicBezTo>
                  <a:lnTo>
                    <a:pt x="149299" y="349279"/>
                  </a:lnTo>
                  <a:cubicBezTo>
                    <a:pt x="66844" y="349279"/>
                    <a:pt x="0" y="282436"/>
                    <a:pt x="0" y="199980"/>
                  </a:cubicBezTo>
                  <a:lnTo>
                    <a:pt x="0" y="149299"/>
                  </a:lnTo>
                  <a:cubicBezTo>
                    <a:pt x="0" y="66844"/>
                    <a:pt x="66844" y="0"/>
                    <a:pt x="149299" y="0"/>
                  </a:cubicBezTo>
                  <a:close/>
                </a:path>
              </a:pathLst>
            </a:custGeom>
            <a:solidFill>
              <a:srgbClr val="E19CC3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 bwMode="auto">
            <a:xfrm>
              <a:off x="0" y="-28575"/>
              <a:ext cx="1484700" cy="3778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604977796" name="Freeform 13"/>
          <p:cNvSpPr/>
          <p:nvPr/>
        </p:nvSpPr>
        <p:spPr bwMode="auto">
          <a:xfrm>
            <a:off x="6341807" y="1491861"/>
            <a:ext cx="5604386" cy="3740927"/>
          </a:xfrm>
          <a:custGeom>
            <a:avLst/>
            <a:gdLst/>
            <a:ahLst/>
            <a:cxnLst/>
            <a:rect l="l" t="t" r="r" b="b"/>
            <a:pathLst>
              <a:path w="5604386" h="3740927" fill="norm" stroke="1" extrusionOk="0">
                <a:moveTo>
                  <a:pt x="0" y="0"/>
                </a:moveTo>
                <a:lnTo>
                  <a:pt x="5604386" y="0"/>
                </a:lnTo>
                <a:lnTo>
                  <a:pt x="5604386" y="3740928"/>
                </a:lnTo>
                <a:lnTo>
                  <a:pt x="0" y="37409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/>
          </a:blipFill>
        </p:spPr>
      </p:sp>
      <p:pic>
        <p:nvPicPr>
          <p:cNvPr id="411451229" name="Picture 712022295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202103" y="2760627"/>
            <a:ext cx="4838699" cy="1104899"/>
          </a:xfrm>
          <a:prstGeom prst="rect">
            <a:avLst/>
          </a:prstGeom>
        </p:spPr>
      </p:pic>
      <p:pic>
        <p:nvPicPr>
          <p:cNvPr id="1777684157" name="Picture 800716015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028699" y="4114800"/>
            <a:ext cx="10382249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4005239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30119" r="0" b="30119"/>
            <a:stretch/>
          </a:blipFill>
        </p:spPr>
      </p:sp>
      <p:sp>
        <p:nvSpPr>
          <p:cNvPr id="1346968640" name="Freeform 3"/>
          <p:cNvSpPr/>
          <p:nvPr/>
        </p:nvSpPr>
        <p:spPr bwMode="auto">
          <a:xfrm flipV="1">
            <a:off x="1028700" y="3056681"/>
            <a:ext cx="4893058" cy="3688589"/>
          </a:xfrm>
          <a:custGeom>
            <a:avLst/>
            <a:gdLst/>
            <a:ahLst/>
            <a:cxnLst/>
            <a:rect l="l" t="t" r="r" b="b"/>
            <a:pathLst>
              <a:path w="4893058" h="3688589" fill="norm" stroke="1" extrusionOk="0">
                <a:moveTo>
                  <a:pt x="0" y="3688589"/>
                </a:moveTo>
                <a:lnTo>
                  <a:pt x="4893058" y="3688589"/>
                </a:lnTo>
                <a:lnTo>
                  <a:pt x="4893058" y="0"/>
                </a:lnTo>
                <a:lnTo>
                  <a:pt x="0" y="0"/>
                </a:lnTo>
                <a:lnTo>
                  <a:pt x="0" y="3688589"/>
                </a:lnTo>
                <a:close/>
              </a:path>
            </a:pathLst>
          </a:custGeom>
          <a:blipFill>
            <a:blip r:embed="rId4"/>
            <a:srcRect l="27614" t="0" r="27614" b="0"/>
            <a:stretch/>
          </a:blipFill>
        </p:spPr>
      </p:sp>
      <p:sp>
        <p:nvSpPr>
          <p:cNvPr id="661373401" name="Freeform 4"/>
          <p:cNvSpPr/>
          <p:nvPr/>
        </p:nvSpPr>
        <p:spPr bwMode="auto">
          <a:xfrm>
            <a:off x="6697471" y="3056681"/>
            <a:ext cx="4893058" cy="3688589"/>
          </a:xfrm>
          <a:custGeom>
            <a:avLst/>
            <a:gdLst/>
            <a:ahLst/>
            <a:cxnLst/>
            <a:rect l="l" t="t" r="r" b="b"/>
            <a:pathLst>
              <a:path w="4893058" h="3688589" fill="norm" stroke="1" extrusionOk="0">
                <a:moveTo>
                  <a:pt x="0" y="0"/>
                </a:moveTo>
                <a:lnTo>
                  <a:pt x="4893058" y="0"/>
                </a:lnTo>
                <a:lnTo>
                  <a:pt x="4893058" y="3688589"/>
                </a:lnTo>
                <a:lnTo>
                  <a:pt x="0" y="36885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 l="0" t="12873" r="0" b="12873"/>
            <a:stretch/>
          </a:blipFill>
        </p:spPr>
      </p:sp>
      <p:grpSp>
        <p:nvGrpSpPr>
          <p:cNvPr id="1667588713" name="Group 6"/>
          <p:cNvGrpSpPr/>
          <p:nvPr/>
        </p:nvGrpSpPr>
        <p:grpSpPr bwMode="auto">
          <a:xfrm>
            <a:off x="2341483" y="7164370"/>
            <a:ext cx="2271681" cy="745999"/>
            <a:chOff x="0" y="0"/>
            <a:chExt cx="634329" cy="208308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634329" cy="208308"/>
            </a:xfrm>
            <a:custGeom>
              <a:avLst/>
              <a:gdLst/>
              <a:ahLst/>
              <a:cxnLst/>
              <a:rect l="l" t="t" r="r" b="b"/>
              <a:pathLst>
                <a:path w="634330" h="208308" fill="norm" stroke="1" extrusionOk="0">
                  <a:moveTo>
                    <a:pt x="104154" y="0"/>
                  </a:moveTo>
                  <a:lnTo>
                    <a:pt x="530176" y="0"/>
                  </a:lnTo>
                  <a:cubicBezTo>
                    <a:pt x="587699" y="0"/>
                    <a:pt x="634330" y="46631"/>
                    <a:pt x="634330" y="104154"/>
                  </a:cubicBezTo>
                  <a:lnTo>
                    <a:pt x="634330" y="104154"/>
                  </a:lnTo>
                  <a:cubicBezTo>
                    <a:pt x="634330" y="131778"/>
                    <a:pt x="623357" y="158270"/>
                    <a:pt x="603824" y="177802"/>
                  </a:cubicBezTo>
                  <a:cubicBezTo>
                    <a:pt x="584292" y="197335"/>
                    <a:pt x="557800" y="208308"/>
                    <a:pt x="530176" y="208308"/>
                  </a:cubicBezTo>
                  <a:lnTo>
                    <a:pt x="104154" y="208308"/>
                  </a:lnTo>
                  <a:cubicBezTo>
                    <a:pt x="46631" y="208308"/>
                    <a:pt x="0" y="161677"/>
                    <a:pt x="0" y="104154"/>
                  </a:cubicBezTo>
                  <a:lnTo>
                    <a:pt x="0" y="104154"/>
                  </a:lnTo>
                  <a:cubicBezTo>
                    <a:pt x="0" y="46631"/>
                    <a:pt x="46631" y="0"/>
                    <a:pt x="1041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D5C9D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28575"/>
              <a:ext cx="634329" cy="23688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234395870" name="Group 9"/>
          <p:cNvGrpSpPr/>
          <p:nvPr/>
        </p:nvGrpSpPr>
        <p:grpSpPr bwMode="auto">
          <a:xfrm>
            <a:off x="8010253" y="7164370"/>
            <a:ext cx="2271681" cy="745999"/>
            <a:chOff x="0" y="0"/>
            <a:chExt cx="634329" cy="208308"/>
          </a:xfrm>
        </p:grpSpPr>
        <p:sp>
          <p:nvSpPr>
            <p:cNvPr id="10" name="Freeform 10"/>
            <p:cNvSpPr/>
            <p:nvPr/>
          </p:nvSpPr>
          <p:spPr bwMode="auto">
            <a:xfrm>
              <a:off x="0" y="0"/>
              <a:ext cx="634329" cy="208308"/>
            </a:xfrm>
            <a:custGeom>
              <a:avLst/>
              <a:gdLst/>
              <a:ahLst/>
              <a:cxnLst/>
              <a:rect l="l" t="t" r="r" b="b"/>
              <a:pathLst>
                <a:path w="634330" h="208308" fill="norm" stroke="1" extrusionOk="0">
                  <a:moveTo>
                    <a:pt x="104154" y="0"/>
                  </a:moveTo>
                  <a:lnTo>
                    <a:pt x="530176" y="0"/>
                  </a:lnTo>
                  <a:cubicBezTo>
                    <a:pt x="587699" y="0"/>
                    <a:pt x="634330" y="46631"/>
                    <a:pt x="634330" y="104154"/>
                  </a:cubicBezTo>
                  <a:lnTo>
                    <a:pt x="634330" y="104154"/>
                  </a:lnTo>
                  <a:cubicBezTo>
                    <a:pt x="634330" y="131778"/>
                    <a:pt x="623357" y="158270"/>
                    <a:pt x="603824" y="177802"/>
                  </a:cubicBezTo>
                  <a:cubicBezTo>
                    <a:pt x="584292" y="197335"/>
                    <a:pt x="557800" y="208308"/>
                    <a:pt x="530176" y="208308"/>
                  </a:cubicBezTo>
                  <a:lnTo>
                    <a:pt x="104154" y="208308"/>
                  </a:lnTo>
                  <a:cubicBezTo>
                    <a:pt x="46631" y="208308"/>
                    <a:pt x="0" y="161677"/>
                    <a:pt x="0" y="104154"/>
                  </a:cubicBezTo>
                  <a:lnTo>
                    <a:pt x="0" y="104154"/>
                  </a:lnTo>
                  <a:cubicBezTo>
                    <a:pt x="0" y="46631"/>
                    <a:pt x="46631" y="0"/>
                    <a:pt x="1041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D5C9D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 bwMode="auto">
            <a:xfrm>
              <a:off x="0" y="-28575"/>
              <a:ext cx="634329" cy="23688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430077074" name="Group 12"/>
          <p:cNvGrpSpPr/>
          <p:nvPr/>
        </p:nvGrpSpPr>
        <p:grpSpPr bwMode="auto">
          <a:xfrm>
            <a:off x="13674837" y="7164370"/>
            <a:ext cx="2271681" cy="745999"/>
            <a:chOff x="0" y="0"/>
            <a:chExt cx="634329" cy="208308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634329" cy="208308"/>
            </a:xfrm>
            <a:custGeom>
              <a:avLst/>
              <a:gdLst/>
              <a:ahLst/>
              <a:cxnLst/>
              <a:rect l="l" t="t" r="r" b="b"/>
              <a:pathLst>
                <a:path w="634330" h="208308" fill="norm" stroke="1" extrusionOk="0">
                  <a:moveTo>
                    <a:pt x="104154" y="0"/>
                  </a:moveTo>
                  <a:lnTo>
                    <a:pt x="530176" y="0"/>
                  </a:lnTo>
                  <a:cubicBezTo>
                    <a:pt x="587699" y="0"/>
                    <a:pt x="634330" y="46631"/>
                    <a:pt x="634330" y="104154"/>
                  </a:cubicBezTo>
                  <a:lnTo>
                    <a:pt x="634330" y="104154"/>
                  </a:lnTo>
                  <a:cubicBezTo>
                    <a:pt x="634330" y="131778"/>
                    <a:pt x="623357" y="158270"/>
                    <a:pt x="603824" y="177802"/>
                  </a:cubicBezTo>
                  <a:cubicBezTo>
                    <a:pt x="584292" y="197335"/>
                    <a:pt x="557800" y="208308"/>
                    <a:pt x="530176" y="208308"/>
                  </a:cubicBezTo>
                  <a:lnTo>
                    <a:pt x="104154" y="208308"/>
                  </a:lnTo>
                  <a:cubicBezTo>
                    <a:pt x="46631" y="208308"/>
                    <a:pt x="0" y="161677"/>
                    <a:pt x="0" y="104154"/>
                  </a:cubicBezTo>
                  <a:lnTo>
                    <a:pt x="0" y="104154"/>
                  </a:lnTo>
                  <a:cubicBezTo>
                    <a:pt x="0" y="46631"/>
                    <a:pt x="46631" y="0"/>
                    <a:pt x="1041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7D5C9D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0" y="-28575"/>
              <a:ext cx="634329" cy="23688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86856047" name="Freeform 15"/>
          <p:cNvSpPr/>
          <p:nvPr/>
        </p:nvSpPr>
        <p:spPr bwMode="auto">
          <a:xfrm flipH="1">
            <a:off x="0" y="6745269"/>
            <a:ext cx="18288000" cy="3530680"/>
          </a:xfrm>
          <a:custGeom>
            <a:avLst/>
            <a:gdLst/>
            <a:ahLst/>
            <a:cxnLst/>
            <a:rect l="l" t="t" r="r" b="b"/>
            <a:pathLst>
              <a:path w="20922554" h="3530681" fill="norm" stroke="1" extrusionOk="0">
                <a:moveTo>
                  <a:pt x="20922554" y="0"/>
                </a:moveTo>
                <a:lnTo>
                  <a:pt x="0" y="0"/>
                </a:lnTo>
                <a:lnTo>
                  <a:pt x="0" y="3530681"/>
                </a:lnTo>
                <a:lnTo>
                  <a:pt x="20922554" y="3530681"/>
                </a:lnTo>
                <a:lnTo>
                  <a:pt x="20922554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576079390" name="AutoShape 16"/>
          <p:cNvSpPr/>
          <p:nvPr/>
        </p:nvSpPr>
        <p:spPr bwMode="auto">
          <a:xfrm>
            <a:off x="12919059" y="1660199"/>
            <a:ext cx="5368941" cy="4763"/>
          </a:xfrm>
          <a:prstGeom prst="line">
            <a:avLst/>
          </a:prstGeom>
          <a:ln w="19050" cap="flat">
            <a:solidFill>
              <a:srgbClr val="7D5C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17966921" name="AutoShape 17"/>
          <p:cNvSpPr/>
          <p:nvPr/>
        </p:nvSpPr>
        <p:spPr bwMode="auto">
          <a:xfrm>
            <a:off x="8" y="1660199"/>
            <a:ext cx="5368941" cy="4763"/>
          </a:xfrm>
          <a:prstGeom prst="line">
            <a:avLst/>
          </a:prstGeom>
          <a:ln w="19050" cap="flat">
            <a:solidFill>
              <a:srgbClr val="7D5C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35004558" name="Freeform 18"/>
          <p:cNvSpPr/>
          <p:nvPr/>
        </p:nvSpPr>
        <p:spPr bwMode="auto">
          <a:xfrm flipH="1">
            <a:off x="12732151" y="391990"/>
            <a:ext cx="5555848" cy="3602620"/>
          </a:xfrm>
          <a:custGeom>
            <a:avLst/>
            <a:gdLst/>
            <a:ahLst/>
            <a:cxnLst/>
            <a:rect l="l" t="t" r="r" b="b"/>
            <a:pathLst>
              <a:path w="5555848" h="3602620" fill="norm" stroke="1" extrusionOk="0">
                <a:moveTo>
                  <a:pt x="5555849" y="0"/>
                </a:moveTo>
                <a:lnTo>
                  <a:pt x="0" y="0"/>
                </a:lnTo>
                <a:lnTo>
                  <a:pt x="0" y="3602620"/>
                </a:lnTo>
                <a:lnTo>
                  <a:pt x="5555849" y="3602620"/>
                </a:lnTo>
                <a:lnTo>
                  <a:pt x="5555849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981174911" name="Freeform 19"/>
          <p:cNvSpPr/>
          <p:nvPr/>
        </p:nvSpPr>
        <p:spPr bwMode="auto">
          <a:xfrm flipH="1">
            <a:off x="15180190" y="1572243"/>
            <a:ext cx="1071289" cy="1009608"/>
          </a:xfrm>
          <a:custGeom>
            <a:avLst/>
            <a:gdLst/>
            <a:ahLst/>
            <a:cxnLst/>
            <a:rect l="l" t="t" r="r" b="b"/>
            <a:pathLst>
              <a:path w="1071289" h="1009608" fill="norm" stroke="1" extrusionOk="0">
                <a:moveTo>
                  <a:pt x="1071289" y="0"/>
                </a:moveTo>
                <a:lnTo>
                  <a:pt x="0" y="0"/>
                </a:lnTo>
                <a:lnTo>
                  <a:pt x="0" y="1009609"/>
                </a:lnTo>
                <a:lnTo>
                  <a:pt x="1071289" y="1009609"/>
                </a:lnTo>
                <a:lnTo>
                  <a:pt x="1071289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855576702" name="Freeform 20"/>
          <p:cNvSpPr/>
          <p:nvPr/>
        </p:nvSpPr>
        <p:spPr bwMode="auto">
          <a:xfrm>
            <a:off x="12980215" y="3056681"/>
            <a:ext cx="3660925" cy="3688589"/>
          </a:xfrm>
          <a:custGeom>
            <a:avLst/>
            <a:gdLst/>
            <a:ahLst/>
            <a:cxnLst/>
            <a:rect l="l" t="t" r="r" b="b"/>
            <a:pathLst>
              <a:path w="3660925" h="3688589" fill="norm" stroke="1" extrusionOk="0">
                <a:moveTo>
                  <a:pt x="0" y="0"/>
                </a:moveTo>
                <a:lnTo>
                  <a:pt x="3660925" y="0"/>
                </a:lnTo>
                <a:lnTo>
                  <a:pt x="3660925" y="3688589"/>
                </a:lnTo>
                <a:lnTo>
                  <a:pt x="0" y="36885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/>
          </a:blipFill>
        </p:spPr>
      </p:sp>
      <p:sp>
        <p:nvSpPr>
          <p:cNvPr id="1232685694" name="TextBox 24"/>
          <p:cNvSpPr txBox="1"/>
          <p:nvPr/>
        </p:nvSpPr>
        <p:spPr bwMode="auto">
          <a:xfrm>
            <a:off x="1028700" y="8159312"/>
            <a:ext cx="4893777" cy="149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ts val="0"/>
              </a:spcBef>
              <a:defRPr/>
            </a:pPr>
            <a:r>
              <a:rPr lang="zh-CN" sz="2100">
                <a:solidFill>
                  <a:srgbClr val="7D5C9D"/>
                </a:solidFill>
                <a:latin typeface="思源黑体"/>
                <a:ea typeface="思源黑体"/>
                <a:cs typeface="思源黑体"/>
              </a:rPr>
              <a:t>每年七夕，人们都赶来参与搭制香桥。所谓香桥，是用各种粗长的裹头香搭成的长四五米、宽约半米的桥梁，装上栏杆，并于栏杆上扎上五色线制成的花装饰。</a:t>
            </a:r>
            <a:endParaRPr lang="zh-CN"/>
          </a:p>
        </p:txBody>
      </p:sp>
      <p:sp>
        <p:nvSpPr>
          <p:cNvPr id="2142294054" name="TextBox 25"/>
          <p:cNvSpPr txBox="1"/>
          <p:nvPr/>
        </p:nvSpPr>
        <p:spPr bwMode="auto">
          <a:xfrm>
            <a:off x="6697470" y="8159312"/>
            <a:ext cx="4893777" cy="149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ts val="0"/>
              </a:spcBef>
              <a:defRPr/>
            </a:pPr>
            <a:r>
              <a:rPr lang="zh-CN" sz="2100">
                <a:solidFill>
                  <a:srgbClr val="7D5C9D"/>
                </a:solidFill>
                <a:latin typeface="思源黑体"/>
                <a:ea typeface="思源黑体"/>
                <a:cs typeface="思源黑体"/>
              </a:rPr>
              <a:t>浙江农村，流行用脸盆接露水的习俗。传说七夕节时的露水是牛郎织女相会时的眼泪，如抹在眼上和手上，可使人眼明手快。</a:t>
            </a:r>
            <a:endParaRPr lang="zh-CN"/>
          </a:p>
        </p:txBody>
      </p:sp>
      <p:sp>
        <p:nvSpPr>
          <p:cNvPr id="185766385" name="TextBox 26"/>
          <p:cNvSpPr txBox="1"/>
          <p:nvPr/>
        </p:nvSpPr>
        <p:spPr bwMode="auto">
          <a:xfrm>
            <a:off x="12362053" y="8159312"/>
            <a:ext cx="4897965" cy="149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ts val="0"/>
              </a:spcBef>
              <a:defRPr/>
            </a:pPr>
            <a:r>
              <a:rPr lang="zh-CN" sz="2100">
                <a:solidFill>
                  <a:srgbClr val="7D5C9D"/>
                </a:solidFill>
                <a:latin typeface="思源黑体"/>
                <a:ea typeface="思源黑体"/>
                <a:cs typeface="思源黑体"/>
              </a:rPr>
              <a:t>七夕斗巧，判定斗巧者巧拙的“卜巧”方法，主要有“穿针乞巧”、“喜蛛应巧”、“对月穿针”、“输巧”、“兰夜斗巧”和“投针验巧”等几种形式。</a:t>
            </a:r>
            <a:endParaRPr lang="zh-CN"/>
          </a:p>
        </p:txBody>
      </p:sp>
      <p:pic>
        <p:nvPicPr>
          <p:cNvPr id="585460918" name="Picture 1708181628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110162" y="704357"/>
            <a:ext cx="8067674" cy="1323974"/>
          </a:xfrm>
          <a:prstGeom prst="rect">
            <a:avLst/>
          </a:prstGeom>
        </p:spPr>
      </p:pic>
      <p:pic>
        <p:nvPicPr>
          <p:cNvPr id="1630085430" name="Picture 1283962280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448623" y="7164369"/>
            <a:ext cx="2057400" cy="571500"/>
          </a:xfrm>
          <a:prstGeom prst="rect">
            <a:avLst/>
          </a:prstGeom>
        </p:spPr>
      </p:pic>
      <p:pic>
        <p:nvPicPr>
          <p:cNvPr id="2116493659" name="Picture 2007163757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8115300" y="7164369"/>
            <a:ext cx="2057400" cy="571500"/>
          </a:xfrm>
          <a:prstGeom prst="rect">
            <a:avLst/>
          </a:prstGeom>
        </p:spPr>
      </p:pic>
      <p:pic>
        <p:nvPicPr>
          <p:cNvPr id="908707926" name="Picture 306125326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3781977" y="7164369"/>
            <a:ext cx="2057400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6372575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30119" r="0" b="30119"/>
            <a:stretch/>
          </a:blipFill>
        </p:spPr>
      </p:sp>
      <p:sp>
        <p:nvSpPr>
          <p:cNvPr id="1445242757" name="Freeform 3"/>
          <p:cNvSpPr/>
          <p:nvPr/>
        </p:nvSpPr>
        <p:spPr bwMode="auto">
          <a:xfrm>
            <a:off x="0" y="8556477"/>
            <a:ext cx="18287999" cy="4725000"/>
          </a:xfrm>
          <a:custGeom>
            <a:avLst/>
            <a:gdLst/>
            <a:ahLst/>
            <a:cxnLst/>
            <a:rect l="l" t="t" r="r" b="b"/>
            <a:pathLst>
              <a:path w="18574104" h="4725000" fill="norm" stroke="1" extrusionOk="0">
                <a:moveTo>
                  <a:pt x="0" y="0"/>
                </a:moveTo>
                <a:lnTo>
                  <a:pt x="18574104" y="0"/>
                </a:lnTo>
                <a:lnTo>
                  <a:pt x="18574104" y="4725000"/>
                </a:lnTo>
                <a:lnTo>
                  <a:pt x="0" y="4725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 l="0" t="9297" r="0" b="9295"/>
            <a:stretch/>
          </a:blipFill>
        </p:spPr>
      </p:sp>
      <p:sp>
        <p:nvSpPr>
          <p:cNvPr id="1809265371" name="Freeform 4"/>
          <p:cNvSpPr/>
          <p:nvPr/>
        </p:nvSpPr>
        <p:spPr bwMode="auto">
          <a:xfrm>
            <a:off x="9649012" y="506550"/>
            <a:ext cx="11191715" cy="10604150"/>
          </a:xfrm>
          <a:custGeom>
            <a:avLst/>
            <a:gdLst/>
            <a:ahLst/>
            <a:cxnLst/>
            <a:rect l="l" t="t" r="r" b="b"/>
            <a:pathLst>
              <a:path w="11191715" h="10604150" fill="norm" stroke="1" extrusionOk="0">
                <a:moveTo>
                  <a:pt x="0" y="0"/>
                </a:moveTo>
                <a:lnTo>
                  <a:pt x="11191715" y="0"/>
                </a:lnTo>
                <a:lnTo>
                  <a:pt x="11191715" y="10604150"/>
                </a:lnTo>
                <a:lnTo>
                  <a:pt x="0" y="10604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710611203" name="Freeform 5"/>
          <p:cNvSpPr/>
          <p:nvPr/>
        </p:nvSpPr>
        <p:spPr bwMode="auto">
          <a:xfrm>
            <a:off x="14194893" y="2356202"/>
            <a:ext cx="2580109" cy="3654126"/>
          </a:xfrm>
          <a:custGeom>
            <a:avLst/>
            <a:gdLst/>
            <a:ahLst/>
            <a:cxnLst/>
            <a:rect l="l" t="t" r="r" b="b"/>
            <a:pathLst>
              <a:path w="2580109" h="3654126" fill="norm" stroke="1" extrusionOk="0">
                <a:moveTo>
                  <a:pt x="0" y="0"/>
                </a:moveTo>
                <a:lnTo>
                  <a:pt x="2580109" y="0"/>
                </a:lnTo>
                <a:lnTo>
                  <a:pt x="2580109" y="3654126"/>
                </a:lnTo>
                <a:lnTo>
                  <a:pt x="0" y="36541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2132133694" name="Freeform 6"/>
          <p:cNvSpPr/>
          <p:nvPr/>
        </p:nvSpPr>
        <p:spPr bwMode="auto">
          <a:xfrm>
            <a:off x="8903012" y="5308989"/>
            <a:ext cx="12684269" cy="3171067"/>
          </a:xfrm>
          <a:custGeom>
            <a:avLst/>
            <a:gdLst/>
            <a:ahLst/>
            <a:cxnLst/>
            <a:rect l="l" t="t" r="r" b="b"/>
            <a:pathLst>
              <a:path w="12684269" h="3171067" fill="norm" stroke="1" extrusionOk="0">
                <a:moveTo>
                  <a:pt x="0" y="0"/>
                </a:moveTo>
                <a:lnTo>
                  <a:pt x="12684269" y="0"/>
                </a:lnTo>
                <a:lnTo>
                  <a:pt x="12684269" y="3171067"/>
                </a:lnTo>
                <a:lnTo>
                  <a:pt x="0" y="31710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1679099204" name="Freeform 7"/>
          <p:cNvSpPr/>
          <p:nvPr/>
        </p:nvSpPr>
        <p:spPr bwMode="auto">
          <a:xfrm flipH="1">
            <a:off x="0" y="5308988"/>
            <a:ext cx="18288000" cy="3530680"/>
          </a:xfrm>
          <a:custGeom>
            <a:avLst/>
            <a:gdLst/>
            <a:ahLst/>
            <a:cxnLst/>
            <a:rect l="l" t="t" r="r" b="b"/>
            <a:pathLst>
              <a:path w="20922554" h="3530681" fill="norm" stroke="1" extrusionOk="0">
                <a:moveTo>
                  <a:pt x="20922554" y="0"/>
                </a:moveTo>
                <a:lnTo>
                  <a:pt x="0" y="0"/>
                </a:lnTo>
                <a:lnTo>
                  <a:pt x="0" y="3530681"/>
                </a:lnTo>
                <a:lnTo>
                  <a:pt x="20922554" y="3530681"/>
                </a:lnTo>
                <a:lnTo>
                  <a:pt x="20922554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116808724" name="Freeform 8"/>
          <p:cNvSpPr/>
          <p:nvPr/>
        </p:nvSpPr>
        <p:spPr bwMode="auto">
          <a:xfrm>
            <a:off x="7470629" y="8432431"/>
            <a:ext cx="15548481" cy="4858900"/>
          </a:xfrm>
          <a:custGeom>
            <a:avLst/>
            <a:gdLst/>
            <a:ahLst/>
            <a:cxnLst/>
            <a:rect l="l" t="t" r="r" b="b"/>
            <a:pathLst>
              <a:path w="15548481" h="4858900" fill="norm" stroke="1" extrusionOk="0">
                <a:moveTo>
                  <a:pt x="0" y="0"/>
                </a:moveTo>
                <a:lnTo>
                  <a:pt x="15548481" y="0"/>
                </a:lnTo>
                <a:lnTo>
                  <a:pt x="15548481" y="4858900"/>
                </a:lnTo>
                <a:lnTo>
                  <a:pt x="0" y="4858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/>
          </a:blipFill>
        </p:spPr>
      </p:sp>
      <p:sp>
        <p:nvSpPr>
          <p:cNvPr id="957376176" name="Freeform 9"/>
          <p:cNvSpPr/>
          <p:nvPr/>
        </p:nvSpPr>
        <p:spPr bwMode="auto">
          <a:xfrm>
            <a:off x="0" y="8187886"/>
            <a:ext cx="18288000" cy="1481253"/>
          </a:xfrm>
          <a:custGeom>
            <a:avLst/>
            <a:gdLst/>
            <a:ahLst/>
            <a:cxnLst/>
            <a:rect l="l" t="t" r="r" b="b"/>
            <a:pathLst>
              <a:path w="18515676" h="1481254" fill="norm" stroke="1" extrusionOk="0">
                <a:moveTo>
                  <a:pt x="0" y="0"/>
                </a:moveTo>
                <a:lnTo>
                  <a:pt x="18515676" y="0"/>
                </a:lnTo>
                <a:lnTo>
                  <a:pt x="18515676" y="1481254"/>
                </a:lnTo>
                <a:lnTo>
                  <a:pt x="0" y="1481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/>
          </a:blipFill>
        </p:spPr>
      </p:sp>
      <p:grpSp>
        <p:nvGrpSpPr>
          <p:cNvPr id="2017361668" name="Group 10"/>
          <p:cNvGrpSpPr/>
          <p:nvPr/>
        </p:nvGrpSpPr>
        <p:grpSpPr bwMode="auto">
          <a:xfrm>
            <a:off x="1028700" y="2860430"/>
            <a:ext cx="5185507" cy="1219903"/>
            <a:chOff x="0" y="0"/>
            <a:chExt cx="1484700" cy="349279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1484700" cy="349279"/>
            </a:xfrm>
            <a:custGeom>
              <a:avLst/>
              <a:gdLst/>
              <a:ahLst/>
              <a:cxnLst/>
              <a:rect l="l" t="t" r="r" b="b"/>
              <a:pathLst>
                <a:path w="1484700" h="349279" fill="norm" stroke="1" extrusionOk="0">
                  <a:moveTo>
                    <a:pt x="149299" y="0"/>
                  </a:moveTo>
                  <a:lnTo>
                    <a:pt x="1335401" y="0"/>
                  </a:lnTo>
                  <a:cubicBezTo>
                    <a:pt x="1374998" y="0"/>
                    <a:pt x="1412972" y="15730"/>
                    <a:pt x="1440971" y="43729"/>
                  </a:cubicBezTo>
                  <a:cubicBezTo>
                    <a:pt x="1468971" y="71728"/>
                    <a:pt x="1484700" y="109703"/>
                    <a:pt x="1484700" y="149299"/>
                  </a:cubicBezTo>
                  <a:lnTo>
                    <a:pt x="1484700" y="199980"/>
                  </a:lnTo>
                  <a:cubicBezTo>
                    <a:pt x="1484700" y="282436"/>
                    <a:pt x="1417857" y="349279"/>
                    <a:pt x="1335401" y="349279"/>
                  </a:cubicBezTo>
                  <a:lnTo>
                    <a:pt x="149299" y="349279"/>
                  </a:lnTo>
                  <a:cubicBezTo>
                    <a:pt x="66844" y="349279"/>
                    <a:pt x="0" y="282436"/>
                    <a:pt x="0" y="199980"/>
                  </a:cubicBezTo>
                  <a:lnTo>
                    <a:pt x="0" y="149299"/>
                  </a:lnTo>
                  <a:cubicBezTo>
                    <a:pt x="0" y="66844"/>
                    <a:pt x="66844" y="0"/>
                    <a:pt x="149299" y="0"/>
                  </a:cubicBezTo>
                  <a:close/>
                </a:path>
              </a:pathLst>
            </a:custGeom>
            <a:solidFill>
              <a:srgbClr val="E19CC3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 bwMode="auto">
            <a:xfrm>
              <a:off x="0" y="-28575"/>
              <a:ext cx="1484700" cy="3778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299695336" name="Freeform 16"/>
          <p:cNvSpPr/>
          <p:nvPr/>
        </p:nvSpPr>
        <p:spPr bwMode="auto">
          <a:xfrm>
            <a:off x="6341807" y="1491861"/>
            <a:ext cx="5604386" cy="3740927"/>
          </a:xfrm>
          <a:custGeom>
            <a:avLst/>
            <a:gdLst/>
            <a:ahLst/>
            <a:cxnLst/>
            <a:rect l="l" t="t" r="r" b="b"/>
            <a:pathLst>
              <a:path w="5604386" h="3740927" fill="norm" stroke="1" extrusionOk="0">
                <a:moveTo>
                  <a:pt x="0" y="0"/>
                </a:moveTo>
                <a:lnTo>
                  <a:pt x="5604386" y="0"/>
                </a:lnTo>
                <a:lnTo>
                  <a:pt x="5604386" y="3740928"/>
                </a:lnTo>
                <a:lnTo>
                  <a:pt x="0" y="37409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/>
          </a:blipFill>
        </p:spPr>
      </p:sp>
      <p:pic>
        <p:nvPicPr>
          <p:cNvPr id="543448925" name="Picture 763786160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305253" y="2809874"/>
            <a:ext cx="4838699" cy="1104899"/>
          </a:xfrm>
          <a:prstGeom prst="rect">
            <a:avLst/>
          </a:prstGeom>
        </p:spPr>
      </p:pic>
      <p:pic>
        <p:nvPicPr>
          <p:cNvPr id="410590967" name="Picture 1426144913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150681" y="4114800"/>
            <a:ext cx="10382249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6960614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30119" r="0" b="30119"/>
            <a:stretch/>
          </a:blipFill>
        </p:spPr>
      </p:sp>
      <p:sp>
        <p:nvSpPr>
          <p:cNvPr id="106993724" name="Freeform 3"/>
          <p:cNvSpPr/>
          <p:nvPr/>
        </p:nvSpPr>
        <p:spPr bwMode="auto">
          <a:xfrm>
            <a:off x="1028700" y="3317558"/>
            <a:ext cx="16230600" cy="3651885"/>
          </a:xfrm>
          <a:custGeom>
            <a:avLst/>
            <a:gdLst/>
            <a:ahLst/>
            <a:cxnLst/>
            <a:rect l="l" t="t" r="r" b="b"/>
            <a:pathLst>
              <a:path w="16230600" h="3651885" fill="norm" stroke="1" extrusionOk="0">
                <a:moveTo>
                  <a:pt x="0" y="0"/>
                </a:moveTo>
                <a:lnTo>
                  <a:pt x="16230600" y="0"/>
                </a:lnTo>
                <a:lnTo>
                  <a:pt x="16230600" y="3651884"/>
                </a:lnTo>
                <a:lnTo>
                  <a:pt x="0" y="3651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1301035206" name="Freeform 4"/>
          <p:cNvSpPr/>
          <p:nvPr/>
        </p:nvSpPr>
        <p:spPr bwMode="auto">
          <a:xfrm>
            <a:off x="5619150" y="2854010"/>
            <a:ext cx="7049700" cy="7463904"/>
          </a:xfrm>
          <a:custGeom>
            <a:avLst/>
            <a:gdLst/>
            <a:ahLst/>
            <a:cxnLst/>
            <a:rect l="l" t="t" r="r" b="b"/>
            <a:pathLst>
              <a:path w="7049700" h="7463904" fill="norm" stroke="1" extrusionOk="0">
                <a:moveTo>
                  <a:pt x="0" y="0"/>
                </a:moveTo>
                <a:lnTo>
                  <a:pt x="7049700" y="0"/>
                </a:lnTo>
                <a:lnTo>
                  <a:pt x="7049700" y="7463904"/>
                </a:lnTo>
                <a:lnTo>
                  <a:pt x="0" y="7463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rcRect l="0" t="0" r="0" b="25242"/>
            <a:stretch/>
          </a:blipFill>
        </p:spPr>
      </p:sp>
      <p:grpSp>
        <p:nvGrpSpPr>
          <p:cNvPr id="1445902724" name="Group 5"/>
          <p:cNvGrpSpPr/>
          <p:nvPr/>
        </p:nvGrpSpPr>
        <p:grpSpPr bwMode="auto">
          <a:xfrm>
            <a:off x="6788032" y="6189795"/>
            <a:ext cx="4711934" cy="890700"/>
            <a:chOff x="0" y="0"/>
            <a:chExt cx="1241003" cy="234588"/>
          </a:xfrm>
        </p:grpSpPr>
        <p:sp>
          <p:nvSpPr>
            <p:cNvPr id="6" name="Freeform 6"/>
            <p:cNvSpPr/>
            <p:nvPr/>
          </p:nvSpPr>
          <p:spPr bwMode="auto">
            <a:xfrm>
              <a:off x="0" y="0"/>
              <a:ext cx="1241003" cy="234588"/>
            </a:xfrm>
            <a:custGeom>
              <a:avLst/>
              <a:gdLst/>
              <a:ahLst/>
              <a:cxnLst/>
              <a:rect l="l" t="t" r="r" b="b"/>
              <a:pathLst>
                <a:path w="1241003" h="234588" fill="norm" stroke="1" extrusionOk="0">
                  <a:moveTo>
                    <a:pt x="117294" y="0"/>
                  </a:moveTo>
                  <a:lnTo>
                    <a:pt x="1123709" y="0"/>
                  </a:lnTo>
                  <a:cubicBezTo>
                    <a:pt x="1154818" y="0"/>
                    <a:pt x="1184652" y="12358"/>
                    <a:pt x="1206649" y="34355"/>
                  </a:cubicBezTo>
                  <a:cubicBezTo>
                    <a:pt x="1228646" y="56351"/>
                    <a:pt x="1241003" y="86186"/>
                    <a:pt x="1241003" y="117294"/>
                  </a:cubicBezTo>
                  <a:lnTo>
                    <a:pt x="1241003" y="117294"/>
                  </a:lnTo>
                  <a:cubicBezTo>
                    <a:pt x="1241003" y="182073"/>
                    <a:pt x="1188489" y="234588"/>
                    <a:pt x="1123709" y="234588"/>
                  </a:cubicBezTo>
                  <a:lnTo>
                    <a:pt x="117294" y="234588"/>
                  </a:lnTo>
                  <a:cubicBezTo>
                    <a:pt x="52514" y="234588"/>
                    <a:pt x="0" y="182073"/>
                    <a:pt x="0" y="117294"/>
                  </a:cubicBezTo>
                  <a:lnTo>
                    <a:pt x="0" y="117294"/>
                  </a:lnTo>
                  <a:cubicBezTo>
                    <a:pt x="0" y="52514"/>
                    <a:pt x="52514" y="0"/>
                    <a:pt x="117294" y="0"/>
                  </a:cubicBezTo>
                  <a:close/>
                </a:path>
              </a:pathLst>
            </a:custGeom>
            <a:solidFill>
              <a:srgbClr val="7D5C9D"/>
            </a:solidFill>
          </p:spPr>
        </p:sp>
        <p:sp>
          <p:nvSpPr>
            <p:cNvPr id="7" name="TextBox 7"/>
            <p:cNvSpPr txBox="1"/>
            <p:nvPr/>
          </p:nvSpPr>
          <p:spPr bwMode="auto">
            <a:xfrm>
              <a:off x="0" y="-28575"/>
              <a:ext cx="1241003" cy="2631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818162038" name="AutoShape 8"/>
          <p:cNvSpPr/>
          <p:nvPr/>
        </p:nvSpPr>
        <p:spPr bwMode="auto">
          <a:xfrm>
            <a:off x="8" y="1660199"/>
            <a:ext cx="4680755" cy="0"/>
          </a:xfrm>
          <a:prstGeom prst="line">
            <a:avLst/>
          </a:prstGeom>
          <a:ln w="19050" cap="flat">
            <a:solidFill>
              <a:srgbClr val="7D5C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80034784" name="AutoShape 9"/>
          <p:cNvSpPr/>
          <p:nvPr/>
        </p:nvSpPr>
        <p:spPr bwMode="auto">
          <a:xfrm>
            <a:off x="13607245" y="1674486"/>
            <a:ext cx="4680755" cy="0"/>
          </a:xfrm>
          <a:prstGeom prst="line">
            <a:avLst/>
          </a:prstGeom>
          <a:ln w="19050" cap="flat">
            <a:solidFill>
              <a:srgbClr val="7D5C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70113843" name="Freeform 10"/>
          <p:cNvSpPr/>
          <p:nvPr/>
        </p:nvSpPr>
        <p:spPr bwMode="auto">
          <a:xfrm>
            <a:off x="15417143" y="2301224"/>
            <a:ext cx="2174498" cy="1105573"/>
          </a:xfrm>
          <a:custGeom>
            <a:avLst/>
            <a:gdLst/>
            <a:ahLst/>
            <a:cxnLst/>
            <a:rect l="l" t="t" r="r" b="b"/>
            <a:pathLst>
              <a:path w="2174498" h="1105573" fill="norm" stroke="1" extrusionOk="0">
                <a:moveTo>
                  <a:pt x="0" y="0"/>
                </a:moveTo>
                <a:lnTo>
                  <a:pt x="2174498" y="0"/>
                </a:lnTo>
                <a:lnTo>
                  <a:pt x="2174498" y="1105573"/>
                </a:lnTo>
                <a:lnTo>
                  <a:pt x="0" y="110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2039898017" name="Freeform 11"/>
          <p:cNvSpPr/>
          <p:nvPr/>
        </p:nvSpPr>
        <p:spPr bwMode="auto">
          <a:xfrm flipV="1">
            <a:off x="0" y="6684379"/>
            <a:ext cx="5555848" cy="3602620"/>
          </a:xfrm>
          <a:custGeom>
            <a:avLst/>
            <a:gdLst/>
            <a:ahLst/>
            <a:cxnLst/>
            <a:rect l="l" t="t" r="r" b="b"/>
            <a:pathLst>
              <a:path w="5555848" h="3602620" fill="norm" stroke="1" extrusionOk="0">
                <a:moveTo>
                  <a:pt x="0" y="3602620"/>
                </a:moveTo>
                <a:lnTo>
                  <a:pt x="5555848" y="3602620"/>
                </a:lnTo>
                <a:lnTo>
                  <a:pt x="5555848" y="0"/>
                </a:lnTo>
                <a:lnTo>
                  <a:pt x="0" y="0"/>
                </a:lnTo>
                <a:lnTo>
                  <a:pt x="0" y="360262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1992610502" name="TextBox 12"/>
          <p:cNvSpPr txBox="1"/>
          <p:nvPr/>
        </p:nvSpPr>
        <p:spPr bwMode="auto">
          <a:xfrm>
            <a:off x="5619150" y="7352935"/>
            <a:ext cx="7050059" cy="18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ts val="0"/>
              </a:spcBef>
              <a:defRPr/>
            </a:pPr>
            <a:r>
              <a:rPr lang="zh-CN" sz="2100">
                <a:solidFill>
                  <a:srgbClr val="7D5C9D"/>
                </a:solidFill>
                <a:latin typeface="思源黑体"/>
                <a:ea typeface="思源黑体"/>
                <a:cs typeface="思源黑体"/>
              </a:rPr>
              <a:t>七夕传承了中华传统文化中“圆满”与“和合”的精髓。这是粗放却质朴的中华民族价值观与世界观，贯穿中华传统文化的所有领域和全部历程——祭拜祈福里“天人合一”的宇宙观、爱情悲剧中“和而不同”的社会观、民俗活动中“人心和善”的道德观等。</a:t>
            </a:r>
            <a:endParaRPr lang="zh-CN"/>
          </a:p>
        </p:txBody>
      </p:sp>
      <p:pic>
        <p:nvPicPr>
          <p:cNvPr id="2092950709" name="Picture 106090400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166576" y="6257513"/>
            <a:ext cx="4086225" cy="571500"/>
          </a:xfrm>
          <a:prstGeom prst="rect">
            <a:avLst/>
          </a:prstGeom>
        </p:spPr>
      </p:pic>
      <p:pic>
        <p:nvPicPr>
          <p:cNvPr id="1298610728" name="Picture 19993870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300662" y="618632"/>
            <a:ext cx="7686675" cy="1495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onlyoffice/9.0.3.29</Application>
  <PresentationFormat>On-screen Show (4:3)</PresentationFormat>
  <Paragraphs>0</Paragraphs>
  <Slides>11</Slides>
  <Notes>11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灰粉樱花粉淡紫色渐变弥散七夕节演示文稿</dc:title>
  <dc:creator/>
  <dc:identifier>DAGiLYXGpZo</dc:identifier>
  <cp:lastModifiedBy/>
  <cp:revision>7</cp:revision>
  <dcterms:created xsi:type="dcterms:W3CDTF">2006-08-16T00:00:00Z</dcterms:created>
  <dcterms:modified xsi:type="dcterms:W3CDTF">2025-07-14T12:21:40Z</dcterms:modified>
</cp:coreProperties>
</file>