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4" d="100"/>
          <a:sy n="74" d="100"/>
        </p:scale>
        <p:origin x="-1092" y="-90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093428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311751757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470897029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74364033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31945061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5337709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155508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686354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06468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55D59F-4397-863E-022C-AA6D169978F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661549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79585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706522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2DE21F-3CA4-6B7B-6FAF-490613A321BA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332356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213453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143394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86A1C1-7826-FB49-1A3C-F8196647D17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321702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624836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810157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8DFEE2F-9B42-CF25-6748-85064D0875E3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78477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728619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11731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07D11E-F522-AC01-7989-3F8A6806D4C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415678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193057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85176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9257C8-FFA0-88DA-C7E4-02EB51BEC0AA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377372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211985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431152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CA16A9-D3ED-C072-779E-123BD9090E7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47483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04735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22445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612555-3472-57DB-86DA-5179C2D58B7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023866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138762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29861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DBE632-4BB6-4D21-42CA-EF118E1FBED3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8777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041232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9760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E80003-A89D-C900-2B35-53FD1E49C55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547784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026279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31864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B5899C-C5A1-3A26-562C-8924C022605A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487759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60301701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26594794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10942787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0190472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868400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65476818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3019607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93681896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9819488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622015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431189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08970029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70349735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200101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459742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1970627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1447418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97371523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702196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2465993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178599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7465266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59001730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9125706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295203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693522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74969658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573528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43197227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956574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26535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38866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3321243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5653550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34950793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28110494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56850445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517193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60649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7067823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767258130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464578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663935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934843441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83603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8480489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229391979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6220733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5858815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2334334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726916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8741039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42600966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83479994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9828827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1728377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97640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77496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0111246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0181514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3126468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3636478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4499767" name="Freeform 2"/>
          <p:cNvSpPr/>
          <p:nvPr/>
        </p:nvSpPr>
        <p:spPr bwMode="auto">
          <a:xfrm rot="0" flipH="1" flipV="0">
            <a:off x="15659097" y="818009"/>
            <a:ext cx="2323343" cy="2636724"/>
          </a:xfrm>
          <a:custGeom>
            <a:avLst/>
            <a:gdLst/>
            <a:ahLst/>
            <a:cxnLst/>
            <a:rect l="l" t="t" r="r" b="b"/>
            <a:pathLst>
              <a:path w="2323343" h="2636724" fill="norm" stroke="1" extrusionOk="0">
                <a:moveTo>
                  <a:pt x="2323343" y="0"/>
                </a:moveTo>
                <a:lnTo>
                  <a:pt x="0" y="0"/>
                </a:lnTo>
                <a:lnTo>
                  <a:pt x="0" y="2636723"/>
                </a:lnTo>
                <a:lnTo>
                  <a:pt x="2323343" y="2636723"/>
                </a:lnTo>
                <a:lnTo>
                  <a:pt x="2323343" y="0"/>
                </a:lnTo>
                <a:close/>
              </a:path>
            </a:pathLst>
          </a:custGeom>
          <a:blipFill>
            <a:blip r:embed="rId3"/>
            <a:srcRect l="0" t="0" r="87" b="0"/>
            <a:stretch/>
          </a:blipFill>
        </p:spPr>
      </p:sp>
      <p:grpSp>
        <p:nvGrpSpPr>
          <p:cNvPr id="300189079" name="Group 3"/>
          <p:cNvGrpSpPr/>
          <p:nvPr/>
        </p:nvGrpSpPr>
        <p:grpSpPr bwMode="auto">
          <a:xfrm rot="0">
            <a:off x="548638" y="1062986"/>
            <a:ext cx="17190720" cy="8161022"/>
            <a:chOff x="0" y="0"/>
            <a:chExt cx="22920960" cy="1088136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22920961" cy="10881361"/>
            </a:xfrm>
            <a:custGeom>
              <a:avLst/>
              <a:gdLst/>
              <a:ahLst/>
              <a:cxnLst/>
              <a:rect l="l" t="t" r="r" b="b"/>
              <a:pathLst>
                <a:path w="22920961" h="10881361" fill="norm" stroke="1" extrusionOk="0">
                  <a:moveTo>
                    <a:pt x="0" y="2000504"/>
                  </a:moveTo>
                  <a:cubicBezTo>
                    <a:pt x="0" y="895731"/>
                    <a:pt x="895731" y="0"/>
                    <a:pt x="2000504" y="0"/>
                  </a:cubicBezTo>
                  <a:lnTo>
                    <a:pt x="20920456" y="0"/>
                  </a:lnTo>
                  <a:cubicBezTo>
                    <a:pt x="22025356" y="0"/>
                    <a:pt x="22920961" y="895731"/>
                    <a:pt x="22920961" y="2000504"/>
                  </a:cubicBezTo>
                  <a:lnTo>
                    <a:pt x="22920961" y="8880856"/>
                  </a:lnTo>
                  <a:cubicBezTo>
                    <a:pt x="22920961" y="9985756"/>
                    <a:pt x="22025229" y="10881361"/>
                    <a:pt x="20920456" y="10881361"/>
                  </a:cubicBezTo>
                  <a:lnTo>
                    <a:pt x="2000504" y="10881361"/>
                  </a:lnTo>
                  <a:cubicBezTo>
                    <a:pt x="895731" y="10881360"/>
                    <a:pt x="0" y="9985629"/>
                    <a:pt x="0" y="88808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0638197" name="Group 5"/>
          <p:cNvGrpSpPr/>
          <p:nvPr/>
        </p:nvGrpSpPr>
        <p:grpSpPr bwMode="auto">
          <a:xfrm rot="0">
            <a:off x="548638" y="1062987"/>
            <a:ext cx="17190720" cy="8161022"/>
            <a:chOff x="0" y="0"/>
            <a:chExt cx="22920960" cy="10881362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22920961" cy="10881361"/>
            </a:xfrm>
            <a:custGeom>
              <a:avLst/>
              <a:gdLst/>
              <a:ahLst/>
              <a:cxnLst/>
              <a:rect l="l" t="t" r="r" b="b"/>
              <a:pathLst>
                <a:path w="22920961" h="10881361" fill="norm" stroke="1" extrusionOk="0">
                  <a:moveTo>
                    <a:pt x="0" y="2000504"/>
                  </a:moveTo>
                  <a:cubicBezTo>
                    <a:pt x="0" y="895731"/>
                    <a:pt x="895731" y="0"/>
                    <a:pt x="2000504" y="0"/>
                  </a:cubicBezTo>
                  <a:lnTo>
                    <a:pt x="20920456" y="0"/>
                  </a:lnTo>
                  <a:cubicBezTo>
                    <a:pt x="22025356" y="0"/>
                    <a:pt x="22920961" y="895731"/>
                    <a:pt x="22920961" y="2000504"/>
                  </a:cubicBezTo>
                  <a:lnTo>
                    <a:pt x="22920961" y="8880856"/>
                  </a:lnTo>
                  <a:cubicBezTo>
                    <a:pt x="22920961" y="9985756"/>
                    <a:pt x="22025229" y="10881361"/>
                    <a:pt x="20920456" y="10881361"/>
                  </a:cubicBezTo>
                  <a:lnTo>
                    <a:pt x="2000504" y="10881361"/>
                  </a:lnTo>
                  <a:cubicBezTo>
                    <a:pt x="895731" y="10881360"/>
                    <a:pt x="0" y="9985629"/>
                    <a:pt x="0" y="8880856"/>
                  </a:cubicBezTo>
                  <a:close/>
                </a:path>
              </a:pathLst>
            </a:custGeom>
            <a:blipFill>
              <a:blip r:embed="rId4"/>
              <a:srcRect l="0" t="14330" r="0" b="14329"/>
              <a:stretch/>
            </a:blipFill>
          </p:spPr>
        </p:sp>
      </p:grpSp>
      <p:grpSp>
        <p:nvGrpSpPr>
          <p:cNvPr id="813366718" name="Group 7"/>
          <p:cNvGrpSpPr/>
          <p:nvPr/>
        </p:nvGrpSpPr>
        <p:grpSpPr bwMode="auto">
          <a:xfrm rot="0">
            <a:off x="4873009" y="4150921"/>
            <a:ext cx="9141105" cy="2167110"/>
            <a:chOff x="0" y="0"/>
            <a:chExt cx="12188140" cy="288948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12188140" cy="2889480"/>
            </a:xfrm>
            <a:custGeom>
              <a:avLst/>
              <a:gdLst/>
              <a:ahLst/>
              <a:cxnLst/>
              <a:rect l="l" t="t" r="r" b="b"/>
              <a:pathLst>
                <a:path w="12188140" h="2889480" fill="norm" stroke="1" extrusionOk="0">
                  <a:moveTo>
                    <a:pt x="0" y="0"/>
                  </a:moveTo>
                  <a:lnTo>
                    <a:pt x="12188140" y="0"/>
                  </a:lnTo>
                  <a:lnTo>
                    <a:pt x="12188140" y="2889480"/>
                  </a:lnTo>
                  <a:lnTo>
                    <a:pt x="0" y="2889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 bwMode="auto">
            <a:xfrm>
              <a:off x="0" y="-238125"/>
              <a:ext cx="12188140" cy="312760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ctr">
                <a:lnSpc>
                  <a:spcPts val="14400"/>
                </a:lnSpc>
                <a:defRPr/>
              </a:pPr>
              <a:r>
                <a:rPr lang="en-US" sz="12000" spc="-262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Happy 5</a:t>
              </a:r>
              <a:r>
                <a:rPr lang="en-US" sz="10000" spc="-262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♥</a:t>
              </a:r>
              <a:r>
                <a:rPr lang="en-US" sz="12000" spc="-262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20</a:t>
              </a:r>
              <a:endParaRPr/>
            </a:p>
          </p:txBody>
        </p:sp>
      </p:grpSp>
      <p:grpSp>
        <p:nvGrpSpPr>
          <p:cNvPr id="1603514979" name="Group 13"/>
          <p:cNvGrpSpPr/>
          <p:nvPr/>
        </p:nvGrpSpPr>
        <p:grpSpPr bwMode="auto">
          <a:xfrm rot="5400000">
            <a:off x="5240243" y="3434934"/>
            <a:ext cx="468880" cy="508477"/>
            <a:chOff x="0" y="0"/>
            <a:chExt cx="625174" cy="67797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0" y="0"/>
                  </a:moveTo>
                  <a:lnTo>
                    <a:pt x="47752" y="0"/>
                  </a:lnTo>
                  <a:lnTo>
                    <a:pt x="47752" y="630174"/>
                  </a:lnTo>
                  <a:lnTo>
                    <a:pt x="625221" y="630174"/>
                  </a:lnTo>
                  <a:lnTo>
                    <a:pt x="625221" y="677926"/>
                  </a:lnTo>
                  <a:lnTo>
                    <a:pt x="0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73925590" name="Group 15"/>
          <p:cNvGrpSpPr/>
          <p:nvPr/>
        </p:nvGrpSpPr>
        <p:grpSpPr bwMode="auto">
          <a:xfrm rot="0">
            <a:off x="5220444" y="6692505"/>
            <a:ext cx="468880" cy="508477"/>
            <a:chOff x="0" y="0"/>
            <a:chExt cx="625174" cy="67797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0" y="0"/>
                  </a:moveTo>
                  <a:lnTo>
                    <a:pt x="47752" y="0"/>
                  </a:lnTo>
                  <a:lnTo>
                    <a:pt x="47752" y="630174"/>
                  </a:lnTo>
                  <a:lnTo>
                    <a:pt x="625221" y="630174"/>
                  </a:lnTo>
                  <a:lnTo>
                    <a:pt x="625221" y="677926"/>
                  </a:lnTo>
                  <a:lnTo>
                    <a:pt x="0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22792053" name="Group 17"/>
          <p:cNvGrpSpPr/>
          <p:nvPr/>
        </p:nvGrpSpPr>
        <p:grpSpPr bwMode="auto">
          <a:xfrm rot="-5400000">
            <a:off x="13067609" y="3434934"/>
            <a:ext cx="468880" cy="508478"/>
            <a:chOff x="0" y="0"/>
            <a:chExt cx="625174" cy="677970"/>
          </a:xfrm>
        </p:grpSpPr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625221" y="0"/>
                  </a:moveTo>
                  <a:lnTo>
                    <a:pt x="577342" y="0"/>
                  </a:lnTo>
                  <a:lnTo>
                    <a:pt x="577342" y="630174"/>
                  </a:lnTo>
                  <a:lnTo>
                    <a:pt x="0" y="630174"/>
                  </a:lnTo>
                  <a:lnTo>
                    <a:pt x="0" y="677926"/>
                  </a:lnTo>
                  <a:lnTo>
                    <a:pt x="625221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32696961" name="Group 19"/>
          <p:cNvGrpSpPr/>
          <p:nvPr/>
        </p:nvGrpSpPr>
        <p:grpSpPr bwMode="auto">
          <a:xfrm rot="0">
            <a:off x="13087407" y="6692505"/>
            <a:ext cx="468880" cy="508477"/>
            <a:chOff x="0" y="0"/>
            <a:chExt cx="625174" cy="67797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625221" y="0"/>
                  </a:moveTo>
                  <a:lnTo>
                    <a:pt x="577342" y="0"/>
                  </a:lnTo>
                  <a:lnTo>
                    <a:pt x="577342" y="630174"/>
                  </a:lnTo>
                  <a:lnTo>
                    <a:pt x="0" y="630174"/>
                  </a:lnTo>
                  <a:lnTo>
                    <a:pt x="0" y="677926"/>
                  </a:lnTo>
                  <a:lnTo>
                    <a:pt x="625221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35265496" name="Freeform 21"/>
          <p:cNvSpPr/>
          <p:nvPr/>
        </p:nvSpPr>
        <p:spPr bwMode="auto">
          <a:xfrm rot="0" flipH="0" flipV="0">
            <a:off x="305557" y="818009"/>
            <a:ext cx="2323342" cy="2636724"/>
          </a:xfrm>
          <a:custGeom>
            <a:avLst/>
            <a:gdLst/>
            <a:ahLst/>
            <a:cxnLst/>
            <a:rect l="l" t="t" r="r" b="b"/>
            <a:pathLst>
              <a:path w="2323342" h="2636724" fill="norm" stroke="1" extrusionOk="0">
                <a:moveTo>
                  <a:pt x="0" y="0"/>
                </a:moveTo>
                <a:lnTo>
                  <a:pt x="2323343" y="0"/>
                </a:lnTo>
                <a:lnTo>
                  <a:pt x="2323343" y="2636723"/>
                </a:lnTo>
                <a:lnTo>
                  <a:pt x="0" y="2636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0" t="0" r="87" b="0"/>
            <a:stretch/>
          </a:blipFill>
        </p:spPr>
      </p:sp>
      <p:sp>
        <p:nvSpPr>
          <p:cNvPr id="1225982896" name="Freeform 22"/>
          <p:cNvSpPr/>
          <p:nvPr/>
        </p:nvSpPr>
        <p:spPr bwMode="auto">
          <a:xfrm rot="0" flipH="0" flipV="1">
            <a:off x="305557" y="6803763"/>
            <a:ext cx="2323342" cy="2636724"/>
          </a:xfrm>
          <a:custGeom>
            <a:avLst/>
            <a:gdLst/>
            <a:ahLst/>
            <a:cxnLst/>
            <a:rect l="l" t="t" r="r" b="b"/>
            <a:pathLst>
              <a:path w="2323342" h="2636724" fill="norm" stroke="1" extrusionOk="0">
                <a:moveTo>
                  <a:pt x="0" y="2636724"/>
                </a:moveTo>
                <a:lnTo>
                  <a:pt x="2323343" y="2636724"/>
                </a:lnTo>
                <a:lnTo>
                  <a:pt x="2323343" y="0"/>
                </a:lnTo>
                <a:lnTo>
                  <a:pt x="0" y="0"/>
                </a:lnTo>
                <a:lnTo>
                  <a:pt x="0" y="2636724"/>
                </a:lnTo>
                <a:close/>
              </a:path>
            </a:pathLst>
          </a:custGeom>
          <a:blipFill>
            <a:blip r:embed="rId6"/>
            <a:srcRect l="0" t="0" r="87" b="0"/>
            <a:stretch/>
          </a:blipFill>
        </p:spPr>
      </p:sp>
      <p:sp>
        <p:nvSpPr>
          <p:cNvPr id="2000288799" name="Freeform 23"/>
          <p:cNvSpPr/>
          <p:nvPr/>
        </p:nvSpPr>
        <p:spPr bwMode="auto">
          <a:xfrm rot="0" flipH="1" flipV="1">
            <a:off x="15659097" y="6803763"/>
            <a:ext cx="2323343" cy="2636724"/>
          </a:xfrm>
          <a:custGeom>
            <a:avLst/>
            <a:gdLst/>
            <a:ahLst/>
            <a:cxnLst/>
            <a:rect l="l" t="t" r="r" b="b"/>
            <a:pathLst>
              <a:path w="2323343" h="2636724" fill="norm" stroke="1" extrusionOk="0">
                <a:moveTo>
                  <a:pt x="2323343" y="2636724"/>
                </a:moveTo>
                <a:lnTo>
                  <a:pt x="0" y="2636724"/>
                </a:lnTo>
                <a:lnTo>
                  <a:pt x="0" y="0"/>
                </a:lnTo>
                <a:lnTo>
                  <a:pt x="2323343" y="0"/>
                </a:lnTo>
                <a:lnTo>
                  <a:pt x="2323343" y="2636724"/>
                </a:lnTo>
                <a:close/>
              </a:path>
            </a:pathLst>
          </a:custGeom>
          <a:blipFill>
            <a:blip r:embed="rId7"/>
            <a:srcRect l="0" t="0" r="87" b="0"/>
            <a:stretch/>
          </a:blipFill>
        </p:spPr>
      </p:sp>
      <p:sp>
        <p:nvSpPr>
          <p:cNvPr id="1509137931" name="TextBox 12"/>
          <p:cNvSpPr txBox="1"/>
          <p:nvPr/>
        </p:nvSpPr>
        <p:spPr bwMode="auto">
          <a:xfrm rot="0" flipH="0" flipV="0">
            <a:off x="6000690" y="5793728"/>
            <a:ext cx="5399722" cy="79438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680"/>
              </a:lnSpc>
              <a:defRPr/>
            </a:pPr>
            <a:r>
              <a:rPr lang="en-US" sz="3900">
                <a:solidFill>
                  <a:srgbClr val="D4484A"/>
                </a:solidFill>
                <a:latin typeface="Impact"/>
                <a:ea typeface="Impact"/>
                <a:cs typeface="Impact"/>
              </a:rPr>
              <a:t>I LOVE YOU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09074020" name="Group 2"/>
          <p:cNvGrpSpPr/>
          <p:nvPr/>
        </p:nvGrpSpPr>
        <p:grpSpPr bwMode="auto">
          <a:xfrm rot="0">
            <a:off x="599175" y="673447"/>
            <a:ext cx="17082710" cy="9043674"/>
            <a:chOff x="0" y="0"/>
            <a:chExt cx="22776946" cy="1205823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2776942" cy="12058269"/>
            </a:xfrm>
            <a:custGeom>
              <a:avLst/>
              <a:gdLst/>
              <a:ahLst/>
              <a:cxnLst/>
              <a:rect l="l" t="t" r="r" b="b"/>
              <a:pathLst>
                <a:path w="22776942" h="12058269" fill="norm" stroke="1" extrusionOk="0">
                  <a:moveTo>
                    <a:pt x="0" y="0"/>
                  </a:moveTo>
                  <a:lnTo>
                    <a:pt x="22776942" y="0"/>
                  </a:lnTo>
                  <a:lnTo>
                    <a:pt x="22776942" y="12058269"/>
                  </a:lnTo>
                  <a:lnTo>
                    <a:pt x="0" y="12058269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25553926" name="Group 4"/>
          <p:cNvGrpSpPr/>
          <p:nvPr/>
        </p:nvGrpSpPr>
        <p:grpSpPr bwMode="auto">
          <a:xfrm rot="0">
            <a:off x="417777" y="8520957"/>
            <a:ext cx="1842975" cy="1373175"/>
            <a:chOff x="0" y="0"/>
            <a:chExt cx="2457300" cy="183090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4963" y="0"/>
                  </a:lnTo>
                  <a:lnTo>
                    <a:pt x="84963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881784874" name="Group 6"/>
          <p:cNvGrpSpPr/>
          <p:nvPr/>
        </p:nvGrpSpPr>
        <p:grpSpPr bwMode="auto">
          <a:xfrm rot="0">
            <a:off x="16027248" y="8520957"/>
            <a:ext cx="1842975" cy="1373175"/>
            <a:chOff x="0" y="0"/>
            <a:chExt cx="2457300" cy="18309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2360" y="0"/>
                  </a:lnTo>
                  <a:lnTo>
                    <a:pt x="2372360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959310214" name="Group 8"/>
          <p:cNvGrpSpPr/>
          <p:nvPr/>
        </p:nvGrpSpPr>
        <p:grpSpPr bwMode="auto">
          <a:xfrm rot="0">
            <a:off x="417777" y="498069"/>
            <a:ext cx="1842975" cy="1373175"/>
            <a:chOff x="0" y="0"/>
            <a:chExt cx="2457300" cy="183090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4963" y="1830959"/>
                  </a:lnTo>
                  <a:lnTo>
                    <a:pt x="84963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837995945" name="Group 10"/>
          <p:cNvGrpSpPr/>
          <p:nvPr/>
        </p:nvGrpSpPr>
        <p:grpSpPr bwMode="auto">
          <a:xfrm rot="0">
            <a:off x="16027248" y="498069"/>
            <a:ext cx="1842975" cy="1373175"/>
            <a:chOff x="0" y="0"/>
            <a:chExt cx="2457300" cy="18309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2360" y="1830959"/>
                  </a:lnTo>
                  <a:lnTo>
                    <a:pt x="2372360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044818876" name="Group 12"/>
          <p:cNvGrpSpPr/>
          <p:nvPr/>
        </p:nvGrpSpPr>
        <p:grpSpPr bwMode="auto">
          <a:xfrm rot="0">
            <a:off x="16665918" y="9186746"/>
            <a:ext cx="952952" cy="452398"/>
            <a:chOff x="0" y="0"/>
            <a:chExt cx="1270602" cy="603198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80300"/>
            </a:solidFill>
          </p:spPr>
        </p:sp>
      </p:grpSp>
      <p:sp>
        <p:nvSpPr>
          <p:cNvPr id="1146224092" name="AutoShape 14"/>
          <p:cNvSpPr/>
          <p:nvPr/>
        </p:nvSpPr>
        <p:spPr bwMode="auto">
          <a:xfrm rot="5374764">
            <a:off x="8081167" y="5153938"/>
            <a:ext cx="5190743" cy="0"/>
          </a:xfrm>
          <a:prstGeom prst="line">
            <a:avLst/>
          </a:prstGeom>
          <a:ln w="19050" cap="rnd">
            <a:solidFill>
              <a:srgbClr val="080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1783753" name="Freeform 15"/>
          <p:cNvSpPr/>
          <p:nvPr/>
        </p:nvSpPr>
        <p:spPr bwMode="auto">
          <a:xfrm rot="0" flipH="0" flipV="0">
            <a:off x="1121792" y="5209200"/>
            <a:ext cx="2217831" cy="3709932"/>
          </a:xfrm>
          <a:custGeom>
            <a:avLst/>
            <a:gdLst/>
            <a:ahLst/>
            <a:cxnLst/>
            <a:rect l="l" t="t" r="r" b="b"/>
            <a:pathLst>
              <a:path w="2217831" h="3709932" fill="norm" stroke="1" extrusionOk="0">
                <a:moveTo>
                  <a:pt x="0" y="0"/>
                </a:moveTo>
                <a:lnTo>
                  <a:pt x="2217831" y="0"/>
                </a:lnTo>
                <a:lnTo>
                  <a:pt x="2217831" y="3709932"/>
                </a:lnTo>
                <a:lnTo>
                  <a:pt x="0" y="3709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52704" t="0" r="7513" b="0"/>
            <a:stretch/>
          </a:blipFill>
        </p:spPr>
      </p:sp>
      <p:sp>
        <p:nvSpPr>
          <p:cNvPr id="682778906" name="Freeform 19"/>
          <p:cNvSpPr/>
          <p:nvPr/>
        </p:nvSpPr>
        <p:spPr bwMode="auto">
          <a:xfrm rot="0" flipH="0" flipV="0">
            <a:off x="12131393" y="1498830"/>
            <a:ext cx="4646377" cy="7422146"/>
          </a:xfrm>
          <a:custGeom>
            <a:avLst/>
            <a:gdLst/>
            <a:ahLst/>
            <a:cxnLst/>
            <a:rect l="l" t="t" r="r" b="b"/>
            <a:pathLst>
              <a:path w="4646377" h="7422146" fill="norm" stroke="1" extrusionOk="0">
                <a:moveTo>
                  <a:pt x="0" y="0"/>
                </a:moveTo>
                <a:lnTo>
                  <a:pt x="4646377" y="0"/>
                </a:lnTo>
                <a:lnTo>
                  <a:pt x="4646377" y="7422146"/>
                </a:lnTo>
                <a:lnTo>
                  <a:pt x="0" y="7422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2963" t="0" r="2962" b="0"/>
            <a:stretch/>
          </a:blipFill>
        </p:spPr>
      </p:sp>
      <p:sp>
        <p:nvSpPr>
          <p:cNvPr id="758495995" name="Freeform 20"/>
          <p:cNvSpPr/>
          <p:nvPr/>
        </p:nvSpPr>
        <p:spPr bwMode="auto">
          <a:xfrm rot="0" flipH="0" flipV="0">
            <a:off x="1121792" y="1499268"/>
            <a:ext cx="2217831" cy="3542774"/>
          </a:xfrm>
          <a:custGeom>
            <a:avLst/>
            <a:gdLst/>
            <a:ahLst/>
            <a:cxnLst/>
            <a:rect l="l" t="t" r="r" b="b"/>
            <a:pathLst>
              <a:path w="2217831" h="3542774" fill="norm" stroke="1" extrusionOk="0">
                <a:moveTo>
                  <a:pt x="0" y="0"/>
                </a:moveTo>
                <a:lnTo>
                  <a:pt x="2217831" y="0"/>
                </a:lnTo>
                <a:lnTo>
                  <a:pt x="2217831" y="3542774"/>
                </a:lnTo>
                <a:lnTo>
                  <a:pt x="0" y="3542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9962" t="0" r="48378" b="0"/>
            <a:stretch/>
          </a:blipFill>
        </p:spPr>
      </p:sp>
      <p:sp>
        <p:nvSpPr>
          <p:cNvPr id="102826836" name="Freeform 21"/>
          <p:cNvSpPr/>
          <p:nvPr/>
        </p:nvSpPr>
        <p:spPr bwMode="auto">
          <a:xfrm rot="0" flipH="0" flipV="0">
            <a:off x="6569902" y="2543355"/>
            <a:ext cx="3337719" cy="5331689"/>
          </a:xfrm>
          <a:custGeom>
            <a:avLst/>
            <a:gdLst/>
            <a:ahLst/>
            <a:cxnLst/>
            <a:rect l="l" t="t" r="r" b="b"/>
            <a:pathLst>
              <a:path w="3337719" h="5331689" fill="norm" stroke="1" extrusionOk="0">
                <a:moveTo>
                  <a:pt x="0" y="0"/>
                </a:moveTo>
                <a:lnTo>
                  <a:pt x="3337720" y="0"/>
                </a:lnTo>
                <a:lnTo>
                  <a:pt x="3337720" y="5331689"/>
                </a:lnTo>
                <a:lnTo>
                  <a:pt x="0" y="53316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25471" t="0" r="32869" b="0"/>
            <a:stretch/>
          </a:blipFill>
        </p:spPr>
      </p:sp>
      <p:sp>
        <p:nvSpPr>
          <p:cNvPr id="1773219406" name="Freeform 22"/>
          <p:cNvSpPr/>
          <p:nvPr/>
        </p:nvSpPr>
        <p:spPr bwMode="auto">
          <a:xfrm rot="0" flipH="0" flipV="0">
            <a:off x="3654598" y="8399553"/>
            <a:ext cx="447444" cy="463357"/>
          </a:xfrm>
          <a:custGeom>
            <a:avLst/>
            <a:gdLst/>
            <a:ahLst/>
            <a:cxnLst/>
            <a:rect l="l" t="t" r="r" b="b"/>
            <a:pathLst>
              <a:path w="447444" h="463357" fill="norm" stroke="1" extrusionOk="0">
                <a:moveTo>
                  <a:pt x="0" y="0"/>
                </a:moveTo>
                <a:lnTo>
                  <a:pt x="447445" y="0"/>
                </a:lnTo>
                <a:lnTo>
                  <a:pt x="447445" y="463357"/>
                </a:lnTo>
                <a:lnTo>
                  <a:pt x="0" y="4633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 l="0" t="0" r="0" b="0"/>
            <a:stretch/>
          </a:blipFill>
        </p:spPr>
      </p:sp>
      <p:grpSp>
        <p:nvGrpSpPr>
          <p:cNvPr id="1166611160" name="Group 26"/>
          <p:cNvGrpSpPr/>
          <p:nvPr/>
        </p:nvGrpSpPr>
        <p:grpSpPr bwMode="auto">
          <a:xfrm rot="0">
            <a:off x="2005531" y="4664136"/>
            <a:ext cx="450351" cy="881450"/>
            <a:chOff x="0" y="0"/>
            <a:chExt cx="600468" cy="1175268"/>
          </a:xfrm>
        </p:grpSpPr>
        <p:sp>
          <p:nvSpPr>
            <p:cNvPr id="27" name="Freeform 27"/>
            <p:cNvSpPr/>
            <p:nvPr/>
          </p:nvSpPr>
          <p:spPr bwMode="auto">
            <a:xfrm rot="0" flipH="0" flipV="0">
              <a:off x="0" y="0"/>
              <a:ext cx="600456" cy="1175258"/>
            </a:xfrm>
            <a:custGeom>
              <a:avLst/>
              <a:gdLst/>
              <a:ahLst/>
              <a:cxnLst/>
              <a:rect l="l" t="t" r="r" b="b"/>
              <a:pathLst>
                <a:path w="600456" h="1175258" fill="norm" stroke="1" extrusionOk="0">
                  <a:moveTo>
                    <a:pt x="0" y="0"/>
                  </a:moveTo>
                  <a:lnTo>
                    <a:pt x="600456" y="0"/>
                  </a:lnTo>
                  <a:lnTo>
                    <a:pt x="600456" y="1175258"/>
                  </a:lnTo>
                  <a:lnTo>
                    <a:pt x="0" y="1175258"/>
                  </a:lnTo>
                  <a:close/>
                </a:path>
              </a:pathLst>
            </a:custGeom>
            <a:solidFill>
              <a:srgbClr val="A57682">
                <a:alpha val="73725"/>
              </a:srgbClr>
            </a:solidFill>
          </p:spPr>
        </p:sp>
      </p:grpSp>
      <p:sp>
        <p:nvSpPr>
          <p:cNvPr id="2034794105" name="TextBox 18"/>
          <p:cNvSpPr txBox="1"/>
          <p:nvPr/>
        </p:nvSpPr>
        <p:spPr bwMode="auto">
          <a:xfrm rot="0" flipH="0" flipV="0">
            <a:off x="3465228" y="4634865"/>
            <a:ext cx="3038983" cy="81737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040"/>
              </a:lnSpc>
              <a:defRPr/>
            </a:pPr>
            <a:r>
              <a:rPr lang="zh-Hans" sz="4200" b="1" spc="448">
                <a:solidFill>
                  <a:srgbClr val="080300"/>
                </a:solidFill>
                <a:latin typeface="Impact"/>
                <a:ea typeface="Impact"/>
                <a:cs typeface="Impact"/>
              </a:rPr>
              <a:t>我们</a:t>
            </a:r>
            <a:r>
              <a:rPr lang="zh-Hans" sz="4200" b="1" spc="448">
                <a:solidFill>
                  <a:srgbClr val="080300"/>
                </a:solidFill>
                <a:latin typeface="Impact"/>
                <a:ea typeface="Impact"/>
                <a:cs typeface="Impact"/>
              </a:rPr>
              <a:t>的</a:t>
            </a:r>
            <a:r>
              <a:rPr lang="zh-Hans" sz="4200" b="1" spc="450">
                <a:solidFill>
                  <a:srgbClr val="080300"/>
                </a:solidFill>
                <a:latin typeface="Impact"/>
                <a:ea typeface="Impact"/>
                <a:cs typeface="Impact"/>
              </a:rPr>
              <a:t>未来</a:t>
            </a:r>
            <a:endParaRPr/>
          </a:p>
        </p:txBody>
      </p:sp>
      <p:sp>
        <p:nvSpPr>
          <p:cNvPr id="1003101841" name="TextBox 25"/>
          <p:cNvSpPr txBox="1"/>
          <p:nvPr/>
        </p:nvSpPr>
        <p:spPr bwMode="auto">
          <a:xfrm rot="0" flipH="0" flipV="0">
            <a:off x="3530917" y="1498829"/>
            <a:ext cx="7126569" cy="82732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879"/>
              </a:lnSpc>
              <a:defRPr/>
            </a:pPr>
            <a:r>
              <a:rPr lang="zh-Hans" sz="2200">
                <a:solidFill>
                  <a:srgbClr val="080300"/>
                </a:solidFill>
                <a:latin typeface="思源宋体 CN Medium"/>
                <a:ea typeface="思源宋体 CN Medium"/>
                <a:cs typeface="思源宋体 CN Medium"/>
              </a:rPr>
              <a:t>未来的日子，我们一起走过。</a:t>
            </a:r>
            <a:endParaRPr lang="zh-Hans" sz="2200">
              <a:latin typeface="思源宋体 CN Medium"/>
              <a:cs typeface="思源宋体 CN Medium"/>
            </a:endParaRPr>
          </a:p>
          <a:p>
            <a:pPr algn="l">
              <a:lnSpc>
                <a:spcPts val="2879"/>
              </a:lnSpc>
              <a:defRPr/>
            </a:pPr>
            <a:r>
              <a:rPr lang="zh-Hans" sz="2200">
                <a:solidFill>
                  <a:srgbClr val="080300"/>
                </a:solidFill>
                <a:latin typeface="思源宋体 CN Medium"/>
                <a:ea typeface="思源宋体 CN Medium"/>
                <a:cs typeface="思源宋体 CN Medium"/>
              </a:rPr>
              <a:t>愿时光不老，愿我们不散，愿这份爱一直温暖如初。</a:t>
            </a:r>
            <a:endParaRPr lang="zh-Han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8910246" name="Freeform 2"/>
          <p:cNvSpPr/>
          <p:nvPr/>
        </p:nvSpPr>
        <p:spPr bwMode="auto">
          <a:xfrm rot="0" flipH="1" flipV="0">
            <a:off x="15659097" y="818009"/>
            <a:ext cx="2323343" cy="2636724"/>
          </a:xfrm>
          <a:custGeom>
            <a:avLst/>
            <a:gdLst/>
            <a:ahLst/>
            <a:cxnLst/>
            <a:rect l="l" t="t" r="r" b="b"/>
            <a:pathLst>
              <a:path w="2323343" h="2636724" fill="norm" stroke="1" extrusionOk="0">
                <a:moveTo>
                  <a:pt x="2323343" y="0"/>
                </a:moveTo>
                <a:lnTo>
                  <a:pt x="0" y="0"/>
                </a:lnTo>
                <a:lnTo>
                  <a:pt x="0" y="2636723"/>
                </a:lnTo>
                <a:lnTo>
                  <a:pt x="2323343" y="2636723"/>
                </a:lnTo>
                <a:lnTo>
                  <a:pt x="2323343" y="0"/>
                </a:lnTo>
                <a:close/>
              </a:path>
            </a:pathLst>
          </a:custGeom>
          <a:blipFill>
            <a:blip r:embed="rId3"/>
            <a:srcRect l="0" t="0" r="87" b="0"/>
            <a:stretch/>
          </a:blipFill>
        </p:spPr>
      </p:sp>
      <p:grpSp>
        <p:nvGrpSpPr>
          <p:cNvPr id="1508755617" name="Group 3"/>
          <p:cNvGrpSpPr/>
          <p:nvPr/>
        </p:nvGrpSpPr>
        <p:grpSpPr bwMode="auto">
          <a:xfrm rot="0">
            <a:off x="548638" y="1062986"/>
            <a:ext cx="17190720" cy="8161022"/>
            <a:chOff x="0" y="0"/>
            <a:chExt cx="22920960" cy="1088136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22920961" cy="10881361"/>
            </a:xfrm>
            <a:custGeom>
              <a:avLst/>
              <a:gdLst/>
              <a:ahLst/>
              <a:cxnLst/>
              <a:rect l="l" t="t" r="r" b="b"/>
              <a:pathLst>
                <a:path w="22920961" h="10881361" fill="norm" stroke="1" extrusionOk="0">
                  <a:moveTo>
                    <a:pt x="0" y="2000504"/>
                  </a:moveTo>
                  <a:cubicBezTo>
                    <a:pt x="0" y="895731"/>
                    <a:pt x="895731" y="0"/>
                    <a:pt x="2000504" y="0"/>
                  </a:cubicBezTo>
                  <a:lnTo>
                    <a:pt x="20920456" y="0"/>
                  </a:lnTo>
                  <a:cubicBezTo>
                    <a:pt x="22025356" y="0"/>
                    <a:pt x="22920961" y="895731"/>
                    <a:pt x="22920961" y="2000504"/>
                  </a:cubicBezTo>
                  <a:lnTo>
                    <a:pt x="22920961" y="8880856"/>
                  </a:lnTo>
                  <a:cubicBezTo>
                    <a:pt x="22920961" y="9985756"/>
                    <a:pt x="22025229" y="10881361"/>
                    <a:pt x="20920456" y="10881361"/>
                  </a:cubicBezTo>
                  <a:lnTo>
                    <a:pt x="2000504" y="10881361"/>
                  </a:lnTo>
                  <a:cubicBezTo>
                    <a:pt x="895731" y="10881360"/>
                    <a:pt x="0" y="9985629"/>
                    <a:pt x="0" y="88808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05670261" name="Group 5"/>
          <p:cNvGrpSpPr/>
          <p:nvPr/>
        </p:nvGrpSpPr>
        <p:grpSpPr bwMode="auto">
          <a:xfrm rot="0">
            <a:off x="548638" y="1061962"/>
            <a:ext cx="17190720" cy="8161022"/>
            <a:chOff x="0" y="0"/>
            <a:chExt cx="22920960" cy="10881362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22920961" cy="10881361"/>
            </a:xfrm>
            <a:custGeom>
              <a:avLst/>
              <a:gdLst/>
              <a:ahLst/>
              <a:cxnLst/>
              <a:rect l="l" t="t" r="r" b="b"/>
              <a:pathLst>
                <a:path w="22920961" h="10881361" fill="norm" stroke="1" extrusionOk="0">
                  <a:moveTo>
                    <a:pt x="0" y="2000504"/>
                  </a:moveTo>
                  <a:cubicBezTo>
                    <a:pt x="0" y="895731"/>
                    <a:pt x="895731" y="0"/>
                    <a:pt x="2000504" y="0"/>
                  </a:cubicBezTo>
                  <a:lnTo>
                    <a:pt x="20920456" y="0"/>
                  </a:lnTo>
                  <a:cubicBezTo>
                    <a:pt x="22025356" y="0"/>
                    <a:pt x="22920961" y="895731"/>
                    <a:pt x="22920961" y="2000504"/>
                  </a:cubicBezTo>
                  <a:lnTo>
                    <a:pt x="22920961" y="8880856"/>
                  </a:lnTo>
                  <a:cubicBezTo>
                    <a:pt x="22920961" y="9985756"/>
                    <a:pt x="22025229" y="10881361"/>
                    <a:pt x="20920456" y="10881361"/>
                  </a:cubicBezTo>
                  <a:lnTo>
                    <a:pt x="2000504" y="10881361"/>
                  </a:lnTo>
                  <a:cubicBezTo>
                    <a:pt x="895731" y="10881360"/>
                    <a:pt x="0" y="9985629"/>
                    <a:pt x="0" y="8880856"/>
                  </a:cubicBezTo>
                  <a:close/>
                </a:path>
              </a:pathLst>
            </a:custGeom>
            <a:blipFill>
              <a:blip r:embed="rId4"/>
              <a:srcRect l="0" t="14330" r="0" b="14329"/>
              <a:stretch/>
            </a:blipFill>
          </p:spPr>
        </p:sp>
      </p:grpSp>
      <p:grpSp>
        <p:nvGrpSpPr>
          <p:cNvPr id="2060240007" name="Group 7"/>
          <p:cNvGrpSpPr/>
          <p:nvPr/>
        </p:nvGrpSpPr>
        <p:grpSpPr bwMode="auto">
          <a:xfrm rot="5400000">
            <a:off x="5240243" y="3434934"/>
            <a:ext cx="468880" cy="508477"/>
            <a:chOff x="0" y="0"/>
            <a:chExt cx="625174" cy="67797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0" y="0"/>
                  </a:moveTo>
                  <a:lnTo>
                    <a:pt x="47752" y="0"/>
                  </a:lnTo>
                  <a:lnTo>
                    <a:pt x="47752" y="630174"/>
                  </a:lnTo>
                  <a:lnTo>
                    <a:pt x="625221" y="630174"/>
                  </a:lnTo>
                  <a:lnTo>
                    <a:pt x="625221" y="677926"/>
                  </a:lnTo>
                  <a:lnTo>
                    <a:pt x="0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81093682" name="Group 9"/>
          <p:cNvGrpSpPr/>
          <p:nvPr/>
        </p:nvGrpSpPr>
        <p:grpSpPr bwMode="auto">
          <a:xfrm rot="0">
            <a:off x="5220444" y="6692505"/>
            <a:ext cx="468880" cy="508477"/>
            <a:chOff x="0" y="0"/>
            <a:chExt cx="625174" cy="67797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0" y="0"/>
                  </a:moveTo>
                  <a:lnTo>
                    <a:pt x="47752" y="0"/>
                  </a:lnTo>
                  <a:lnTo>
                    <a:pt x="47752" y="630174"/>
                  </a:lnTo>
                  <a:lnTo>
                    <a:pt x="625221" y="630174"/>
                  </a:lnTo>
                  <a:lnTo>
                    <a:pt x="625221" y="677926"/>
                  </a:lnTo>
                  <a:lnTo>
                    <a:pt x="0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77639972" name="Group 11"/>
          <p:cNvGrpSpPr/>
          <p:nvPr/>
        </p:nvGrpSpPr>
        <p:grpSpPr bwMode="auto">
          <a:xfrm rot="-5400000">
            <a:off x="13067609" y="3434934"/>
            <a:ext cx="468880" cy="508478"/>
            <a:chOff x="0" y="0"/>
            <a:chExt cx="625174" cy="677970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625221" y="0"/>
                  </a:moveTo>
                  <a:lnTo>
                    <a:pt x="577342" y="0"/>
                  </a:lnTo>
                  <a:lnTo>
                    <a:pt x="577342" y="630174"/>
                  </a:lnTo>
                  <a:lnTo>
                    <a:pt x="0" y="630174"/>
                  </a:lnTo>
                  <a:lnTo>
                    <a:pt x="0" y="677926"/>
                  </a:lnTo>
                  <a:lnTo>
                    <a:pt x="625221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79363497" name="Group 13"/>
          <p:cNvGrpSpPr/>
          <p:nvPr/>
        </p:nvGrpSpPr>
        <p:grpSpPr bwMode="auto">
          <a:xfrm rot="0">
            <a:off x="13087407" y="6692505"/>
            <a:ext cx="468880" cy="508477"/>
            <a:chOff x="0" y="0"/>
            <a:chExt cx="625174" cy="67797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625221" cy="677926"/>
            </a:xfrm>
            <a:custGeom>
              <a:avLst/>
              <a:gdLst/>
              <a:ahLst/>
              <a:cxnLst/>
              <a:rect l="l" t="t" r="r" b="b"/>
              <a:pathLst>
                <a:path w="625221" h="677926" fill="norm" stroke="1" extrusionOk="0">
                  <a:moveTo>
                    <a:pt x="625221" y="0"/>
                  </a:moveTo>
                  <a:lnTo>
                    <a:pt x="577342" y="0"/>
                  </a:lnTo>
                  <a:lnTo>
                    <a:pt x="577342" y="630174"/>
                  </a:lnTo>
                  <a:lnTo>
                    <a:pt x="0" y="630174"/>
                  </a:lnTo>
                  <a:lnTo>
                    <a:pt x="0" y="677926"/>
                  </a:lnTo>
                  <a:lnTo>
                    <a:pt x="625221" y="6779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34465921" name="Freeform 15"/>
          <p:cNvSpPr/>
          <p:nvPr/>
        </p:nvSpPr>
        <p:spPr bwMode="auto">
          <a:xfrm rot="0" flipH="0" flipV="0">
            <a:off x="305557" y="818009"/>
            <a:ext cx="2323342" cy="2636724"/>
          </a:xfrm>
          <a:custGeom>
            <a:avLst/>
            <a:gdLst/>
            <a:ahLst/>
            <a:cxnLst/>
            <a:rect l="l" t="t" r="r" b="b"/>
            <a:pathLst>
              <a:path w="2323342" h="2636724" fill="norm" stroke="1" extrusionOk="0">
                <a:moveTo>
                  <a:pt x="0" y="0"/>
                </a:moveTo>
                <a:lnTo>
                  <a:pt x="2323343" y="0"/>
                </a:lnTo>
                <a:lnTo>
                  <a:pt x="2323343" y="2636723"/>
                </a:lnTo>
                <a:lnTo>
                  <a:pt x="0" y="2636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0" t="0" r="87" b="0"/>
            <a:stretch/>
          </a:blipFill>
        </p:spPr>
      </p:sp>
      <p:sp>
        <p:nvSpPr>
          <p:cNvPr id="1843071756" name="Freeform 16"/>
          <p:cNvSpPr/>
          <p:nvPr/>
        </p:nvSpPr>
        <p:spPr bwMode="auto">
          <a:xfrm rot="0" flipH="0" flipV="1">
            <a:off x="305557" y="6803763"/>
            <a:ext cx="2323342" cy="2636724"/>
          </a:xfrm>
          <a:custGeom>
            <a:avLst/>
            <a:gdLst/>
            <a:ahLst/>
            <a:cxnLst/>
            <a:rect l="l" t="t" r="r" b="b"/>
            <a:pathLst>
              <a:path w="2323342" h="2636724" fill="norm" stroke="1" extrusionOk="0">
                <a:moveTo>
                  <a:pt x="0" y="2636724"/>
                </a:moveTo>
                <a:lnTo>
                  <a:pt x="2323343" y="2636724"/>
                </a:lnTo>
                <a:lnTo>
                  <a:pt x="2323343" y="0"/>
                </a:lnTo>
                <a:lnTo>
                  <a:pt x="0" y="0"/>
                </a:lnTo>
                <a:lnTo>
                  <a:pt x="0" y="2636724"/>
                </a:lnTo>
                <a:close/>
              </a:path>
            </a:pathLst>
          </a:custGeom>
          <a:blipFill>
            <a:blip r:embed="rId6"/>
            <a:srcRect l="0" t="0" r="87" b="0"/>
            <a:stretch/>
          </a:blipFill>
        </p:spPr>
      </p:sp>
      <p:sp>
        <p:nvSpPr>
          <p:cNvPr id="355630418" name="Freeform 17"/>
          <p:cNvSpPr/>
          <p:nvPr/>
        </p:nvSpPr>
        <p:spPr bwMode="auto">
          <a:xfrm rot="0" flipH="1" flipV="1">
            <a:off x="15659097" y="6803763"/>
            <a:ext cx="2323343" cy="2636724"/>
          </a:xfrm>
          <a:custGeom>
            <a:avLst/>
            <a:gdLst/>
            <a:ahLst/>
            <a:cxnLst/>
            <a:rect l="l" t="t" r="r" b="b"/>
            <a:pathLst>
              <a:path w="2323343" h="2636724" fill="norm" stroke="1" extrusionOk="0">
                <a:moveTo>
                  <a:pt x="2323343" y="2636724"/>
                </a:moveTo>
                <a:lnTo>
                  <a:pt x="0" y="2636724"/>
                </a:lnTo>
                <a:lnTo>
                  <a:pt x="0" y="0"/>
                </a:lnTo>
                <a:lnTo>
                  <a:pt x="2323343" y="0"/>
                </a:lnTo>
                <a:lnTo>
                  <a:pt x="2323343" y="2636724"/>
                </a:lnTo>
                <a:close/>
              </a:path>
            </a:pathLst>
          </a:custGeom>
          <a:blipFill>
            <a:blip r:embed="rId7"/>
            <a:srcRect l="0" t="0" r="87" b="0"/>
            <a:stretch/>
          </a:blipFill>
        </p:spPr>
      </p:sp>
      <p:sp>
        <p:nvSpPr>
          <p:cNvPr id="1366294419" name="TextBox 23"/>
          <p:cNvSpPr txBox="1"/>
          <p:nvPr/>
        </p:nvSpPr>
        <p:spPr bwMode="auto">
          <a:xfrm rot="0" flipH="0" flipV="0">
            <a:off x="7188260" y="5736832"/>
            <a:ext cx="5399722" cy="79438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680"/>
              </a:lnSpc>
              <a:defRPr/>
            </a:pPr>
            <a:r>
              <a:rPr lang="en-US" sz="3900">
                <a:solidFill>
                  <a:srgbClr val="D4484A"/>
                </a:solidFill>
                <a:latin typeface="Impact"/>
                <a:ea typeface="Impact"/>
                <a:cs typeface="Impact"/>
              </a:rPr>
              <a:t>SEE YOU </a:t>
            </a:r>
            <a:endParaRPr/>
          </a:p>
        </p:txBody>
      </p:sp>
      <p:sp>
        <p:nvSpPr>
          <p:cNvPr id="307481800" name="TextBox 20"/>
          <p:cNvSpPr txBox="1"/>
          <p:nvPr/>
        </p:nvSpPr>
        <p:spPr bwMode="auto">
          <a:xfrm rot="0" flipH="0" flipV="0">
            <a:off x="4872906" y="4062647"/>
            <a:ext cx="9141104" cy="21616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14400"/>
              </a:lnSpc>
              <a:defRPr/>
            </a:pPr>
            <a:r>
              <a:rPr lang="en-US" sz="12000" spc="-262">
                <a:solidFill>
                  <a:srgbClr val="000000"/>
                </a:solidFill>
                <a:latin typeface="Impact"/>
                <a:ea typeface="Impact"/>
                <a:cs typeface="Impact"/>
              </a:rPr>
              <a:t>THANKS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2BFC9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41447010" name="Group 2"/>
          <p:cNvGrpSpPr/>
          <p:nvPr/>
        </p:nvGrpSpPr>
        <p:grpSpPr bwMode="auto">
          <a:xfrm rot="0">
            <a:off x="7955928" y="2330023"/>
            <a:ext cx="6781317" cy="1784088"/>
            <a:chOff x="0" y="0"/>
            <a:chExt cx="9041756" cy="2378785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9041756" cy="2378785"/>
            </a:xfrm>
            <a:custGeom>
              <a:avLst/>
              <a:gdLst/>
              <a:ahLst/>
              <a:cxnLst/>
              <a:rect l="l" t="t" r="r" b="b"/>
              <a:pathLst>
                <a:path w="9041756" h="2378785" fill="norm" stroke="1" extrusionOk="0">
                  <a:moveTo>
                    <a:pt x="0" y="0"/>
                  </a:moveTo>
                  <a:lnTo>
                    <a:pt x="9041756" y="0"/>
                  </a:lnTo>
                  <a:lnTo>
                    <a:pt x="9041756" y="2378785"/>
                  </a:lnTo>
                  <a:lnTo>
                    <a:pt x="0" y="23787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190500"/>
              <a:ext cx="9041756" cy="256928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11880"/>
                </a:lnSpc>
                <a:defRPr/>
              </a:pPr>
              <a:r>
                <a:rPr lang="en-US" sz="9900" spc="-262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CONTENT</a:t>
              </a:r>
              <a:endParaRPr/>
            </a:p>
          </p:txBody>
        </p:sp>
      </p:grpSp>
      <p:grpSp>
        <p:nvGrpSpPr>
          <p:cNvPr id="1746821017" name="Group 5"/>
          <p:cNvGrpSpPr/>
          <p:nvPr/>
        </p:nvGrpSpPr>
        <p:grpSpPr bwMode="auto">
          <a:xfrm rot="0">
            <a:off x="417777" y="8520957"/>
            <a:ext cx="1842975" cy="1373175"/>
            <a:chOff x="0" y="0"/>
            <a:chExt cx="2457300" cy="1830900"/>
          </a:xfrm>
        </p:grpSpPr>
        <p:sp>
          <p:nvSpPr>
            <p:cNvPr id="6" name="Freeform 6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4963" y="0"/>
                  </a:lnTo>
                  <a:lnTo>
                    <a:pt x="84963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2A1D17"/>
            </a:solidFill>
          </p:spPr>
        </p:sp>
      </p:grpSp>
      <p:grpSp>
        <p:nvGrpSpPr>
          <p:cNvPr id="271906311" name="Group 7"/>
          <p:cNvGrpSpPr/>
          <p:nvPr/>
        </p:nvGrpSpPr>
        <p:grpSpPr bwMode="auto">
          <a:xfrm rot="0">
            <a:off x="16027248" y="8520957"/>
            <a:ext cx="1842975" cy="1373175"/>
            <a:chOff x="0" y="0"/>
            <a:chExt cx="2457300" cy="183090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2360" y="0"/>
                  </a:lnTo>
                  <a:lnTo>
                    <a:pt x="2372360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2A1D17"/>
            </a:solidFill>
          </p:spPr>
        </p:sp>
      </p:grpSp>
      <p:grpSp>
        <p:nvGrpSpPr>
          <p:cNvPr id="623314288" name="Group 9"/>
          <p:cNvGrpSpPr/>
          <p:nvPr/>
        </p:nvGrpSpPr>
        <p:grpSpPr bwMode="auto">
          <a:xfrm rot="0">
            <a:off x="417777" y="498069"/>
            <a:ext cx="1842975" cy="1373175"/>
            <a:chOff x="0" y="0"/>
            <a:chExt cx="2457300" cy="18309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4963" y="1830959"/>
                  </a:lnTo>
                  <a:lnTo>
                    <a:pt x="84963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1D17"/>
            </a:solidFill>
          </p:spPr>
        </p:sp>
      </p:grpSp>
      <p:grpSp>
        <p:nvGrpSpPr>
          <p:cNvPr id="1633301369" name="Group 11"/>
          <p:cNvGrpSpPr/>
          <p:nvPr/>
        </p:nvGrpSpPr>
        <p:grpSpPr bwMode="auto">
          <a:xfrm rot="0">
            <a:off x="16027248" y="498069"/>
            <a:ext cx="1842975" cy="1373175"/>
            <a:chOff x="0" y="0"/>
            <a:chExt cx="2457300" cy="1830900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2360" y="1830959"/>
                  </a:lnTo>
                  <a:lnTo>
                    <a:pt x="2372360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2A1D17"/>
            </a:solidFill>
          </p:spPr>
        </p:sp>
      </p:grpSp>
      <p:grpSp>
        <p:nvGrpSpPr>
          <p:cNvPr id="663030843" name="Group 13"/>
          <p:cNvGrpSpPr/>
          <p:nvPr/>
        </p:nvGrpSpPr>
        <p:grpSpPr bwMode="auto">
          <a:xfrm rot="0">
            <a:off x="7942113" y="5688496"/>
            <a:ext cx="1053599" cy="596860"/>
            <a:chOff x="0" y="0"/>
            <a:chExt cx="1053599" cy="59686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42862"/>
              <a:ext cx="662744" cy="553997"/>
            </a:xfrm>
            <a:custGeom>
              <a:avLst/>
              <a:gdLst/>
              <a:ahLst/>
              <a:cxnLst/>
              <a:rect l="l" t="t" r="r" b="b"/>
              <a:pathLst>
                <a:path w="883660" h="738664" fill="norm" stroke="1" extrusionOk="0">
                  <a:moveTo>
                    <a:pt x="0" y="0"/>
                  </a:moveTo>
                  <a:lnTo>
                    <a:pt x="883660" y="0"/>
                  </a:lnTo>
                  <a:lnTo>
                    <a:pt x="883660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 flipH="0" flipV="0">
              <a:off x="0" y="0"/>
              <a:ext cx="1053599" cy="59686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  <a:defRPr/>
              </a:pPr>
              <a:r>
                <a:rPr lang="en-US" sz="2700" b="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ONE</a:t>
              </a:r>
              <a:r>
                <a:rPr lang="en-US" sz="2700" b="1">
                  <a:solidFill>
                    <a:srgbClr val="9D704C"/>
                  </a:solidFill>
                  <a:latin typeface="Impact"/>
                  <a:ea typeface="Impact"/>
                  <a:cs typeface="Impact"/>
                </a:rPr>
                <a:t> </a:t>
              </a:r>
              <a:r>
                <a:rPr lang="en-US" sz="2700" b="1">
                  <a:solidFill>
                    <a:srgbClr val="2A1D17"/>
                  </a:solidFill>
                  <a:latin typeface="Impact"/>
                  <a:ea typeface="Impact"/>
                  <a:cs typeface="Impact"/>
                </a:rPr>
                <a:t>- </a:t>
              </a:r>
              <a:endParaRPr/>
            </a:p>
          </p:txBody>
        </p:sp>
      </p:grpSp>
      <p:grpSp>
        <p:nvGrpSpPr>
          <p:cNvPr id="429986119" name="Group 16"/>
          <p:cNvGrpSpPr/>
          <p:nvPr/>
        </p:nvGrpSpPr>
        <p:grpSpPr bwMode="auto">
          <a:xfrm rot="0">
            <a:off x="7942113" y="7452169"/>
            <a:ext cx="1224954" cy="596860"/>
            <a:chOff x="0" y="0"/>
            <a:chExt cx="1224954" cy="59686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42862"/>
              <a:ext cx="906822" cy="553997"/>
            </a:xfrm>
            <a:custGeom>
              <a:avLst/>
              <a:gdLst/>
              <a:ahLst/>
              <a:cxnLst/>
              <a:rect l="l" t="t" r="r" b="b"/>
              <a:pathLst>
                <a:path w="1209097" h="738664" fill="norm" stroke="1" extrusionOk="0">
                  <a:moveTo>
                    <a:pt x="0" y="0"/>
                  </a:moveTo>
                  <a:lnTo>
                    <a:pt x="1209097" y="0"/>
                  </a:lnTo>
                  <a:lnTo>
                    <a:pt x="1209097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 flipH="0" flipV="0">
              <a:off x="0" y="0"/>
              <a:ext cx="1224954" cy="59686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  <a:defRPr/>
              </a:pPr>
              <a:r>
                <a:rPr lang="en-US" sz="2700" b="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THREE</a:t>
              </a:r>
              <a:r>
                <a:rPr lang="en-US" sz="27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 </a:t>
              </a:r>
              <a:r>
                <a:rPr lang="en-US" sz="2700">
                  <a:solidFill>
                    <a:srgbClr val="2A1D17"/>
                  </a:solidFill>
                  <a:latin typeface="Impact"/>
                  <a:ea typeface="Impact"/>
                  <a:cs typeface="Impact"/>
                </a:rPr>
                <a:t>-</a:t>
              </a:r>
              <a:endParaRPr/>
            </a:p>
          </p:txBody>
        </p:sp>
      </p:grpSp>
      <p:grpSp>
        <p:nvGrpSpPr>
          <p:cNvPr id="1632900853" name="Group 19"/>
          <p:cNvGrpSpPr/>
          <p:nvPr/>
        </p:nvGrpSpPr>
        <p:grpSpPr bwMode="auto">
          <a:xfrm rot="0">
            <a:off x="12602008" y="7495032"/>
            <a:ext cx="889234" cy="553998"/>
            <a:chOff x="0" y="0"/>
            <a:chExt cx="1185646" cy="738664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1185646" cy="738664"/>
            </a:xfrm>
            <a:custGeom>
              <a:avLst/>
              <a:gdLst/>
              <a:ahLst/>
              <a:cxnLst/>
              <a:rect l="l" t="t" r="r" b="b"/>
              <a:pathLst>
                <a:path w="1185646" h="738664" fill="norm" stroke="1" extrusionOk="0">
                  <a:moveTo>
                    <a:pt x="0" y="0"/>
                  </a:moveTo>
                  <a:lnTo>
                    <a:pt x="1185646" y="0"/>
                  </a:lnTo>
                  <a:lnTo>
                    <a:pt x="118564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0" y="-57150"/>
              <a:ext cx="1185646" cy="795814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  <a:defRPr/>
              </a:pPr>
              <a:r>
                <a:rPr lang="en-US" sz="2700" b="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FOUR</a:t>
              </a:r>
              <a:r>
                <a:rPr lang="en-US" sz="27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 </a:t>
              </a:r>
              <a:r>
                <a:rPr lang="en-US" sz="2700">
                  <a:solidFill>
                    <a:srgbClr val="2A1D17"/>
                  </a:solidFill>
                  <a:latin typeface="Impact"/>
                  <a:ea typeface="Impact"/>
                  <a:cs typeface="Impact"/>
                </a:rPr>
                <a:t>-</a:t>
              </a:r>
              <a:endParaRPr/>
            </a:p>
          </p:txBody>
        </p:sp>
      </p:grpSp>
      <p:grpSp>
        <p:nvGrpSpPr>
          <p:cNvPr id="738118661" name="Group 22"/>
          <p:cNvGrpSpPr/>
          <p:nvPr/>
        </p:nvGrpSpPr>
        <p:grpSpPr bwMode="auto">
          <a:xfrm rot="0">
            <a:off x="12602008" y="5731359"/>
            <a:ext cx="789189" cy="553998"/>
            <a:chOff x="0" y="0"/>
            <a:chExt cx="1052252" cy="738664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1052252" cy="738664"/>
            </a:xfrm>
            <a:custGeom>
              <a:avLst/>
              <a:gdLst/>
              <a:ahLst/>
              <a:cxnLst/>
              <a:rect l="l" t="t" r="r" b="b"/>
              <a:pathLst>
                <a:path w="1052252" h="738664" fill="norm" stroke="1" extrusionOk="0">
                  <a:moveTo>
                    <a:pt x="0" y="0"/>
                  </a:moveTo>
                  <a:lnTo>
                    <a:pt x="1052252" y="0"/>
                  </a:lnTo>
                  <a:lnTo>
                    <a:pt x="105225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0" y="-57150"/>
              <a:ext cx="1052252" cy="795814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  <a:defRPr/>
              </a:pPr>
              <a:r>
                <a:rPr lang="en-US" sz="2700" b="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TWO</a:t>
              </a:r>
              <a:r>
                <a:rPr lang="en-US" sz="27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 </a:t>
              </a:r>
              <a:r>
                <a:rPr lang="en-US" sz="2700">
                  <a:solidFill>
                    <a:srgbClr val="2A1D17"/>
                  </a:solidFill>
                  <a:latin typeface="Impact"/>
                  <a:ea typeface="Impact"/>
                  <a:cs typeface="Impact"/>
                </a:rPr>
                <a:t>-</a:t>
              </a:r>
              <a:endParaRPr/>
            </a:p>
          </p:txBody>
        </p:sp>
      </p:grpSp>
      <p:sp>
        <p:nvSpPr>
          <p:cNvPr id="755348936" name="Freeform 25"/>
          <p:cNvSpPr/>
          <p:nvPr/>
        </p:nvSpPr>
        <p:spPr bwMode="auto">
          <a:xfrm rot="0" flipH="0" flipV="0">
            <a:off x="2342849" y="2214526"/>
            <a:ext cx="4450384" cy="6004683"/>
          </a:xfrm>
          <a:custGeom>
            <a:avLst/>
            <a:gdLst/>
            <a:ahLst/>
            <a:cxnLst/>
            <a:rect l="l" t="t" r="r" b="b"/>
            <a:pathLst>
              <a:path w="4450384" h="6004683" fill="norm" stroke="1" extrusionOk="0">
                <a:moveTo>
                  <a:pt x="0" y="0"/>
                </a:moveTo>
                <a:lnTo>
                  <a:pt x="4450384" y="0"/>
                </a:lnTo>
                <a:lnTo>
                  <a:pt x="4450384" y="6004684"/>
                </a:lnTo>
                <a:lnTo>
                  <a:pt x="0" y="6004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5106" r="0" b="5105"/>
            <a:stretch/>
          </a:blipFill>
        </p:spPr>
      </p:sp>
      <p:sp>
        <p:nvSpPr>
          <p:cNvPr id="1855877124" name="AutoShape 26"/>
          <p:cNvSpPr/>
          <p:nvPr/>
        </p:nvSpPr>
        <p:spPr bwMode="auto">
          <a:xfrm rot="5361942">
            <a:off x="5193941" y="6508013"/>
            <a:ext cx="3441653" cy="0"/>
          </a:xfrm>
          <a:prstGeom prst="line">
            <a:avLst/>
          </a:prstGeom>
          <a:ln w="19050" cap="rnd">
            <a:solidFill>
              <a:srgbClr val="D448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96338713" name="AutoShape 27"/>
          <p:cNvSpPr/>
          <p:nvPr/>
        </p:nvSpPr>
        <p:spPr bwMode="auto">
          <a:xfrm rot="5361942">
            <a:off x="457796" y="3906673"/>
            <a:ext cx="3441653" cy="0"/>
          </a:xfrm>
          <a:prstGeom prst="line">
            <a:avLst/>
          </a:prstGeom>
          <a:ln w="19050" cap="rnd">
            <a:solidFill>
              <a:srgbClr val="D448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08884338" name="AutoShape 28"/>
          <p:cNvSpPr/>
          <p:nvPr/>
        </p:nvSpPr>
        <p:spPr bwMode="auto">
          <a:xfrm rot="5378325">
            <a:off x="4018538" y="5207343"/>
            <a:ext cx="6042903" cy="0"/>
          </a:xfrm>
          <a:prstGeom prst="line">
            <a:avLst/>
          </a:prstGeom>
          <a:ln w="19050" cap="rnd">
            <a:solidFill>
              <a:srgbClr val="D448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186225" name="AutoShape 29"/>
          <p:cNvSpPr/>
          <p:nvPr/>
        </p:nvSpPr>
        <p:spPr bwMode="auto">
          <a:xfrm rot="5378325">
            <a:off x="-999084" y="5207343"/>
            <a:ext cx="6042903" cy="0"/>
          </a:xfrm>
          <a:prstGeom prst="line">
            <a:avLst/>
          </a:prstGeom>
          <a:ln w="19050" cap="rnd">
            <a:solidFill>
              <a:srgbClr val="D448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08498516" name="TextBox 33"/>
          <p:cNvSpPr txBox="1"/>
          <p:nvPr/>
        </p:nvSpPr>
        <p:spPr bwMode="auto">
          <a:xfrm rot="0">
            <a:off x="8750401" y="5627393"/>
            <a:ext cx="171486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ts val="0"/>
              </a:spcBef>
              <a:defRPr/>
            </a:pPr>
            <a:r>
              <a:rPr lang="zh-Hans" sz="2700" b="1">
                <a:solidFill>
                  <a:srgbClr val="000000"/>
                </a:solidFill>
                <a:latin typeface="Impact"/>
                <a:ea typeface="Impact"/>
                <a:cs typeface="Impact"/>
              </a:rPr>
              <a:t>我们的相识</a:t>
            </a:r>
            <a:endParaRPr lang="zh-Hans"/>
          </a:p>
        </p:txBody>
      </p:sp>
      <p:sp>
        <p:nvSpPr>
          <p:cNvPr id="1435582117" name="TextBox 34"/>
          <p:cNvSpPr txBox="1"/>
          <p:nvPr/>
        </p:nvSpPr>
        <p:spPr bwMode="auto">
          <a:xfrm rot="0">
            <a:off x="13486446" y="5674207"/>
            <a:ext cx="171486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ts val="0"/>
              </a:spcBef>
              <a:defRPr/>
            </a:pPr>
            <a:r>
              <a:rPr lang="zh-Hans" sz="2700" b="1">
                <a:solidFill>
                  <a:srgbClr val="000000"/>
                </a:solidFill>
                <a:latin typeface="Impact"/>
                <a:ea typeface="Impact"/>
                <a:cs typeface="Impact"/>
              </a:rPr>
              <a:t>我们的回忆</a:t>
            </a:r>
            <a:endParaRPr/>
          </a:p>
        </p:txBody>
      </p:sp>
      <p:sp>
        <p:nvSpPr>
          <p:cNvPr id="1558721317" name="TextBox 35"/>
          <p:cNvSpPr txBox="1"/>
          <p:nvPr/>
        </p:nvSpPr>
        <p:spPr bwMode="auto">
          <a:xfrm rot="0">
            <a:off x="8995712" y="7437880"/>
            <a:ext cx="171486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ts val="0"/>
              </a:spcBef>
              <a:defRPr/>
            </a:pPr>
            <a:r>
              <a:rPr lang="zh-Hans" sz="2700" b="1">
                <a:solidFill>
                  <a:srgbClr val="000000"/>
                </a:solidFill>
                <a:latin typeface="Impact"/>
                <a:ea typeface="Impact"/>
                <a:cs typeface="Impact"/>
              </a:rPr>
              <a:t>我们的陪伴</a:t>
            </a:r>
            <a:endParaRPr/>
          </a:p>
        </p:txBody>
      </p:sp>
      <p:sp>
        <p:nvSpPr>
          <p:cNvPr id="823355991" name="TextBox 36"/>
          <p:cNvSpPr txBox="1"/>
          <p:nvPr/>
        </p:nvSpPr>
        <p:spPr bwMode="auto">
          <a:xfrm rot="0">
            <a:off x="13586492" y="7437881"/>
            <a:ext cx="1714860" cy="41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ts val="0"/>
              </a:spcBef>
              <a:defRPr/>
            </a:pPr>
            <a:r>
              <a:rPr lang="zh-Hans" sz="2700" b="1">
                <a:solidFill>
                  <a:srgbClr val="000000"/>
                </a:solidFill>
                <a:latin typeface="Impact"/>
                <a:ea typeface="Impact"/>
                <a:cs typeface="Impact"/>
              </a:rPr>
              <a:t>我们的未来</a:t>
            </a:r>
            <a:endParaRPr/>
          </a:p>
        </p:txBody>
      </p:sp>
      <p:sp>
        <p:nvSpPr>
          <p:cNvPr id="509585550" name="TextBox 32"/>
          <p:cNvSpPr txBox="1"/>
          <p:nvPr/>
        </p:nvSpPr>
        <p:spPr bwMode="auto">
          <a:xfrm rot="0" flipH="0" flipV="0">
            <a:off x="7991474" y="3716918"/>
            <a:ext cx="5399722" cy="79438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680"/>
              </a:lnSpc>
              <a:defRPr/>
            </a:pPr>
            <a:r>
              <a:rPr lang="zh-Hans" sz="3900" b="1">
                <a:solidFill>
                  <a:srgbClr val="2A1D17"/>
                </a:solidFill>
                <a:latin typeface="Impact"/>
                <a:ea typeface="Impact"/>
                <a:cs typeface="Impact"/>
              </a:rPr>
              <a:t>目录</a:t>
            </a:r>
            <a:endParaRPr lang="zh-Han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71912837" name="Group 2"/>
          <p:cNvGrpSpPr/>
          <p:nvPr/>
        </p:nvGrpSpPr>
        <p:grpSpPr bwMode="auto">
          <a:xfrm rot="0">
            <a:off x="599175" y="673447"/>
            <a:ext cx="17082710" cy="9043674"/>
            <a:chOff x="0" y="0"/>
            <a:chExt cx="22776946" cy="1205823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2776942" cy="12058269"/>
            </a:xfrm>
            <a:custGeom>
              <a:avLst/>
              <a:gdLst/>
              <a:ahLst/>
              <a:cxnLst/>
              <a:rect l="l" t="t" r="r" b="b"/>
              <a:pathLst>
                <a:path w="22776942" h="12058269" fill="norm" stroke="1" extrusionOk="0">
                  <a:moveTo>
                    <a:pt x="0" y="0"/>
                  </a:moveTo>
                  <a:lnTo>
                    <a:pt x="22776942" y="0"/>
                  </a:lnTo>
                  <a:lnTo>
                    <a:pt x="22776942" y="12058269"/>
                  </a:lnTo>
                  <a:lnTo>
                    <a:pt x="0" y="12058269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254321963" name="Group 4"/>
          <p:cNvGrpSpPr/>
          <p:nvPr/>
        </p:nvGrpSpPr>
        <p:grpSpPr bwMode="auto">
          <a:xfrm rot="0">
            <a:off x="11627886" y="3628037"/>
            <a:ext cx="919566" cy="5351220"/>
            <a:chOff x="0" y="0"/>
            <a:chExt cx="1226088" cy="713496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26058" cy="7134987"/>
            </a:xfrm>
            <a:custGeom>
              <a:avLst/>
              <a:gdLst/>
              <a:ahLst/>
              <a:cxnLst/>
              <a:rect l="l" t="t" r="r" b="b"/>
              <a:pathLst>
                <a:path w="1226058" h="7134987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7134987"/>
                  </a:lnTo>
                  <a:lnTo>
                    <a:pt x="0" y="7134987"/>
                  </a:lnTo>
                  <a:close/>
                </a:path>
              </a:pathLst>
            </a:custGeom>
            <a:solidFill>
              <a:srgbClr val="D4484A"/>
            </a:solidFill>
          </p:spPr>
        </p:sp>
      </p:grpSp>
      <p:grpSp>
        <p:nvGrpSpPr>
          <p:cNvPr id="1255727340" name="Group 6"/>
          <p:cNvGrpSpPr/>
          <p:nvPr/>
        </p:nvGrpSpPr>
        <p:grpSpPr bwMode="auto">
          <a:xfrm rot="0">
            <a:off x="408252" y="8511432"/>
            <a:ext cx="1862025" cy="1392225"/>
            <a:chOff x="0" y="0"/>
            <a:chExt cx="2482700" cy="18563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5344" y="0"/>
                  </a:lnTo>
                  <a:lnTo>
                    <a:pt x="85344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2482723" cy="1856232"/>
            </a:xfrm>
            <a:custGeom>
              <a:avLst/>
              <a:gdLst/>
              <a:ahLst/>
              <a:cxnLst/>
              <a:rect l="l" t="t" r="r" b="b"/>
              <a:pathLst>
                <a:path w="2482723" h="1856232" fill="norm" stroke="1" extrusionOk="0">
                  <a:moveTo>
                    <a:pt x="12700" y="0"/>
                  </a:moveTo>
                  <a:lnTo>
                    <a:pt x="98044" y="0"/>
                  </a:lnTo>
                  <a:cubicBezTo>
                    <a:pt x="105029" y="0"/>
                    <a:pt x="110744" y="5715"/>
                    <a:pt x="110744" y="12700"/>
                  </a:cubicBezTo>
                  <a:lnTo>
                    <a:pt x="110744" y="1758569"/>
                  </a:lnTo>
                  <a:lnTo>
                    <a:pt x="98044" y="1758569"/>
                  </a:lnTo>
                  <a:lnTo>
                    <a:pt x="98044" y="1745869"/>
                  </a:lnTo>
                  <a:lnTo>
                    <a:pt x="2470023" y="1745869"/>
                  </a:lnTo>
                  <a:cubicBezTo>
                    <a:pt x="2477008" y="1745869"/>
                    <a:pt x="2482723" y="1751584"/>
                    <a:pt x="2482723" y="1758569"/>
                  </a:cubicBezTo>
                  <a:lnTo>
                    <a:pt x="2482723" y="1843532"/>
                  </a:lnTo>
                  <a:cubicBezTo>
                    <a:pt x="2482723" y="1850517"/>
                    <a:pt x="2477008" y="1856232"/>
                    <a:pt x="2470023" y="1856232"/>
                  </a:cubicBezTo>
                  <a:lnTo>
                    <a:pt x="12700" y="1856232"/>
                  </a:lnTo>
                  <a:cubicBezTo>
                    <a:pt x="5715" y="1856232"/>
                    <a:pt x="0" y="1850517"/>
                    <a:pt x="0" y="184353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lnTo>
                    <a:pt x="2470023" y="1830959"/>
                  </a:ln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758696"/>
                  </a:lnTo>
                  <a:lnTo>
                    <a:pt x="2470023" y="1758696"/>
                  </a:lnTo>
                  <a:lnTo>
                    <a:pt x="2470023" y="1771396"/>
                  </a:lnTo>
                  <a:lnTo>
                    <a:pt x="98044" y="1771396"/>
                  </a:lnTo>
                  <a:cubicBezTo>
                    <a:pt x="91059" y="1771396"/>
                    <a:pt x="85344" y="1765681"/>
                    <a:pt x="85344" y="1758696"/>
                  </a:cubicBezTo>
                  <a:lnTo>
                    <a:pt x="85344" y="12700"/>
                  </a:lnTo>
                  <a:lnTo>
                    <a:pt x="98044" y="12700"/>
                  </a:lnTo>
                  <a:lnTo>
                    <a:pt x="9804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179484650" name="Group 9"/>
          <p:cNvGrpSpPr/>
          <p:nvPr/>
        </p:nvGrpSpPr>
        <p:grpSpPr bwMode="auto">
          <a:xfrm rot="0">
            <a:off x="16017723" y="8511432"/>
            <a:ext cx="1862025" cy="1392225"/>
            <a:chOff x="0" y="0"/>
            <a:chExt cx="2482700" cy="18563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1979" y="0"/>
                  </a:lnTo>
                  <a:lnTo>
                    <a:pt x="2371979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25400"/>
                  </a:moveTo>
                  <a:lnTo>
                    <a:pt x="2384679" y="25400"/>
                  </a:lnTo>
                  <a:lnTo>
                    <a:pt x="2384679" y="12700"/>
                  </a:lnTo>
                  <a:lnTo>
                    <a:pt x="2397379" y="12700"/>
                  </a:lnTo>
                  <a:lnTo>
                    <a:pt x="2397379" y="1758569"/>
                  </a:lnTo>
                  <a:cubicBezTo>
                    <a:pt x="2397379" y="1765554"/>
                    <a:pt x="2391664" y="1771269"/>
                    <a:pt x="2384679" y="1771269"/>
                  </a:cubicBezTo>
                  <a:lnTo>
                    <a:pt x="12700" y="1771269"/>
                  </a:lnTo>
                  <a:lnTo>
                    <a:pt x="12700" y="1758569"/>
                  </a:lnTo>
                  <a:lnTo>
                    <a:pt x="25400" y="1758569"/>
                  </a:lnTo>
                  <a:lnTo>
                    <a:pt x="25400" y="1843532"/>
                  </a:lnTo>
                  <a:lnTo>
                    <a:pt x="12700" y="1843532"/>
                  </a:lnTo>
                  <a:lnTo>
                    <a:pt x="12700" y="1830832"/>
                  </a:lnTo>
                  <a:lnTo>
                    <a:pt x="2470023" y="1830832"/>
                  </a:lnTo>
                  <a:lnTo>
                    <a:pt x="2470023" y="1843532"/>
                  </a:lnTo>
                  <a:lnTo>
                    <a:pt x="2457323" y="1843532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moveTo>
                    <a:pt x="2470023" y="0"/>
                  </a:move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lnTo>
                    <a:pt x="12700" y="1856359"/>
                  </a:lnTo>
                  <a:cubicBezTo>
                    <a:pt x="5715" y="1856359"/>
                    <a:pt x="0" y="1850644"/>
                    <a:pt x="0" y="1843659"/>
                  </a:cubicBezTo>
                  <a:lnTo>
                    <a:pt x="0" y="1758696"/>
                  </a:lnTo>
                  <a:cubicBezTo>
                    <a:pt x="0" y="1751711"/>
                    <a:pt x="5715" y="1745996"/>
                    <a:pt x="12700" y="1745996"/>
                  </a:cubicBezTo>
                  <a:lnTo>
                    <a:pt x="2384679" y="1745996"/>
                  </a:lnTo>
                  <a:lnTo>
                    <a:pt x="2384679" y="1758696"/>
                  </a:lnTo>
                  <a:lnTo>
                    <a:pt x="2371979" y="1758696"/>
                  </a:lnTo>
                  <a:lnTo>
                    <a:pt x="2371979" y="12700"/>
                  </a:lnTo>
                  <a:cubicBezTo>
                    <a:pt x="2371979" y="5715"/>
                    <a:pt x="2377694" y="0"/>
                    <a:pt x="2384679" y="0"/>
                  </a:cubicBezTo>
                  <a:lnTo>
                    <a:pt x="24700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113848109" name="Group 12"/>
          <p:cNvGrpSpPr/>
          <p:nvPr/>
        </p:nvGrpSpPr>
        <p:grpSpPr bwMode="auto">
          <a:xfrm rot="0">
            <a:off x="408252" y="488544"/>
            <a:ext cx="1862025" cy="1392225"/>
            <a:chOff x="0" y="0"/>
            <a:chExt cx="2482700" cy="18563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5344" y="1830959"/>
                  </a:lnTo>
                  <a:lnTo>
                    <a:pt x="85344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12700" y="1830959"/>
                  </a:moveTo>
                  <a:lnTo>
                    <a:pt x="98044" y="1830959"/>
                  </a:lnTo>
                  <a:lnTo>
                    <a:pt x="98044" y="1843659"/>
                  </a:lnTo>
                  <a:lnTo>
                    <a:pt x="85344" y="1843659"/>
                  </a:lnTo>
                  <a:lnTo>
                    <a:pt x="85344" y="97663"/>
                  </a:lnTo>
                  <a:cubicBezTo>
                    <a:pt x="85344" y="90678"/>
                    <a:pt x="91059" y="84963"/>
                    <a:pt x="98044" y="84963"/>
                  </a:cubicBezTo>
                  <a:lnTo>
                    <a:pt x="2470023" y="84963"/>
                  </a:lnTo>
                  <a:lnTo>
                    <a:pt x="2470023" y="97663"/>
                  </a:lnTo>
                  <a:lnTo>
                    <a:pt x="2457323" y="97663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moveTo>
                    <a:pt x="12700" y="1856359"/>
                  </a:moveTo>
                  <a:cubicBezTo>
                    <a:pt x="5715" y="1856359"/>
                    <a:pt x="0" y="1850644"/>
                    <a:pt x="0" y="184365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97663"/>
                  </a:lnTo>
                  <a:cubicBezTo>
                    <a:pt x="2482723" y="104648"/>
                    <a:pt x="2477008" y="110363"/>
                    <a:pt x="2470023" y="110363"/>
                  </a:cubicBezTo>
                  <a:lnTo>
                    <a:pt x="98044" y="110363"/>
                  </a:lnTo>
                  <a:lnTo>
                    <a:pt x="98044" y="97663"/>
                  </a:lnTo>
                  <a:lnTo>
                    <a:pt x="110744" y="97663"/>
                  </a:lnTo>
                  <a:lnTo>
                    <a:pt x="110744" y="1843659"/>
                  </a:lnTo>
                  <a:cubicBezTo>
                    <a:pt x="110744" y="1850644"/>
                    <a:pt x="105029" y="1856359"/>
                    <a:pt x="98044" y="1856359"/>
                  </a:cubicBezTo>
                  <a:lnTo>
                    <a:pt x="12700" y="18563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97418967" name="Group 15"/>
          <p:cNvGrpSpPr/>
          <p:nvPr/>
        </p:nvGrpSpPr>
        <p:grpSpPr bwMode="auto">
          <a:xfrm rot="0">
            <a:off x="16017723" y="488544"/>
            <a:ext cx="1862025" cy="1392225"/>
            <a:chOff x="0" y="0"/>
            <a:chExt cx="2482700" cy="18563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1979" y="1830959"/>
                  </a:lnTo>
                  <a:lnTo>
                    <a:pt x="2371979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1856359"/>
                  </a:moveTo>
                  <a:lnTo>
                    <a:pt x="2384679" y="1856359"/>
                  </a:lnTo>
                  <a:cubicBezTo>
                    <a:pt x="2377694" y="1856359"/>
                    <a:pt x="2371979" y="1850644"/>
                    <a:pt x="2371979" y="1843659"/>
                  </a:cubicBezTo>
                  <a:lnTo>
                    <a:pt x="2371979" y="97663"/>
                  </a:lnTo>
                  <a:lnTo>
                    <a:pt x="2384679" y="97663"/>
                  </a:lnTo>
                  <a:lnTo>
                    <a:pt x="2384679" y="110363"/>
                  </a:lnTo>
                  <a:lnTo>
                    <a:pt x="12700" y="110363"/>
                  </a:lnTo>
                  <a:cubicBezTo>
                    <a:pt x="5715" y="110363"/>
                    <a:pt x="0" y="104648"/>
                    <a:pt x="0" y="9766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moveTo>
                    <a:pt x="2470023" y="1830959"/>
                  </a:move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97663"/>
                  </a:lnTo>
                  <a:lnTo>
                    <a:pt x="12700" y="97663"/>
                  </a:lnTo>
                  <a:lnTo>
                    <a:pt x="12700" y="84963"/>
                  </a:lnTo>
                  <a:lnTo>
                    <a:pt x="2384679" y="84963"/>
                  </a:lnTo>
                  <a:cubicBezTo>
                    <a:pt x="2391664" y="84963"/>
                    <a:pt x="2397379" y="90678"/>
                    <a:pt x="2397379" y="97663"/>
                  </a:cubicBezTo>
                  <a:lnTo>
                    <a:pt x="2397379" y="1843659"/>
                  </a:lnTo>
                  <a:lnTo>
                    <a:pt x="2384679" y="1843659"/>
                  </a:lnTo>
                  <a:lnTo>
                    <a:pt x="2384679" y="1830959"/>
                  </a:lnTo>
                  <a:lnTo>
                    <a:pt x="2470023" y="18309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13602594" name="Group 21"/>
          <p:cNvGrpSpPr/>
          <p:nvPr/>
        </p:nvGrpSpPr>
        <p:grpSpPr bwMode="auto">
          <a:xfrm rot="0">
            <a:off x="876711" y="8089598"/>
            <a:ext cx="6192492" cy="969497"/>
            <a:chOff x="0" y="0"/>
            <a:chExt cx="8256656" cy="1292662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256656" cy="1292662"/>
            </a:xfrm>
            <a:custGeom>
              <a:avLst/>
              <a:gdLst/>
              <a:ahLst/>
              <a:cxnLst/>
              <a:rect l="l" t="t" r="r" b="b"/>
              <a:pathLst>
                <a:path w="8256656" h="1292662" fill="norm" stroke="1" extrusionOk="0">
                  <a:moveTo>
                    <a:pt x="0" y="0"/>
                  </a:moveTo>
                  <a:lnTo>
                    <a:pt x="8256656" y="0"/>
                  </a:lnTo>
                  <a:lnTo>
                    <a:pt x="8256656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0" y="-38100"/>
              <a:ext cx="8256656" cy="1330762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2159"/>
                </a:lnSpc>
                <a:defRPr/>
              </a:pPr>
              <a:r>
                <a:rPr lang="zh-Hans" sz="2200" b="0" i="0" u="none" strike="noStrike" cap="none" spc="0">
                  <a:solidFill>
                    <a:srgbClr val="080300"/>
                  </a:solidFill>
                  <a:latin typeface="Open Sans"/>
                  <a:ea typeface="Open Sans"/>
                  <a:cs typeface="Open Sans"/>
                </a:rPr>
                <a:t>插入你们初次见面时的照片</a:t>
              </a:r>
              <a:endParaRPr lang="zh-Hans"/>
            </a:p>
          </p:txBody>
        </p:sp>
      </p:grpSp>
      <p:sp>
        <p:nvSpPr>
          <p:cNvPr id="2025794414" name="Freeform 24"/>
          <p:cNvSpPr/>
          <p:nvPr/>
        </p:nvSpPr>
        <p:spPr bwMode="auto">
          <a:xfrm rot="0" flipH="0" flipV="0">
            <a:off x="652989" y="5428560"/>
            <a:ext cx="447444" cy="463358"/>
          </a:xfrm>
          <a:custGeom>
            <a:avLst/>
            <a:gdLst/>
            <a:ahLst/>
            <a:cxnLst/>
            <a:rect l="l" t="t" r="r" b="b"/>
            <a:pathLst>
              <a:path w="447444" h="463358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0"/>
            <a:stretch/>
          </a:blipFill>
        </p:spPr>
      </p:sp>
      <p:grpSp>
        <p:nvGrpSpPr>
          <p:cNvPr id="805828817" name="Group 25"/>
          <p:cNvGrpSpPr/>
          <p:nvPr/>
        </p:nvGrpSpPr>
        <p:grpSpPr bwMode="auto">
          <a:xfrm rot="0">
            <a:off x="16665918" y="9186746"/>
            <a:ext cx="952952" cy="452398"/>
            <a:chOff x="0" y="0"/>
            <a:chExt cx="1270602" cy="603198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69652813" name="AutoShape 27"/>
          <p:cNvSpPr/>
          <p:nvPr/>
        </p:nvSpPr>
        <p:spPr bwMode="auto">
          <a:xfrm rot="5365545">
            <a:off x="10046445" y="7088048"/>
            <a:ext cx="3801654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9365674" name="Freeform 28"/>
          <p:cNvSpPr/>
          <p:nvPr/>
        </p:nvSpPr>
        <p:spPr bwMode="auto">
          <a:xfrm rot="0" flipH="0" flipV="0">
            <a:off x="12279364" y="2265192"/>
            <a:ext cx="5393571" cy="6714062"/>
          </a:xfrm>
          <a:custGeom>
            <a:avLst/>
            <a:gdLst/>
            <a:ahLst/>
            <a:cxnLst/>
            <a:rect l="l" t="t" r="r" b="b"/>
            <a:pathLst>
              <a:path w="5393571" h="6714062" fill="norm" stroke="1" extrusionOk="0">
                <a:moveTo>
                  <a:pt x="0" y="0"/>
                </a:moveTo>
                <a:lnTo>
                  <a:pt x="5393572" y="0"/>
                </a:lnTo>
                <a:lnTo>
                  <a:pt x="5393572" y="6714062"/>
                </a:lnTo>
                <a:lnTo>
                  <a:pt x="0" y="67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16443" r="0" b="718"/>
            <a:stretch/>
          </a:blipFill>
        </p:spPr>
      </p:sp>
      <p:grpSp>
        <p:nvGrpSpPr>
          <p:cNvPr id="1945110344" name="Group 29"/>
          <p:cNvGrpSpPr/>
          <p:nvPr/>
        </p:nvGrpSpPr>
        <p:grpSpPr bwMode="auto">
          <a:xfrm rot="0">
            <a:off x="8804386" y="5356269"/>
            <a:ext cx="1060750" cy="3702825"/>
            <a:chOff x="0" y="0"/>
            <a:chExt cx="1414334" cy="4937100"/>
          </a:xfrm>
        </p:grpSpPr>
        <p:sp>
          <p:nvSpPr>
            <p:cNvPr id="30" name="Freeform 30"/>
            <p:cNvSpPr/>
            <p:nvPr/>
          </p:nvSpPr>
          <p:spPr bwMode="auto">
            <a:xfrm rot="0" flipH="0" flipV="0">
              <a:off x="0" y="0"/>
              <a:ext cx="1414272" cy="4937125"/>
            </a:xfrm>
            <a:custGeom>
              <a:avLst/>
              <a:gdLst/>
              <a:ahLst/>
              <a:cxnLst/>
              <a:rect l="l" t="t" r="r" b="b"/>
              <a:pathLst>
                <a:path w="1414272" h="4937125" fill="norm" stroke="1" extrusionOk="0">
                  <a:moveTo>
                    <a:pt x="0" y="0"/>
                  </a:moveTo>
                  <a:lnTo>
                    <a:pt x="1414272" y="0"/>
                  </a:lnTo>
                  <a:lnTo>
                    <a:pt x="1414272" y="4937125"/>
                  </a:lnTo>
                  <a:lnTo>
                    <a:pt x="0" y="4937125"/>
                  </a:lnTo>
                  <a:close/>
                </a:path>
              </a:pathLst>
            </a:custGeom>
            <a:solidFill>
              <a:srgbClr val="A57682"/>
            </a:solidFill>
          </p:spPr>
        </p:sp>
      </p:grpSp>
      <p:grpSp>
        <p:nvGrpSpPr>
          <p:cNvPr id="1862485049" name="Group 31"/>
          <p:cNvGrpSpPr/>
          <p:nvPr/>
        </p:nvGrpSpPr>
        <p:grpSpPr bwMode="auto">
          <a:xfrm rot="5400000">
            <a:off x="6913101" y="4308527"/>
            <a:ext cx="6354964" cy="3431930"/>
            <a:chOff x="0" y="0"/>
            <a:chExt cx="6354964" cy="343193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216477" y="142875"/>
              <a:ext cx="6138486" cy="3289055"/>
            </a:xfrm>
            <a:custGeom>
              <a:avLst/>
              <a:gdLst/>
              <a:ahLst/>
              <a:cxnLst/>
              <a:rect l="l" t="t" r="r" b="b"/>
              <a:pathLst>
                <a:path w="8184650" h="4385408" fill="norm" stroke="1" extrusionOk="0">
                  <a:moveTo>
                    <a:pt x="0" y="0"/>
                  </a:moveTo>
                  <a:lnTo>
                    <a:pt x="8184650" y="0"/>
                  </a:lnTo>
                  <a:lnTo>
                    <a:pt x="8184650" y="4385408"/>
                  </a:lnTo>
                  <a:lnTo>
                    <a:pt x="0" y="43854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0" y="0"/>
              <a:ext cx="6138486" cy="343193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How We</a:t>
              </a:r>
              <a:endParaRPr/>
            </a:p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Met</a:t>
              </a:r>
              <a:endParaRPr/>
            </a:p>
          </p:txBody>
        </p:sp>
      </p:grpSp>
      <p:sp>
        <p:nvSpPr>
          <p:cNvPr id="1715211899" name="AutoShape 34"/>
          <p:cNvSpPr/>
          <p:nvPr/>
        </p:nvSpPr>
        <p:spPr bwMode="auto">
          <a:xfrm rot="5378325">
            <a:off x="-2577941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16304615" name="AutoShape 35"/>
          <p:cNvSpPr/>
          <p:nvPr/>
        </p:nvSpPr>
        <p:spPr bwMode="auto">
          <a:xfrm rot="5378325">
            <a:off x="14806146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03873582" name="TextBox 20"/>
          <p:cNvSpPr txBox="1"/>
          <p:nvPr/>
        </p:nvSpPr>
        <p:spPr bwMode="auto">
          <a:xfrm rot="0" flipH="0" flipV="0">
            <a:off x="876710" y="2265191"/>
            <a:ext cx="4611350" cy="5868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240"/>
              </a:lnSpc>
              <a:defRPr/>
            </a:pPr>
            <a:r>
              <a:rPr lang="zh-Hans" sz="4800" b="1">
                <a:solidFill>
                  <a:srgbClr val="080300"/>
                </a:solidFill>
                <a:latin typeface="Impact"/>
                <a:ea typeface="Impact"/>
                <a:cs typeface="Impact"/>
              </a:rPr>
              <a:t>我们的相识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86393474" name="Group 2"/>
          <p:cNvGrpSpPr/>
          <p:nvPr/>
        </p:nvGrpSpPr>
        <p:grpSpPr bwMode="auto">
          <a:xfrm rot="0">
            <a:off x="978562" y="1309358"/>
            <a:ext cx="16000543" cy="7796108"/>
            <a:chOff x="0" y="0"/>
            <a:chExt cx="21334058" cy="10394810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1334095" cy="10394823"/>
            </a:xfrm>
            <a:custGeom>
              <a:avLst/>
              <a:gdLst/>
              <a:ahLst/>
              <a:cxnLst/>
              <a:rect l="l" t="t" r="r" b="b"/>
              <a:pathLst>
                <a:path w="21334095" h="10394823" fill="norm" stroke="1" extrusionOk="0">
                  <a:moveTo>
                    <a:pt x="0" y="0"/>
                  </a:moveTo>
                  <a:lnTo>
                    <a:pt x="21334095" y="0"/>
                  </a:lnTo>
                  <a:lnTo>
                    <a:pt x="21334095" y="10394823"/>
                  </a:lnTo>
                  <a:lnTo>
                    <a:pt x="0" y="10394823"/>
                  </a:ln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84489546" name="Group 4"/>
          <p:cNvGrpSpPr/>
          <p:nvPr/>
        </p:nvGrpSpPr>
        <p:grpSpPr bwMode="auto">
          <a:xfrm rot="0">
            <a:off x="952826" y="1309359"/>
            <a:ext cx="16026279" cy="7796104"/>
            <a:chOff x="0" y="0"/>
            <a:chExt cx="21368374" cy="10394806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21368386" cy="10394823"/>
            </a:xfrm>
            <a:custGeom>
              <a:avLst/>
              <a:gdLst/>
              <a:ahLst/>
              <a:cxnLst/>
              <a:rect l="l" t="t" r="r" b="b"/>
              <a:pathLst>
                <a:path w="21368386" h="10394823" fill="norm" stroke="1" extrusionOk="0">
                  <a:moveTo>
                    <a:pt x="0" y="0"/>
                  </a:moveTo>
                  <a:lnTo>
                    <a:pt x="21368386" y="0"/>
                  </a:lnTo>
                  <a:lnTo>
                    <a:pt x="21368386" y="10394823"/>
                  </a:lnTo>
                  <a:lnTo>
                    <a:pt x="0" y="10394823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352712943" name="Group 6"/>
          <p:cNvGrpSpPr/>
          <p:nvPr/>
        </p:nvGrpSpPr>
        <p:grpSpPr bwMode="auto">
          <a:xfrm rot="0">
            <a:off x="9790509" y="1315762"/>
            <a:ext cx="919566" cy="4756055"/>
            <a:chOff x="0" y="0"/>
            <a:chExt cx="1226088" cy="6341406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226058" cy="6341364"/>
            </a:xfrm>
            <a:custGeom>
              <a:avLst/>
              <a:gdLst/>
              <a:ahLst/>
              <a:cxnLst/>
              <a:rect l="l" t="t" r="r" b="b"/>
              <a:pathLst>
                <a:path w="1226058" h="6341364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6341364"/>
                  </a:lnTo>
                  <a:lnTo>
                    <a:pt x="0" y="6341364"/>
                  </a:lnTo>
                  <a:close/>
                </a:path>
              </a:pathLst>
            </a:custGeom>
            <a:solidFill>
              <a:srgbClr val="D4484A"/>
            </a:solidFill>
          </p:spPr>
        </p:sp>
      </p:grpSp>
      <p:grpSp>
        <p:nvGrpSpPr>
          <p:cNvPr id="1327743887" name="Group 8"/>
          <p:cNvGrpSpPr/>
          <p:nvPr/>
        </p:nvGrpSpPr>
        <p:grpSpPr bwMode="auto">
          <a:xfrm rot="0">
            <a:off x="9790509" y="6238604"/>
            <a:ext cx="919566" cy="2866862"/>
            <a:chOff x="0" y="0"/>
            <a:chExt cx="1226088" cy="3822482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1226058" cy="3822499"/>
            </a:xfrm>
            <a:custGeom>
              <a:avLst/>
              <a:gdLst/>
              <a:ahLst/>
              <a:cxnLst/>
              <a:rect l="l" t="t" r="r" b="b"/>
              <a:pathLst>
                <a:path w="1226058" h="3822499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3822499"/>
                  </a:lnTo>
                  <a:lnTo>
                    <a:pt x="0" y="3822499"/>
                  </a:lnTo>
                  <a:close/>
                </a:path>
              </a:pathLst>
            </a:custGeom>
            <a:solidFill>
              <a:srgbClr val="A57682"/>
            </a:solidFill>
          </p:spPr>
        </p:sp>
      </p:grpSp>
      <p:grpSp>
        <p:nvGrpSpPr>
          <p:cNvPr id="1227038694" name="Group 10"/>
          <p:cNvGrpSpPr/>
          <p:nvPr/>
        </p:nvGrpSpPr>
        <p:grpSpPr bwMode="auto">
          <a:xfrm rot="0">
            <a:off x="408252" y="8511432"/>
            <a:ext cx="1862025" cy="1392225"/>
            <a:chOff x="0" y="0"/>
            <a:chExt cx="2482700" cy="18563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5344" y="0"/>
                  </a:lnTo>
                  <a:lnTo>
                    <a:pt x="85344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2482723" cy="1856232"/>
            </a:xfrm>
            <a:custGeom>
              <a:avLst/>
              <a:gdLst/>
              <a:ahLst/>
              <a:cxnLst/>
              <a:rect l="l" t="t" r="r" b="b"/>
              <a:pathLst>
                <a:path w="2482723" h="1856232" fill="norm" stroke="1" extrusionOk="0">
                  <a:moveTo>
                    <a:pt x="12700" y="0"/>
                  </a:moveTo>
                  <a:lnTo>
                    <a:pt x="98044" y="0"/>
                  </a:lnTo>
                  <a:cubicBezTo>
                    <a:pt x="105029" y="0"/>
                    <a:pt x="110744" y="5715"/>
                    <a:pt x="110744" y="12700"/>
                  </a:cubicBezTo>
                  <a:lnTo>
                    <a:pt x="110744" y="1758569"/>
                  </a:lnTo>
                  <a:lnTo>
                    <a:pt x="98044" y="1758569"/>
                  </a:lnTo>
                  <a:lnTo>
                    <a:pt x="98044" y="1745869"/>
                  </a:lnTo>
                  <a:lnTo>
                    <a:pt x="2470023" y="1745869"/>
                  </a:lnTo>
                  <a:cubicBezTo>
                    <a:pt x="2477008" y="1745869"/>
                    <a:pt x="2482723" y="1751584"/>
                    <a:pt x="2482723" y="1758569"/>
                  </a:cubicBezTo>
                  <a:lnTo>
                    <a:pt x="2482723" y="1843532"/>
                  </a:lnTo>
                  <a:cubicBezTo>
                    <a:pt x="2482723" y="1850517"/>
                    <a:pt x="2477008" y="1856232"/>
                    <a:pt x="2470023" y="1856232"/>
                  </a:cubicBezTo>
                  <a:lnTo>
                    <a:pt x="12700" y="1856232"/>
                  </a:lnTo>
                  <a:cubicBezTo>
                    <a:pt x="5715" y="1856232"/>
                    <a:pt x="0" y="1850517"/>
                    <a:pt x="0" y="184353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lnTo>
                    <a:pt x="2470023" y="1830959"/>
                  </a:ln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758696"/>
                  </a:lnTo>
                  <a:lnTo>
                    <a:pt x="2470023" y="1758696"/>
                  </a:lnTo>
                  <a:lnTo>
                    <a:pt x="2470023" y="1771396"/>
                  </a:lnTo>
                  <a:lnTo>
                    <a:pt x="98044" y="1771396"/>
                  </a:lnTo>
                  <a:cubicBezTo>
                    <a:pt x="91059" y="1771396"/>
                    <a:pt x="85344" y="1765681"/>
                    <a:pt x="85344" y="1758696"/>
                  </a:cubicBezTo>
                  <a:lnTo>
                    <a:pt x="85344" y="12700"/>
                  </a:lnTo>
                  <a:lnTo>
                    <a:pt x="98044" y="12700"/>
                  </a:lnTo>
                  <a:lnTo>
                    <a:pt x="9804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3CAC0"/>
            </a:solidFill>
          </p:spPr>
        </p:sp>
      </p:grpSp>
      <p:grpSp>
        <p:nvGrpSpPr>
          <p:cNvPr id="1891305639" name="Group 13"/>
          <p:cNvGrpSpPr/>
          <p:nvPr/>
        </p:nvGrpSpPr>
        <p:grpSpPr bwMode="auto">
          <a:xfrm rot="0">
            <a:off x="16017723" y="8511432"/>
            <a:ext cx="1862025" cy="1392225"/>
            <a:chOff x="0" y="0"/>
            <a:chExt cx="2482700" cy="18563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1979" y="0"/>
                  </a:lnTo>
                  <a:lnTo>
                    <a:pt x="2371979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25400"/>
                  </a:moveTo>
                  <a:lnTo>
                    <a:pt x="2384679" y="25400"/>
                  </a:lnTo>
                  <a:lnTo>
                    <a:pt x="2384679" y="12700"/>
                  </a:lnTo>
                  <a:lnTo>
                    <a:pt x="2397379" y="12700"/>
                  </a:lnTo>
                  <a:lnTo>
                    <a:pt x="2397379" y="1758569"/>
                  </a:lnTo>
                  <a:cubicBezTo>
                    <a:pt x="2397379" y="1765554"/>
                    <a:pt x="2391664" y="1771269"/>
                    <a:pt x="2384679" y="1771269"/>
                  </a:cubicBezTo>
                  <a:lnTo>
                    <a:pt x="12700" y="1771269"/>
                  </a:lnTo>
                  <a:lnTo>
                    <a:pt x="12700" y="1758569"/>
                  </a:lnTo>
                  <a:lnTo>
                    <a:pt x="25400" y="1758569"/>
                  </a:lnTo>
                  <a:lnTo>
                    <a:pt x="25400" y="1843532"/>
                  </a:lnTo>
                  <a:lnTo>
                    <a:pt x="12700" y="1843532"/>
                  </a:lnTo>
                  <a:lnTo>
                    <a:pt x="12700" y="1830832"/>
                  </a:lnTo>
                  <a:lnTo>
                    <a:pt x="2470023" y="1830832"/>
                  </a:lnTo>
                  <a:lnTo>
                    <a:pt x="2470023" y="1843532"/>
                  </a:lnTo>
                  <a:lnTo>
                    <a:pt x="2457323" y="1843532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moveTo>
                    <a:pt x="2470023" y="0"/>
                  </a:move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lnTo>
                    <a:pt x="12700" y="1856359"/>
                  </a:lnTo>
                  <a:cubicBezTo>
                    <a:pt x="5715" y="1856359"/>
                    <a:pt x="0" y="1850644"/>
                    <a:pt x="0" y="1843659"/>
                  </a:cubicBezTo>
                  <a:lnTo>
                    <a:pt x="0" y="1758696"/>
                  </a:lnTo>
                  <a:cubicBezTo>
                    <a:pt x="0" y="1751711"/>
                    <a:pt x="5715" y="1745996"/>
                    <a:pt x="12700" y="1745996"/>
                  </a:cubicBezTo>
                  <a:lnTo>
                    <a:pt x="2384679" y="1745996"/>
                  </a:lnTo>
                  <a:lnTo>
                    <a:pt x="2384679" y="1758696"/>
                  </a:lnTo>
                  <a:lnTo>
                    <a:pt x="2371979" y="1758696"/>
                  </a:lnTo>
                  <a:lnTo>
                    <a:pt x="2371979" y="12700"/>
                  </a:lnTo>
                  <a:cubicBezTo>
                    <a:pt x="2371979" y="5715"/>
                    <a:pt x="2377694" y="0"/>
                    <a:pt x="2384679" y="0"/>
                  </a:cubicBezTo>
                  <a:lnTo>
                    <a:pt x="2470023" y="0"/>
                  </a:lnTo>
                  <a:close/>
                </a:path>
              </a:pathLst>
            </a:custGeom>
            <a:solidFill>
              <a:srgbClr val="D3CAC0"/>
            </a:solidFill>
          </p:spPr>
        </p:sp>
      </p:grpSp>
      <p:grpSp>
        <p:nvGrpSpPr>
          <p:cNvPr id="703505052" name="Group 16"/>
          <p:cNvGrpSpPr/>
          <p:nvPr/>
        </p:nvGrpSpPr>
        <p:grpSpPr bwMode="auto">
          <a:xfrm rot="0">
            <a:off x="408252" y="488544"/>
            <a:ext cx="1862025" cy="1392225"/>
            <a:chOff x="0" y="0"/>
            <a:chExt cx="2482700" cy="18563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5344" y="1830959"/>
                  </a:lnTo>
                  <a:lnTo>
                    <a:pt x="85344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12700" y="1830959"/>
                  </a:moveTo>
                  <a:lnTo>
                    <a:pt x="98044" y="1830959"/>
                  </a:lnTo>
                  <a:lnTo>
                    <a:pt x="98044" y="1843659"/>
                  </a:lnTo>
                  <a:lnTo>
                    <a:pt x="85344" y="1843659"/>
                  </a:lnTo>
                  <a:lnTo>
                    <a:pt x="85344" y="97663"/>
                  </a:lnTo>
                  <a:cubicBezTo>
                    <a:pt x="85344" y="90678"/>
                    <a:pt x="91059" y="84963"/>
                    <a:pt x="98044" y="84963"/>
                  </a:cubicBezTo>
                  <a:lnTo>
                    <a:pt x="2470023" y="84963"/>
                  </a:lnTo>
                  <a:lnTo>
                    <a:pt x="2470023" y="97663"/>
                  </a:lnTo>
                  <a:lnTo>
                    <a:pt x="2457323" y="97663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moveTo>
                    <a:pt x="12700" y="1856359"/>
                  </a:moveTo>
                  <a:cubicBezTo>
                    <a:pt x="5715" y="1856359"/>
                    <a:pt x="0" y="1850644"/>
                    <a:pt x="0" y="184365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97663"/>
                  </a:lnTo>
                  <a:cubicBezTo>
                    <a:pt x="2482723" y="104648"/>
                    <a:pt x="2477008" y="110363"/>
                    <a:pt x="2470023" y="110363"/>
                  </a:cubicBezTo>
                  <a:lnTo>
                    <a:pt x="98044" y="110363"/>
                  </a:lnTo>
                  <a:lnTo>
                    <a:pt x="98044" y="97663"/>
                  </a:lnTo>
                  <a:lnTo>
                    <a:pt x="110744" y="97663"/>
                  </a:lnTo>
                  <a:lnTo>
                    <a:pt x="110744" y="1843659"/>
                  </a:lnTo>
                  <a:cubicBezTo>
                    <a:pt x="110744" y="1850644"/>
                    <a:pt x="105029" y="1856359"/>
                    <a:pt x="98044" y="1856359"/>
                  </a:cubicBezTo>
                  <a:lnTo>
                    <a:pt x="12700" y="1856359"/>
                  </a:lnTo>
                  <a:close/>
                </a:path>
              </a:pathLst>
            </a:custGeom>
            <a:solidFill>
              <a:srgbClr val="D3CAC0"/>
            </a:solidFill>
          </p:spPr>
        </p:sp>
      </p:grpSp>
      <p:grpSp>
        <p:nvGrpSpPr>
          <p:cNvPr id="1442689945" name="Group 19"/>
          <p:cNvGrpSpPr/>
          <p:nvPr/>
        </p:nvGrpSpPr>
        <p:grpSpPr bwMode="auto">
          <a:xfrm rot="0">
            <a:off x="16017723" y="488544"/>
            <a:ext cx="1862025" cy="1392225"/>
            <a:chOff x="0" y="0"/>
            <a:chExt cx="2482700" cy="185630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1979" y="1830959"/>
                  </a:lnTo>
                  <a:lnTo>
                    <a:pt x="2371979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1856359"/>
                  </a:moveTo>
                  <a:lnTo>
                    <a:pt x="2384679" y="1856359"/>
                  </a:lnTo>
                  <a:cubicBezTo>
                    <a:pt x="2377694" y="1856359"/>
                    <a:pt x="2371979" y="1850644"/>
                    <a:pt x="2371979" y="1843659"/>
                  </a:cubicBezTo>
                  <a:lnTo>
                    <a:pt x="2371979" y="97663"/>
                  </a:lnTo>
                  <a:lnTo>
                    <a:pt x="2384679" y="97663"/>
                  </a:lnTo>
                  <a:lnTo>
                    <a:pt x="2384679" y="110363"/>
                  </a:lnTo>
                  <a:lnTo>
                    <a:pt x="12700" y="110363"/>
                  </a:lnTo>
                  <a:cubicBezTo>
                    <a:pt x="5715" y="110363"/>
                    <a:pt x="0" y="104648"/>
                    <a:pt x="0" y="9766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moveTo>
                    <a:pt x="2470023" y="1830959"/>
                  </a:move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97663"/>
                  </a:lnTo>
                  <a:lnTo>
                    <a:pt x="12700" y="97663"/>
                  </a:lnTo>
                  <a:lnTo>
                    <a:pt x="12700" y="84963"/>
                  </a:lnTo>
                  <a:lnTo>
                    <a:pt x="2384679" y="84963"/>
                  </a:lnTo>
                  <a:cubicBezTo>
                    <a:pt x="2391664" y="84963"/>
                    <a:pt x="2397379" y="90678"/>
                    <a:pt x="2397379" y="97663"/>
                  </a:cubicBezTo>
                  <a:lnTo>
                    <a:pt x="2397379" y="1843659"/>
                  </a:lnTo>
                  <a:lnTo>
                    <a:pt x="2384679" y="1843659"/>
                  </a:lnTo>
                  <a:lnTo>
                    <a:pt x="2384679" y="1830959"/>
                  </a:lnTo>
                  <a:lnTo>
                    <a:pt x="2470023" y="1830959"/>
                  </a:lnTo>
                  <a:close/>
                </a:path>
              </a:pathLst>
            </a:custGeom>
            <a:solidFill>
              <a:srgbClr val="D3CAC0"/>
            </a:solidFill>
          </p:spPr>
        </p:sp>
      </p:grpSp>
      <p:sp>
        <p:nvSpPr>
          <p:cNvPr id="2144185452" name="Freeform 31"/>
          <p:cNvSpPr/>
          <p:nvPr/>
        </p:nvSpPr>
        <p:spPr bwMode="auto">
          <a:xfrm rot="0" flipH="0" flipV="0">
            <a:off x="10597467" y="1315758"/>
            <a:ext cx="6381640" cy="7789707"/>
          </a:xfrm>
          <a:custGeom>
            <a:avLst/>
            <a:gdLst/>
            <a:ahLst/>
            <a:cxnLst/>
            <a:rect l="l" t="t" r="r" b="b"/>
            <a:pathLst>
              <a:path w="6381640" h="7789707" fill="norm" stroke="1" extrusionOk="0">
                <a:moveTo>
                  <a:pt x="0" y="0"/>
                </a:moveTo>
                <a:lnTo>
                  <a:pt x="6381641" y="0"/>
                </a:lnTo>
                <a:lnTo>
                  <a:pt x="6381641" y="7789707"/>
                </a:lnTo>
                <a:lnTo>
                  <a:pt x="0" y="7789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17930" t="0" r="27551" b="0"/>
            <a:stretch/>
          </a:blipFill>
        </p:spPr>
      </p:sp>
      <p:grpSp>
        <p:nvGrpSpPr>
          <p:cNvPr id="165581723" name="Group 22"/>
          <p:cNvGrpSpPr/>
          <p:nvPr/>
        </p:nvGrpSpPr>
        <p:grpSpPr bwMode="auto">
          <a:xfrm rot="5400000">
            <a:off x="7179783" y="4299466"/>
            <a:ext cx="6138488" cy="1784088"/>
            <a:chOff x="0" y="0"/>
            <a:chExt cx="8184650" cy="2378785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84650" cy="2378785"/>
            </a:xfrm>
            <a:custGeom>
              <a:avLst/>
              <a:gdLst/>
              <a:ahLst/>
              <a:cxnLst/>
              <a:rect l="l" t="t" r="r" b="b"/>
              <a:pathLst>
                <a:path w="8184650" h="2378785" fill="norm" stroke="1" extrusionOk="0">
                  <a:moveTo>
                    <a:pt x="0" y="0"/>
                  </a:moveTo>
                  <a:lnTo>
                    <a:pt x="8184650" y="0"/>
                  </a:lnTo>
                  <a:lnTo>
                    <a:pt x="8184650" y="2378785"/>
                  </a:lnTo>
                  <a:lnTo>
                    <a:pt x="0" y="23787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0" y="-190500"/>
              <a:ext cx="8184650" cy="256928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ct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ABOUT </a:t>
              </a:r>
              <a:r>
                <a:rPr lang="en-US" sz="9900">
                  <a:solidFill>
                    <a:schemeClr val="bg1"/>
                  </a:solidFill>
                  <a:latin typeface="Impact"/>
                  <a:ea typeface="Impact"/>
                  <a:cs typeface="Impact"/>
                </a:rPr>
                <a:t>US</a:t>
              </a:r>
              <a:endParaRPr/>
            </a:p>
          </p:txBody>
        </p:sp>
      </p:grpSp>
      <p:grpSp>
        <p:nvGrpSpPr>
          <p:cNvPr id="1302777316" name="Group 25"/>
          <p:cNvGrpSpPr/>
          <p:nvPr/>
        </p:nvGrpSpPr>
        <p:grpSpPr bwMode="auto">
          <a:xfrm rot="0">
            <a:off x="1098774" y="1435069"/>
            <a:ext cx="5953059" cy="1714496"/>
            <a:chOff x="0" y="0"/>
            <a:chExt cx="7937412" cy="2285995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7937412" cy="2285994"/>
            </a:xfrm>
            <a:custGeom>
              <a:avLst/>
              <a:gdLst/>
              <a:ahLst/>
              <a:cxnLst/>
              <a:rect l="l" t="t" r="r" b="b"/>
              <a:pathLst>
                <a:path w="7937412" h="2285994" fill="norm" stroke="1" extrusionOk="0">
                  <a:moveTo>
                    <a:pt x="0" y="0"/>
                  </a:moveTo>
                  <a:lnTo>
                    <a:pt x="7937412" y="0"/>
                  </a:lnTo>
                  <a:lnTo>
                    <a:pt x="7937412" y="2285994"/>
                  </a:lnTo>
                  <a:lnTo>
                    <a:pt x="0" y="2285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0" y="-57150"/>
              <a:ext cx="7937412" cy="234314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240"/>
                </a:lnSpc>
                <a:defRPr/>
              </a:pPr>
              <a:r>
                <a:rPr lang="en-US" sz="20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That day, we met in a sea of people—perhaps by chance, or maybe it was destiny. From that moment on, </a:t>
              </a:r>
              <a:endParaRPr lang="en-US" sz="2000">
                <a:solidFill>
                  <a:srgbClr val="000000"/>
                </a:solidFill>
                <a:latin typeface="Impact"/>
                <a:ea typeface="Impact"/>
                <a:cs typeface="Impact"/>
              </a:endParaRPr>
            </a:p>
            <a:p>
              <a:pPr algn="l">
                <a:lnSpc>
                  <a:spcPts val="3239"/>
                </a:lnSpc>
                <a:defRPr/>
              </a:pPr>
              <a:r>
                <a:rPr lang="en-US" sz="20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you became the most special part of my life.</a:t>
              </a:r>
              <a:endParaRPr/>
            </a:p>
          </p:txBody>
        </p:sp>
      </p:grpSp>
      <p:sp>
        <p:nvSpPr>
          <p:cNvPr id="250205568" name="AutoShape 32"/>
          <p:cNvSpPr/>
          <p:nvPr/>
        </p:nvSpPr>
        <p:spPr bwMode="auto">
          <a:xfrm rot="5378325">
            <a:off x="-2577941" y="5218198"/>
            <a:ext cx="6042903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02782825" name="AutoShape 33"/>
          <p:cNvSpPr/>
          <p:nvPr/>
        </p:nvSpPr>
        <p:spPr bwMode="auto">
          <a:xfrm rot="5378325">
            <a:off x="14806146" y="5218198"/>
            <a:ext cx="6042903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50163344" name="AutoShape 34"/>
          <p:cNvSpPr/>
          <p:nvPr/>
        </p:nvSpPr>
        <p:spPr bwMode="auto">
          <a:xfrm rot="10783058">
            <a:off x="2407831" y="9844454"/>
            <a:ext cx="7731259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23228979" name="AutoShape 35"/>
          <p:cNvSpPr/>
          <p:nvPr/>
        </p:nvSpPr>
        <p:spPr bwMode="auto">
          <a:xfrm rot="10776303">
            <a:off x="10290171" y="9844454"/>
            <a:ext cx="5528387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1801474" name="AutoShape 36"/>
          <p:cNvSpPr/>
          <p:nvPr/>
        </p:nvSpPr>
        <p:spPr bwMode="auto">
          <a:xfrm rot="10776303">
            <a:off x="2407812" y="505906"/>
            <a:ext cx="5528387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61594424" name="AutoShape 37"/>
          <p:cNvSpPr/>
          <p:nvPr/>
        </p:nvSpPr>
        <p:spPr bwMode="auto">
          <a:xfrm rot="10783058">
            <a:off x="8087281" y="505906"/>
            <a:ext cx="7731259" cy="0"/>
          </a:xfrm>
          <a:prstGeom prst="line">
            <a:avLst/>
          </a:prstGeom>
          <a:ln w="19050" cap="rnd">
            <a:solidFill>
              <a:srgbClr val="D3CAC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0073018" name="TextBox 40"/>
          <p:cNvSpPr txBox="1"/>
          <p:nvPr/>
        </p:nvSpPr>
        <p:spPr bwMode="auto">
          <a:xfrm rot="0" flipH="0" flipV="0">
            <a:off x="1159159" y="4423812"/>
            <a:ext cx="5399721" cy="79438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680"/>
              </a:lnSpc>
              <a:defRPr/>
            </a:pPr>
            <a:r>
              <a:rPr lang="zh-Hans" sz="3900" b="1">
                <a:solidFill>
                  <a:srgbClr val="2A1D17"/>
                </a:solidFill>
                <a:latin typeface="Impact"/>
                <a:ea typeface="Impact"/>
                <a:cs typeface="Impact"/>
              </a:rPr>
              <a:t>我们的相识</a:t>
            </a:r>
            <a:endParaRPr lang="zh-Hans"/>
          </a:p>
        </p:txBody>
      </p:sp>
      <p:sp>
        <p:nvSpPr>
          <p:cNvPr id="119812885" name="TextBox 30"/>
          <p:cNvSpPr txBox="1"/>
          <p:nvPr/>
        </p:nvSpPr>
        <p:spPr bwMode="auto">
          <a:xfrm rot="0" flipH="0" flipV="0">
            <a:off x="1159158" y="6238602"/>
            <a:ext cx="5651960" cy="23830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24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2400" b="0">
                <a:solidFill>
                  <a:srgbClr val="000000"/>
                </a:solidFill>
                <a:latin typeface="Source Han Sans CN Medium"/>
                <a:ea typeface="Source Han Sans CN Medium"/>
                <a:cs typeface="Source Han Sans CN Medium"/>
              </a:rPr>
              <a:t>那一天，我们在人海中相遇，或许是偶然，或许是命中注定。</a:t>
            </a:r>
            <a:endParaRPr lang="zh-Hans" sz="2400" b="0">
              <a:solidFill>
                <a:srgbClr val="000000"/>
              </a:solidFill>
              <a:latin typeface="Source Han Sans CN Medium"/>
              <a:ea typeface="Source Han Sans CN Medium"/>
              <a:cs typeface="Source Han Sans CN Medium"/>
            </a:endParaRPr>
          </a:p>
          <a:p>
            <a:pPr algn="l">
              <a:lnSpc>
                <a:spcPts val="424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2400" b="0">
                <a:solidFill>
                  <a:srgbClr val="000000"/>
                </a:solidFill>
                <a:latin typeface="Source Han Sans CN Medium"/>
                <a:ea typeface="Source Han Sans CN Medium"/>
                <a:cs typeface="Source Han Sans CN Medium"/>
              </a:rPr>
              <a:t>从此，你成为了我生活中最特别的风景。</a:t>
            </a:r>
            <a:endParaRPr lang="zh-Han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28342324" name="Group 2"/>
          <p:cNvGrpSpPr/>
          <p:nvPr/>
        </p:nvGrpSpPr>
        <p:grpSpPr bwMode="auto">
          <a:xfrm rot="0">
            <a:off x="599175" y="673447"/>
            <a:ext cx="17082710" cy="9043674"/>
            <a:chOff x="0" y="0"/>
            <a:chExt cx="22776946" cy="1205823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2776942" cy="12058269"/>
            </a:xfrm>
            <a:custGeom>
              <a:avLst/>
              <a:gdLst/>
              <a:ahLst/>
              <a:cxnLst/>
              <a:rect l="l" t="t" r="r" b="b"/>
              <a:pathLst>
                <a:path w="22776942" h="12058269" fill="norm" stroke="1" extrusionOk="0">
                  <a:moveTo>
                    <a:pt x="0" y="0"/>
                  </a:moveTo>
                  <a:lnTo>
                    <a:pt x="22776942" y="0"/>
                  </a:lnTo>
                  <a:lnTo>
                    <a:pt x="22776942" y="12058269"/>
                  </a:lnTo>
                  <a:lnTo>
                    <a:pt x="0" y="12058269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189806814" name="Group 4"/>
          <p:cNvGrpSpPr/>
          <p:nvPr/>
        </p:nvGrpSpPr>
        <p:grpSpPr bwMode="auto">
          <a:xfrm rot="0">
            <a:off x="11627886" y="3628037"/>
            <a:ext cx="919566" cy="5351220"/>
            <a:chOff x="0" y="0"/>
            <a:chExt cx="1226088" cy="713496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26058" cy="7134987"/>
            </a:xfrm>
            <a:custGeom>
              <a:avLst/>
              <a:gdLst/>
              <a:ahLst/>
              <a:cxnLst/>
              <a:rect l="l" t="t" r="r" b="b"/>
              <a:pathLst>
                <a:path w="1226058" h="7134987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7134987"/>
                  </a:lnTo>
                  <a:lnTo>
                    <a:pt x="0" y="7134987"/>
                  </a:lnTo>
                  <a:close/>
                </a:path>
              </a:pathLst>
            </a:custGeom>
            <a:solidFill>
              <a:srgbClr val="D4484A"/>
            </a:solidFill>
          </p:spPr>
        </p:sp>
      </p:grpSp>
      <p:grpSp>
        <p:nvGrpSpPr>
          <p:cNvPr id="230334507" name="Group 6"/>
          <p:cNvGrpSpPr/>
          <p:nvPr/>
        </p:nvGrpSpPr>
        <p:grpSpPr bwMode="auto">
          <a:xfrm rot="0">
            <a:off x="408252" y="8511432"/>
            <a:ext cx="1862025" cy="1392225"/>
            <a:chOff x="0" y="0"/>
            <a:chExt cx="2482700" cy="18563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5344" y="0"/>
                  </a:lnTo>
                  <a:lnTo>
                    <a:pt x="85344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2482723" cy="1856232"/>
            </a:xfrm>
            <a:custGeom>
              <a:avLst/>
              <a:gdLst/>
              <a:ahLst/>
              <a:cxnLst/>
              <a:rect l="l" t="t" r="r" b="b"/>
              <a:pathLst>
                <a:path w="2482723" h="1856232" fill="norm" stroke="1" extrusionOk="0">
                  <a:moveTo>
                    <a:pt x="12700" y="0"/>
                  </a:moveTo>
                  <a:lnTo>
                    <a:pt x="98044" y="0"/>
                  </a:lnTo>
                  <a:cubicBezTo>
                    <a:pt x="105029" y="0"/>
                    <a:pt x="110744" y="5715"/>
                    <a:pt x="110744" y="12700"/>
                  </a:cubicBezTo>
                  <a:lnTo>
                    <a:pt x="110744" y="1758569"/>
                  </a:lnTo>
                  <a:lnTo>
                    <a:pt x="98044" y="1758569"/>
                  </a:lnTo>
                  <a:lnTo>
                    <a:pt x="98044" y="1745869"/>
                  </a:lnTo>
                  <a:lnTo>
                    <a:pt x="2470023" y="1745869"/>
                  </a:lnTo>
                  <a:cubicBezTo>
                    <a:pt x="2477008" y="1745869"/>
                    <a:pt x="2482723" y="1751584"/>
                    <a:pt x="2482723" y="1758569"/>
                  </a:cubicBezTo>
                  <a:lnTo>
                    <a:pt x="2482723" y="1843532"/>
                  </a:lnTo>
                  <a:cubicBezTo>
                    <a:pt x="2482723" y="1850517"/>
                    <a:pt x="2477008" y="1856232"/>
                    <a:pt x="2470023" y="1856232"/>
                  </a:cubicBezTo>
                  <a:lnTo>
                    <a:pt x="12700" y="1856232"/>
                  </a:lnTo>
                  <a:cubicBezTo>
                    <a:pt x="5715" y="1856232"/>
                    <a:pt x="0" y="1850517"/>
                    <a:pt x="0" y="184353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lnTo>
                    <a:pt x="2470023" y="1830959"/>
                  </a:ln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758696"/>
                  </a:lnTo>
                  <a:lnTo>
                    <a:pt x="2470023" y="1758696"/>
                  </a:lnTo>
                  <a:lnTo>
                    <a:pt x="2470023" y="1771396"/>
                  </a:lnTo>
                  <a:lnTo>
                    <a:pt x="98044" y="1771396"/>
                  </a:lnTo>
                  <a:cubicBezTo>
                    <a:pt x="91059" y="1771396"/>
                    <a:pt x="85344" y="1765681"/>
                    <a:pt x="85344" y="1758696"/>
                  </a:cubicBezTo>
                  <a:lnTo>
                    <a:pt x="85344" y="12700"/>
                  </a:lnTo>
                  <a:lnTo>
                    <a:pt x="98044" y="12700"/>
                  </a:lnTo>
                  <a:lnTo>
                    <a:pt x="9804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517070673" name="Group 9"/>
          <p:cNvGrpSpPr/>
          <p:nvPr/>
        </p:nvGrpSpPr>
        <p:grpSpPr bwMode="auto">
          <a:xfrm rot="0">
            <a:off x="16017723" y="8511432"/>
            <a:ext cx="1862025" cy="1392225"/>
            <a:chOff x="0" y="0"/>
            <a:chExt cx="2482700" cy="18563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1979" y="0"/>
                  </a:lnTo>
                  <a:lnTo>
                    <a:pt x="2371979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25400"/>
                  </a:moveTo>
                  <a:lnTo>
                    <a:pt x="2384679" y="25400"/>
                  </a:lnTo>
                  <a:lnTo>
                    <a:pt x="2384679" y="12700"/>
                  </a:lnTo>
                  <a:lnTo>
                    <a:pt x="2397379" y="12700"/>
                  </a:lnTo>
                  <a:lnTo>
                    <a:pt x="2397379" y="1758569"/>
                  </a:lnTo>
                  <a:cubicBezTo>
                    <a:pt x="2397379" y="1765554"/>
                    <a:pt x="2391664" y="1771269"/>
                    <a:pt x="2384679" y="1771269"/>
                  </a:cubicBezTo>
                  <a:lnTo>
                    <a:pt x="12700" y="1771269"/>
                  </a:lnTo>
                  <a:lnTo>
                    <a:pt x="12700" y="1758569"/>
                  </a:lnTo>
                  <a:lnTo>
                    <a:pt x="25400" y="1758569"/>
                  </a:lnTo>
                  <a:lnTo>
                    <a:pt x="25400" y="1843532"/>
                  </a:lnTo>
                  <a:lnTo>
                    <a:pt x="12700" y="1843532"/>
                  </a:lnTo>
                  <a:lnTo>
                    <a:pt x="12700" y="1830832"/>
                  </a:lnTo>
                  <a:lnTo>
                    <a:pt x="2470023" y="1830832"/>
                  </a:lnTo>
                  <a:lnTo>
                    <a:pt x="2470023" y="1843532"/>
                  </a:lnTo>
                  <a:lnTo>
                    <a:pt x="2457323" y="1843532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moveTo>
                    <a:pt x="2470023" y="0"/>
                  </a:move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lnTo>
                    <a:pt x="12700" y="1856359"/>
                  </a:lnTo>
                  <a:cubicBezTo>
                    <a:pt x="5715" y="1856359"/>
                    <a:pt x="0" y="1850644"/>
                    <a:pt x="0" y="1843659"/>
                  </a:cubicBezTo>
                  <a:lnTo>
                    <a:pt x="0" y="1758696"/>
                  </a:lnTo>
                  <a:cubicBezTo>
                    <a:pt x="0" y="1751711"/>
                    <a:pt x="5715" y="1745996"/>
                    <a:pt x="12700" y="1745996"/>
                  </a:cubicBezTo>
                  <a:lnTo>
                    <a:pt x="2384679" y="1745996"/>
                  </a:lnTo>
                  <a:lnTo>
                    <a:pt x="2384679" y="1758696"/>
                  </a:lnTo>
                  <a:lnTo>
                    <a:pt x="2371979" y="1758696"/>
                  </a:lnTo>
                  <a:lnTo>
                    <a:pt x="2371979" y="12700"/>
                  </a:lnTo>
                  <a:cubicBezTo>
                    <a:pt x="2371979" y="5715"/>
                    <a:pt x="2377694" y="0"/>
                    <a:pt x="2384679" y="0"/>
                  </a:cubicBezTo>
                  <a:lnTo>
                    <a:pt x="24700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2880295" name="Group 12"/>
          <p:cNvGrpSpPr/>
          <p:nvPr/>
        </p:nvGrpSpPr>
        <p:grpSpPr bwMode="auto">
          <a:xfrm rot="0">
            <a:off x="408252" y="488544"/>
            <a:ext cx="1862025" cy="1392225"/>
            <a:chOff x="0" y="0"/>
            <a:chExt cx="2482700" cy="18563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5344" y="1830959"/>
                  </a:lnTo>
                  <a:lnTo>
                    <a:pt x="85344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12700" y="1830959"/>
                  </a:moveTo>
                  <a:lnTo>
                    <a:pt x="98044" y="1830959"/>
                  </a:lnTo>
                  <a:lnTo>
                    <a:pt x="98044" y="1843659"/>
                  </a:lnTo>
                  <a:lnTo>
                    <a:pt x="85344" y="1843659"/>
                  </a:lnTo>
                  <a:lnTo>
                    <a:pt x="85344" y="97663"/>
                  </a:lnTo>
                  <a:cubicBezTo>
                    <a:pt x="85344" y="90678"/>
                    <a:pt x="91059" y="84963"/>
                    <a:pt x="98044" y="84963"/>
                  </a:cubicBezTo>
                  <a:lnTo>
                    <a:pt x="2470023" y="84963"/>
                  </a:lnTo>
                  <a:lnTo>
                    <a:pt x="2470023" y="97663"/>
                  </a:lnTo>
                  <a:lnTo>
                    <a:pt x="2457323" y="97663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moveTo>
                    <a:pt x="12700" y="1856359"/>
                  </a:moveTo>
                  <a:cubicBezTo>
                    <a:pt x="5715" y="1856359"/>
                    <a:pt x="0" y="1850644"/>
                    <a:pt x="0" y="184365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97663"/>
                  </a:lnTo>
                  <a:cubicBezTo>
                    <a:pt x="2482723" y="104648"/>
                    <a:pt x="2477008" y="110363"/>
                    <a:pt x="2470023" y="110363"/>
                  </a:cubicBezTo>
                  <a:lnTo>
                    <a:pt x="98044" y="110363"/>
                  </a:lnTo>
                  <a:lnTo>
                    <a:pt x="98044" y="97663"/>
                  </a:lnTo>
                  <a:lnTo>
                    <a:pt x="110744" y="97663"/>
                  </a:lnTo>
                  <a:lnTo>
                    <a:pt x="110744" y="1843659"/>
                  </a:lnTo>
                  <a:cubicBezTo>
                    <a:pt x="110744" y="1850644"/>
                    <a:pt x="105029" y="1856359"/>
                    <a:pt x="98044" y="1856359"/>
                  </a:cubicBezTo>
                  <a:lnTo>
                    <a:pt x="12700" y="18563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2072640945" name="Group 15"/>
          <p:cNvGrpSpPr/>
          <p:nvPr/>
        </p:nvGrpSpPr>
        <p:grpSpPr bwMode="auto">
          <a:xfrm rot="0">
            <a:off x="16017723" y="488544"/>
            <a:ext cx="1862025" cy="1392225"/>
            <a:chOff x="0" y="0"/>
            <a:chExt cx="2482700" cy="18563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1979" y="1830959"/>
                  </a:lnTo>
                  <a:lnTo>
                    <a:pt x="2371979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1856359"/>
                  </a:moveTo>
                  <a:lnTo>
                    <a:pt x="2384679" y="1856359"/>
                  </a:lnTo>
                  <a:cubicBezTo>
                    <a:pt x="2377694" y="1856359"/>
                    <a:pt x="2371979" y="1850644"/>
                    <a:pt x="2371979" y="1843659"/>
                  </a:cubicBezTo>
                  <a:lnTo>
                    <a:pt x="2371979" y="97663"/>
                  </a:lnTo>
                  <a:lnTo>
                    <a:pt x="2384679" y="97663"/>
                  </a:lnTo>
                  <a:lnTo>
                    <a:pt x="2384679" y="110363"/>
                  </a:lnTo>
                  <a:lnTo>
                    <a:pt x="12700" y="110363"/>
                  </a:lnTo>
                  <a:cubicBezTo>
                    <a:pt x="5715" y="110363"/>
                    <a:pt x="0" y="104648"/>
                    <a:pt x="0" y="9766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moveTo>
                    <a:pt x="2470023" y="1830959"/>
                  </a:move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97663"/>
                  </a:lnTo>
                  <a:lnTo>
                    <a:pt x="12700" y="97663"/>
                  </a:lnTo>
                  <a:lnTo>
                    <a:pt x="12700" y="84963"/>
                  </a:lnTo>
                  <a:lnTo>
                    <a:pt x="2384679" y="84963"/>
                  </a:lnTo>
                  <a:cubicBezTo>
                    <a:pt x="2391664" y="84963"/>
                    <a:pt x="2397379" y="90678"/>
                    <a:pt x="2397379" y="97663"/>
                  </a:cubicBezTo>
                  <a:lnTo>
                    <a:pt x="2397379" y="1843659"/>
                  </a:lnTo>
                  <a:lnTo>
                    <a:pt x="2384679" y="1843659"/>
                  </a:lnTo>
                  <a:lnTo>
                    <a:pt x="2384679" y="1830959"/>
                  </a:lnTo>
                  <a:lnTo>
                    <a:pt x="2470023" y="18309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681543181" name="Group 21"/>
          <p:cNvGrpSpPr/>
          <p:nvPr/>
        </p:nvGrpSpPr>
        <p:grpSpPr bwMode="auto">
          <a:xfrm rot="0">
            <a:off x="876711" y="8089598"/>
            <a:ext cx="6192492" cy="969497"/>
            <a:chOff x="0" y="0"/>
            <a:chExt cx="8256656" cy="1292662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256656" cy="1292662"/>
            </a:xfrm>
            <a:custGeom>
              <a:avLst/>
              <a:gdLst/>
              <a:ahLst/>
              <a:cxnLst/>
              <a:rect l="l" t="t" r="r" b="b"/>
              <a:pathLst>
                <a:path w="8256656" h="1292662" fill="norm" stroke="1" extrusionOk="0">
                  <a:moveTo>
                    <a:pt x="0" y="0"/>
                  </a:moveTo>
                  <a:lnTo>
                    <a:pt x="8256656" y="0"/>
                  </a:lnTo>
                  <a:lnTo>
                    <a:pt x="8256656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0" y="-38100"/>
              <a:ext cx="8256656" cy="1330762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marL="0" marR="0" indent="0" algn="l">
                <a:lnSpc>
                  <a:spcPts val="215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Hans" sz="2200" b="0" i="0" u="none" strike="noStrike" cap="none" spc="0">
                  <a:solidFill>
                    <a:srgbClr val="080300"/>
                  </a:solidFill>
                  <a:latin typeface="Open Sans"/>
                  <a:ea typeface="Open Sans"/>
                  <a:cs typeface="Open Sans"/>
                </a:rPr>
                <a:t>插入旅行、</a:t>
              </a:r>
              <a:r>
                <a:rPr lang="zh-Hans" sz="2200" b="0" i="0" u="none" strike="noStrike" cap="none" spc="0">
                  <a:solidFill>
                    <a:srgbClr val="080300"/>
                  </a:solidFill>
                  <a:latin typeface="Open Sans"/>
                  <a:ea typeface="Open Sans"/>
                  <a:cs typeface="Open Sans"/>
                </a:rPr>
                <a:t>日常生活或纪念日照片</a:t>
              </a:r>
              <a:endParaRPr lang="zh-Hans"/>
            </a:p>
          </p:txBody>
        </p:sp>
      </p:grpSp>
      <p:sp>
        <p:nvSpPr>
          <p:cNvPr id="1315378867" name="Freeform 24"/>
          <p:cNvSpPr/>
          <p:nvPr/>
        </p:nvSpPr>
        <p:spPr bwMode="auto">
          <a:xfrm rot="0" flipH="0" flipV="0">
            <a:off x="652989" y="5428560"/>
            <a:ext cx="447444" cy="463358"/>
          </a:xfrm>
          <a:custGeom>
            <a:avLst/>
            <a:gdLst/>
            <a:ahLst/>
            <a:cxnLst/>
            <a:rect l="l" t="t" r="r" b="b"/>
            <a:pathLst>
              <a:path w="447444" h="463358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0"/>
            <a:stretch/>
          </a:blipFill>
        </p:spPr>
      </p:sp>
      <p:grpSp>
        <p:nvGrpSpPr>
          <p:cNvPr id="769182008" name="Group 25"/>
          <p:cNvGrpSpPr/>
          <p:nvPr/>
        </p:nvGrpSpPr>
        <p:grpSpPr bwMode="auto">
          <a:xfrm rot="0">
            <a:off x="16665918" y="9186746"/>
            <a:ext cx="952952" cy="452398"/>
            <a:chOff x="0" y="0"/>
            <a:chExt cx="1270602" cy="603198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33888300" name="AutoShape 27"/>
          <p:cNvSpPr/>
          <p:nvPr/>
        </p:nvSpPr>
        <p:spPr bwMode="auto">
          <a:xfrm rot="5365545">
            <a:off x="10046445" y="7088048"/>
            <a:ext cx="3801654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30112823" name="Freeform 28"/>
          <p:cNvSpPr/>
          <p:nvPr/>
        </p:nvSpPr>
        <p:spPr bwMode="auto">
          <a:xfrm rot="0" flipH="0" flipV="0">
            <a:off x="12279364" y="2265192"/>
            <a:ext cx="5393571" cy="6714062"/>
          </a:xfrm>
          <a:custGeom>
            <a:avLst/>
            <a:gdLst/>
            <a:ahLst/>
            <a:cxnLst/>
            <a:rect l="l" t="t" r="r" b="b"/>
            <a:pathLst>
              <a:path w="5393571" h="6714062" fill="norm" stroke="1" extrusionOk="0">
                <a:moveTo>
                  <a:pt x="0" y="0"/>
                </a:moveTo>
                <a:lnTo>
                  <a:pt x="5393572" y="0"/>
                </a:lnTo>
                <a:lnTo>
                  <a:pt x="5393572" y="6714062"/>
                </a:lnTo>
                <a:lnTo>
                  <a:pt x="0" y="67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16443" r="0" b="718"/>
            <a:stretch/>
          </a:blipFill>
        </p:spPr>
      </p:sp>
      <p:grpSp>
        <p:nvGrpSpPr>
          <p:cNvPr id="632671708" name="Group 29"/>
          <p:cNvGrpSpPr/>
          <p:nvPr/>
        </p:nvGrpSpPr>
        <p:grpSpPr bwMode="auto">
          <a:xfrm rot="0">
            <a:off x="8804386" y="5356269"/>
            <a:ext cx="1060750" cy="3702825"/>
            <a:chOff x="0" y="0"/>
            <a:chExt cx="1414334" cy="4937100"/>
          </a:xfrm>
        </p:grpSpPr>
        <p:sp>
          <p:nvSpPr>
            <p:cNvPr id="30" name="Freeform 30"/>
            <p:cNvSpPr/>
            <p:nvPr/>
          </p:nvSpPr>
          <p:spPr bwMode="auto">
            <a:xfrm rot="0" flipH="0" flipV="0">
              <a:off x="0" y="0"/>
              <a:ext cx="1414272" cy="4937125"/>
            </a:xfrm>
            <a:custGeom>
              <a:avLst/>
              <a:gdLst/>
              <a:ahLst/>
              <a:cxnLst/>
              <a:rect l="l" t="t" r="r" b="b"/>
              <a:pathLst>
                <a:path w="1414272" h="4937125" fill="norm" stroke="1" extrusionOk="0">
                  <a:moveTo>
                    <a:pt x="0" y="0"/>
                  </a:moveTo>
                  <a:lnTo>
                    <a:pt x="1414272" y="0"/>
                  </a:lnTo>
                  <a:lnTo>
                    <a:pt x="1414272" y="4937125"/>
                  </a:lnTo>
                  <a:lnTo>
                    <a:pt x="0" y="4937125"/>
                  </a:lnTo>
                  <a:close/>
                </a:path>
              </a:pathLst>
            </a:custGeom>
            <a:solidFill>
              <a:srgbClr val="A57682"/>
            </a:solidFill>
          </p:spPr>
        </p:sp>
      </p:grpSp>
      <p:grpSp>
        <p:nvGrpSpPr>
          <p:cNvPr id="1315833763" name="Group 31"/>
          <p:cNvGrpSpPr/>
          <p:nvPr/>
        </p:nvGrpSpPr>
        <p:grpSpPr bwMode="auto">
          <a:xfrm rot="5400000">
            <a:off x="6913101" y="4308527"/>
            <a:ext cx="6354964" cy="3431930"/>
            <a:chOff x="0" y="0"/>
            <a:chExt cx="6354964" cy="343193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216477" y="142875"/>
              <a:ext cx="6138486" cy="3289055"/>
            </a:xfrm>
            <a:custGeom>
              <a:avLst/>
              <a:gdLst/>
              <a:ahLst/>
              <a:cxnLst/>
              <a:rect l="l" t="t" r="r" b="b"/>
              <a:pathLst>
                <a:path w="8184650" h="4385408" fill="norm" stroke="1" extrusionOk="0">
                  <a:moveTo>
                    <a:pt x="0" y="0"/>
                  </a:moveTo>
                  <a:lnTo>
                    <a:pt x="8184650" y="0"/>
                  </a:lnTo>
                  <a:lnTo>
                    <a:pt x="8184650" y="4385408"/>
                  </a:lnTo>
                  <a:lnTo>
                    <a:pt x="0" y="43854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0" y="0"/>
              <a:ext cx="6138486" cy="343193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Our</a:t>
              </a: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 Memories</a:t>
              </a:r>
              <a:endParaRPr/>
            </a:p>
          </p:txBody>
        </p:sp>
      </p:grpSp>
      <p:sp>
        <p:nvSpPr>
          <p:cNvPr id="1517902509" name="AutoShape 34"/>
          <p:cNvSpPr/>
          <p:nvPr/>
        </p:nvSpPr>
        <p:spPr bwMode="auto">
          <a:xfrm rot="5378325">
            <a:off x="-2577941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50939212" name="AutoShape 35"/>
          <p:cNvSpPr/>
          <p:nvPr/>
        </p:nvSpPr>
        <p:spPr bwMode="auto">
          <a:xfrm rot="5378325">
            <a:off x="14806146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20684514" name="TextBox 20"/>
          <p:cNvSpPr txBox="1"/>
          <p:nvPr/>
        </p:nvSpPr>
        <p:spPr bwMode="auto">
          <a:xfrm rot="0" flipH="0" flipV="0">
            <a:off x="876710" y="2265191"/>
            <a:ext cx="4611350" cy="5868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240"/>
              </a:lnSpc>
              <a:defRPr/>
            </a:pPr>
            <a:r>
              <a:rPr lang="zh-Hans" sz="4800" b="1">
                <a:solidFill>
                  <a:srgbClr val="080300"/>
                </a:solidFill>
                <a:latin typeface="Impact"/>
                <a:ea typeface="Impact"/>
                <a:cs typeface="Impact"/>
              </a:rPr>
              <a:t>我们的记忆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2BFC9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01923652" name="Group 2"/>
          <p:cNvGrpSpPr/>
          <p:nvPr/>
        </p:nvGrpSpPr>
        <p:grpSpPr bwMode="auto">
          <a:xfrm rot="0">
            <a:off x="16665918" y="9156266"/>
            <a:ext cx="952952" cy="452398"/>
            <a:chOff x="0" y="0"/>
            <a:chExt cx="1270602" cy="603198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80300"/>
            </a:solidFill>
          </p:spPr>
        </p:sp>
      </p:grpSp>
      <p:grpSp>
        <p:nvGrpSpPr>
          <p:cNvPr id="1460770859" name="Group 4"/>
          <p:cNvGrpSpPr/>
          <p:nvPr/>
        </p:nvGrpSpPr>
        <p:grpSpPr bwMode="auto">
          <a:xfrm rot="0">
            <a:off x="417777" y="8520957"/>
            <a:ext cx="1842975" cy="1373175"/>
            <a:chOff x="0" y="0"/>
            <a:chExt cx="2457300" cy="183090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4963" y="0"/>
                  </a:lnTo>
                  <a:lnTo>
                    <a:pt x="84963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080300"/>
            </a:solidFill>
          </p:spPr>
        </p:sp>
      </p:grpSp>
      <p:grpSp>
        <p:nvGrpSpPr>
          <p:cNvPr id="1478570283" name="Group 6"/>
          <p:cNvGrpSpPr/>
          <p:nvPr/>
        </p:nvGrpSpPr>
        <p:grpSpPr bwMode="auto">
          <a:xfrm rot="0">
            <a:off x="16027248" y="8520957"/>
            <a:ext cx="1842975" cy="1373175"/>
            <a:chOff x="0" y="0"/>
            <a:chExt cx="2457300" cy="18309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2360" y="0"/>
                  </a:lnTo>
                  <a:lnTo>
                    <a:pt x="2372360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080300"/>
            </a:solidFill>
          </p:spPr>
        </p:sp>
      </p:grpSp>
      <p:grpSp>
        <p:nvGrpSpPr>
          <p:cNvPr id="737850751" name="Group 8"/>
          <p:cNvGrpSpPr/>
          <p:nvPr/>
        </p:nvGrpSpPr>
        <p:grpSpPr bwMode="auto">
          <a:xfrm rot="0">
            <a:off x="417777" y="498069"/>
            <a:ext cx="1842975" cy="1373175"/>
            <a:chOff x="0" y="0"/>
            <a:chExt cx="2457300" cy="183090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4963" y="1830959"/>
                  </a:lnTo>
                  <a:lnTo>
                    <a:pt x="84963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0300"/>
            </a:solidFill>
          </p:spPr>
        </p:sp>
      </p:grpSp>
      <p:grpSp>
        <p:nvGrpSpPr>
          <p:cNvPr id="1845151093" name="Group 10"/>
          <p:cNvGrpSpPr/>
          <p:nvPr/>
        </p:nvGrpSpPr>
        <p:grpSpPr bwMode="auto">
          <a:xfrm rot="0">
            <a:off x="16027248" y="498069"/>
            <a:ext cx="1842975" cy="1373175"/>
            <a:chOff x="0" y="0"/>
            <a:chExt cx="2457300" cy="18309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2360" y="1830959"/>
                  </a:lnTo>
                  <a:lnTo>
                    <a:pt x="2372360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080300"/>
            </a:solidFill>
          </p:spPr>
        </p:sp>
      </p:grpSp>
      <p:sp>
        <p:nvSpPr>
          <p:cNvPr id="1008032920" name="Freeform 12"/>
          <p:cNvSpPr/>
          <p:nvPr/>
        </p:nvSpPr>
        <p:spPr bwMode="auto">
          <a:xfrm rot="0" flipH="0" flipV="0">
            <a:off x="3912630" y="4097050"/>
            <a:ext cx="2489928" cy="3710635"/>
          </a:xfrm>
          <a:custGeom>
            <a:avLst/>
            <a:gdLst/>
            <a:ahLst/>
            <a:cxnLst/>
            <a:rect l="l" t="t" r="r" b="b"/>
            <a:pathLst>
              <a:path w="2489928" h="3710635" fill="norm" stroke="1" extrusionOk="0">
                <a:moveTo>
                  <a:pt x="0" y="0"/>
                </a:moveTo>
                <a:lnTo>
                  <a:pt x="2489928" y="0"/>
                </a:lnTo>
                <a:lnTo>
                  <a:pt x="2489928" y="3710636"/>
                </a:lnTo>
                <a:lnTo>
                  <a:pt x="0" y="3710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414" r="0" b="414"/>
            <a:stretch/>
          </a:blipFill>
        </p:spPr>
      </p:sp>
      <p:grpSp>
        <p:nvGrpSpPr>
          <p:cNvPr id="691289950" name="Group 13"/>
          <p:cNvGrpSpPr/>
          <p:nvPr/>
        </p:nvGrpSpPr>
        <p:grpSpPr bwMode="auto">
          <a:xfrm rot="0">
            <a:off x="650649" y="6610416"/>
            <a:ext cx="2767254" cy="541800"/>
            <a:chOff x="0" y="0"/>
            <a:chExt cx="3689672" cy="7224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3689672" cy="722400"/>
            </a:xfrm>
            <a:custGeom>
              <a:avLst/>
              <a:gdLst/>
              <a:ahLst/>
              <a:cxnLst/>
              <a:rect l="l" t="t" r="r" b="b"/>
              <a:pathLst>
                <a:path w="3689672" h="722400" fill="norm" stroke="1" extrusionOk="0">
                  <a:moveTo>
                    <a:pt x="0" y="0"/>
                  </a:moveTo>
                  <a:lnTo>
                    <a:pt x="3689672" y="0"/>
                  </a:lnTo>
                  <a:lnTo>
                    <a:pt x="3689672" y="722400"/>
                  </a:lnTo>
                  <a:lnTo>
                    <a:pt x="0" y="722400"/>
                  </a:lnTo>
                  <a:close/>
                </a:path>
              </a:pathLst>
            </a:custGeom>
            <a:solidFill>
              <a:srgbClr val="D4484A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0" y="-66675"/>
              <a:ext cx="3689672" cy="78907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  <a:defRPr/>
              </a:pPr>
              <a:r>
                <a:rPr lang="en-US" sz="300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2021</a:t>
              </a:r>
              <a:endParaRPr/>
            </a:p>
          </p:txBody>
        </p:sp>
      </p:grpSp>
      <p:grpSp>
        <p:nvGrpSpPr>
          <p:cNvPr id="827424510" name="Group 16"/>
          <p:cNvGrpSpPr/>
          <p:nvPr/>
        </p:nvGrpSpPr>
        <p:grpSpPr bwMode="auto">
          <a:xfrm rot="0">
            <a:off x="3912630" y="3555250"/>
            <a:ext cx="2767254" cy="541800"/>
            <a:chOff x="0" y="0"/>
            <a:chExt cx="3689672" cy="722400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3689672" cy="722400"/>
            </a:xfrm>
            <a:custGeom>
              <a:avLst/>
              <a:gdLst/>
              <a:ahLst/>
              <a:cxnLst/>
              <a:rect l="l" t="t" r="r" b="b"/>
              <a:pathLst>
                <a:path w="3689672" h="722400" fill="norm" stroke="1" extrusionOk="0">
                  <a:moveTo>
                    <a:pt x="0" y="0"/>
                  </a:moveTo>
                  <a:lnTo>
                    <a:pt x="3689672" y="0"/>
                  </a:lnTo>
                  <a:lnTo>
                    <a:pt x="3689672" y="722400"/>
                  </a:lnTo>
                  <a:lnTo>
                    <a:pt x="0" y="722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0" y="-66675"/>
              <a:ext cx="3689672" cy="78907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  <a:defRPr/>
              </a:pPr>
              <a:r>
                <a:rPr lang="en-US" sz="300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2022</a:t>
              </a:r>
              <a:endParaRPr/>
            </a:p>
          </p:txBody>
        </p:sp>
      </p:grpSp>
      <p:sp>
        <p:nvSpPr>
          <p:cNvPr id="681503126" name="Freeform 19"/>
          <p:cNvSpPr/>
          <p:nvPr/>
        </p:nvSpPr>
        <p:spPr bwMode="auto">
          <a:xfrm rot="0" flipH="0" flipV="0">
            <a:off x="650649" y="2778266"/>
            <a:ext cx="2489928" cy="3710636"/>
          </a:xfrm>
          <a:custGeom>
            <a:avLst/>
            <a:gdLst/>
            <a:ahLst/>
            <a:cxnLst/>
            <a:rect l="l" t="t" r="r" b="b"/>
            <a:pathLst>
              <a:path w="2489928" h="3710636" fill="norm" stroke="1" extrusionOk="0">
                <a:moveTo>
                  <a:pt x="0" y="0"/>
                </a:moveTo>
                <a:lnTo>
                  <a:pt x="2489928" y="0"/>
                </a:lnTo>
                <a:lnTo>
                  <a:pt x="2489928" y="3710635"/>
                </a:lnTo>
                <a:lnTo>
                  <a:pt x="0" y="3710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18817" t="0" r="36406" b="0"/>
            <a:stretch/>
          </a:blipFill>
        </p:spPr>
      </p:sp>
      <p:sp>
        <p:nvSpPr>
          <p:cNvPr id="1322020457" name="Freeform 20"/>
          <p:cNvSpPr/>
          <p:nvPr/>
        </p:nvSpPr>
        <p:spPr bwMode="auto">
          <a:xfrm rot="0" flipH="0" flipV="0">
            <a:off x="14634435" y="3484490"/>
            <a:ext cx="2489928" cy="3710635"/>
          </a:xfrm>
          <a:custGeom>
            <a:avLst/>
            <a:gdLst/>
            <a:ahLst/>
            <a:cxnLst/>
            <a:rect l="l" t="t" r="r" b="b"/>
            <a:pathLst>
              <a:path w="2489928" h="3710635" fill="norm" stroke="1" extrusionOk="0">
                <a:moveTo>
                  <a:pt x="0" y="0"/>
                </a:moveTo>
                <a:lnTo>
                  <a:pt x="2489928" y="0"/>
                </a:lnTo>
                <a:lnTo>
                  <a:pt x="2489928" y="3710635"/>
                </a:lnTo>
                <a:lnTo>
                  <a:pt x="0" y="3710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260" t="0" r="260" b="0"/>
            <a:stretch/>
          </a:blipFill>
        </p:spPr>
      </p:sp>
      <p:grpSp>
        <p:nvGrpSpPr>
          <p:cNvPr id="1557519416" name="Group 21"/>
          <p:cNvGrpSpPr/>
          <p:nvPr/>
        </p:nvGrpSpPr>
        <p:grpSpPr bwMode="auto">
          <a:xfrm rot="0">
            <a:off x="11372454" y="5992222"/>
            <a:ext cx="2767254" cy="618194"/>
            <a:chOff x="0" y="0"/>
            <a:chExt cx="3689672" cy="824258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3689672" cy="824258"/>
            </a:xfrm>
            <a:custGeom>
              <a:avLst/>
              <a:gdLst/>
              <a:ahLst/>
              <a:cxnLst/>
              <a:rect l="l" t="t" r="r" b="b"/>
              <a:pathLst>
                <a:path w="3689672" h="824258" fill="norm" stroke="1" extrusionOk="0">
                  <a:moveTo>
                    <a:pt x="0" y="0"/>
                  </a:moveTo>
                  <a:lnTo>
                    <a:pt x="3689672" y="0"/>
                  </a:lnTo>
                  <a:lnTo>
                    <a:pt x="3689672" y="824258"/>
                  </a:lnTo>
                  <a:lnTo>
                    <a:pt x="0" y="8242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0" y="-66675"/>
              <a:ext cx="3689672" cy="890933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  <a:defRPr/>
              </a:pPr>
              <a:r>
                <a:rPr lang="en-US" sz="300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2023</a:t>
              </a:r>
              <a:endParaRPr/>
            </a:p>
          </p:txBody>
        </p:sp>
      </p:grpSp>
      <p:grpSp>
        <p:nvGrpSpPr>
          <p:cNvPr id="1936693476" name="Group 24"/>
          <p:cNvGrpSpPr/>
          <p:nvPr/>
        </p:nvGrpSpPr>
        <p:grpSpPr bwMode="auto">
          <a:xfrm rot="0">
            <a:off x="14643621" y="2942689"/>
            <a:ext cx="2767254" cy="541800"/>
            <a:chOff x="0" y="0"/>
            <a:chExt cx="3689672" cy="722400"/>
          </a:xfrm>
        </p:grpSpPr>
        <p:sp>
          <p:nvSpPr>
            <p:cNvPr id="25" name="Freeform 25"/>
            <p:cNvSpPr/>
            <p:nvPr/>
          </p:nvSpPr>
          <p:spPr bwMode="auto">
            <a:xfrm rot="0" flipH="0" flipV="0">
              <a:off x="0" y="0"/>
              <a:ext cx="3689672" cy="722400"/>
            </a:xfrm>
            <a:custGeom>
              <a:avLst/>
              <a:gdLst/>
              <a:ahLst/>
              <a:cxnLst/>
              <a:rect l="l" t="t" r="r" b="b"/>
              <a:pathLst>
                <a:path w="3689672" h="722400" fill="norm" stroke="1" extrusionOk="0">
                  <a:moveTo>
                    <a:pt x="0" y="0"/>
                  </a:moveTo>
                  <a:lnTo>
                    <a:pt x="3689672" y="0"/>
                  </a:lnTo>
                  <a:lnTo>
                    <a:pt x="3689672" y="722400"/>
                  </a:lnTo>
                  <a:lnTo>
                    <a:pt x="0" y="722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 bwMode="auto">
            <a:xfrm>
              <a:off x="0" y="-66675"/>
              <a:ext cx="3689672" cy="789075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  <a:defRPr/>
              </a:pPr>
              <a:r>
                <a:rPr lang="en-US" sz="3000">
                  <a:solidFill>
                    <a:srgbClr val="D4484A"/>
                  </a:solidFill>
                  <a:latin typeface="Impact"/>
                  <a:ea typeface="Impact"/>
                  <a:cs typeface="Impact"/>
                </a:rPr>
                <a:t>2024</a:t>
              </a:r>
              <a:endParaRPr/>
            </a:p>
          </p:txBody>
        </p:sp>
      </p:grpSp>
      <p:sp>
        <p:nvSpPr>
          <p:cNvPr id="249970067" name="Freeform 27"/>
          <p:cNvSpPr/>
          <p:nvPr/>
        </p:nvSpPr>
        <p:spPr bwMode="auto">
          <a:xfrm rot="0" flipH="0" flipV="0">
            <a:off x="11372454" y="2165704"/>
            <a:ext cx="2489928" cy="3710636"/>
          </a:xfrm>
          <a:custGeom>
            <a:avLst/>
            <a:gdLst/>
            <a:ahLst/>
            <a:cxnLst/>
            <a:rect l="l" t="t" r="r" b="b"/>
            <a:pathLst>
              <a:path w="2489928" h="3710636" fill="norm" stroke="1" extrusionOk="0">
                <a:moveTo>
                  <a:pt x="0" y="0"/>
                </a:moveTo>
                <a:lnTo>
                  <a:pt x="2489928" y="0"/>
                </a:lnTo>
                <a:lnTo>
                  <a:pt x="2489928" y="3710636"/>
                </a:lnTo>
                <a:lnTo>
                  <a:pt x="0" y="371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0" t="414" r="0" b="414"/>
            <a:stretch/>
          </a:blipFill>
        </p:spPr>
      </p:sp>
      <p:sp>
        <p:nvSpPr>
          <p:cNvPr id="656319285" name="AutoShape 28"/>
          <p:cNvSpPr/>
          <p:nvPr/>
        </p:nvSpPr>
        <p:spPr bwMode="auto">
          <a:xfrm rot="5376940">
            <a:off x="712957" y="4977170"/>
            <a:ext cx="5680209" cy="0"/>
          </a:xfrm>
          <a:prstGeom prst="line">
            <a:avLst/>
          </a:prstGeom>
          <a:ln w="19050" cap="rnd">
            <a:solidFill>
              <a:srgbClr val="A576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96381702" name="AutoShape 29"/>
          <p:cNvSpPr/>
          <p:nvPr/>
        </p:nvSpPr>
        <p:spPr bwMode="auto">
          <a:xfrm rot="5374151">
            <a:off x="11678293" y="4670890"/>
            <a:ext cx="5067664" cy="0"/>
          </a:xfrm>
          <a:prstGeom prst="line">
            <a:avLst/>
          </a:prstGeom>
          <a:ln w="19050" cap="rnd">
            <a:solidFill>
              <a:srgbClr val="A576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0422325" name="Freeform 30"/>
          <p:cNvSpPr/>
          <p:nvPr/>
        </p:nvSpPr>
        <p:spPr bwMode="auto">
          <a:xfrm rot="0" flipH="0" flipV="0">
            <a:off x="650649" y="1028700"/>
            <a:ext cx="447444" cy="463357"/>
          </a:xfrm>
          <a:custGeom>
            <a:avLst/>
            <a:gdLst/>
            <a:ahLst/>
            <a:cxnLst/>
            <a:rect l="l" t="t" r="r" b="b"/>
            <a:pathLst>
              <a:path w="447444" h="463357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 l="0" t="0" r="0" b="0"/>
            <a:stretch/>
          </a:blipFill>
        </p:spPr>
      </p:sp>
      <p:sp>
        <p:nvSpPr>
          <p:cNvPr id="1717516315" name="TextBox 36"/>
          <p:cNvSpPr txBox="1"/>
          <p:nvPr/>
        </p:nvSpPr>
        <p:spPr bwMode="auto">
          <a:xfrm rot="0" flipH="0" flipV="0">
            <a:off x="6933508" y="3696932"/>
            <a:ext cx="3699509" cy="64817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600"/>
              </a:lnSpc>
              <a:defRPr/>
            </a:pPr>
            <a:r>
              <a:rPr lang="zh-Hans" sz="4800" b="1">
                <a:solidFill>
                  <a:srgbClr val="2A1D17"/>
                </a:solidFill>
                <a:latin typeface="Impact"/>
                <a:ea typeface="Impact"/>
                <a:cs typeface="Impact"/>
              </a:rPr>
              <a:t>我们的回忆</a:t>
            </a:r>
            <a:endParaRPr lang="zh-Hans"/>
          </a:p>
        </p:txBody>
      </p:sp>
      <p:sp>
        <p:nvSpPr>
          <p:cNvPr id="803754706" name="TextBox 33"/>
          <p:cNvSpPr txBox="1"/>
          <p:nvPr/>
        </p:nvSpPr>
        <p:spPr bwMode="auto">
          <a:xfrm rot="0" flipH="0" flipV="0">
            <a:off x="6933509" y="4977169"/>
            <a:ext cx="3909620" cy="182906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254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1800" b="1">
                <a:solidFill>
                  <a:srgbClr val="000000"/>
                </a:solidFill>
                <a:latin typeface="Impact"/>
                <a:ea typeface="Impact"/>
                <a:cs typeface="Impact"/>
              </a:rPr>
              <a:t>一起走过的每一个瞬间，都是独一无二的回忆。无论是阳光下的欢笑，还是细雨中的呢喃，都镌刻在我们的故事里。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44713292" name="Group 2"/>
          <p:cNvGrpSpPr/>
          <p:nvPr/>
        </p:nvGrpSpPr>
        <p:grpSpPr bwMode="auto">
          <a:xfrm rot="0">
            <a:off x="599175" y="673447"/>
            <a:ext cx="17082710" cy="9043674"/>
            <a:chOff x="0" y="0"/>
            <a:chExt cx="22776946" cy="1205823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2776942" cy="12058269"/>
            </a:xfrm>
            <a:custGeom>
              <a:avLst/>
              <a:gdLst/>
              <a:ahLst/>
              <a:cxnLst/>
              <a:rect l="l" t="t" r="r" b="b"/>
              <a:pathLst>
                <a:path w="22776942" h="12058269" fill="norm" stroke="1" extrusionOk="0">
                  <a:moveTo>
                    <a:pt x="0" y="0"/>
                  </a:moveTo>
                  <a:lnTo>
                    <a:pt x="22776942" y="0"/>
                  </a:lnTo>
                  <a:lnTo>
                    <a:pt x="22776942" y="12058269"/>
                  </a:lnTo>
                  <a:lnTo>
                    <a:pt x="0" y="12058269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75062166" name="Group 4"/>
          <p:cNvGrpSpPr/>
          <p:nvPr/>
        </p:nvGrpSpPr>
        <p:grpSpPr bwMode="auto">
          <a:xfrm rot="0">
            <a:off x="11627886" y="3628037"/>
            <a:ext cx="919566" cy="5351220"/>
            <a:chOff x="0" y="0"/>
            <a:chExt cx="1226088" cy="713496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26058" cy="7134987"/>
            </a:xfrm>
            <a:custGeom>
              <a:avLst/>
              <a:gdLst/>
              <a:ahLst/>
              <a:cxnLst/>
              <a:rect l="l" t="t" r="r" b="b"/>
              <a:pathLst>
                <a:path w="1226058" h="7134987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7134987"/>
                  </a:lnTo>
                  <a:lnTo>
                    <a:pt x="0" y="7134987"/>
                  </a:lnTo>
                  <a:close/>
                </a:path>
              </a:pathLst>
            </a:custGeom>
            <a:solidFill>
              <a:srgbClr val="D4484A"/>
            </a:solidFill>
          </p:spPr>
        </p:sp>
      </p:grpSp>
      <p:grpSp>
        <p:nvGrpSpPr>
          <p:cNvPr id="1269009137" name="Group 6"/>
          <p:cNvGrpSpPr/>
          <p:nvPr/>
        </p:nvGrpSpPr>
        <p:grpSpPr bwMode="auto">
          <a:xfrm rot="0">
            <a:off x="408252" y="8511432"/>
            <a:ext cx="1862025" cy="1392225"/>
            <a:chOff x="0" y="0"/>
            <a:chExt cx="2482700" cy="18563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5344" y="0"/>
                  </a:lnTo>
                  <a:lnTo>
                    <a:pt x="85344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2482723" cy="1856232"/>
            </a:xfrm>
            <a:custGeom>
              <a:avLst/>
              <a:gdLst/>
              <a:ahLst/>
              <a:cxnLst/>
              <a:rect l="l" t="t" r="r" b="b"/>
              <a:pathLst>
                <a:path w="2482723" h="1856232" fill="norm" stroke="1" extrusionOk="0">
                  <a:moveTo>
                    <a:pt x="12700" y="0"/>
                  </a:moveTo>
                  <a:lnTo>
                    <a:pt x="98044" y="0"/>
                  </a:lnTo>
                  <a:cubicBezTo>
                    <a:pt x="105029" y="0"/>
                    <a:pt x="110744" y="5715"/>
                    <a:pt x="110744" y="12700"/>
                  </a:cubicBezTo>
                  <a:lnTo>
                    <a:pt x="110744" y="1758569"/>
                  </a:lnTo>
                  <a:lnTo>
                    <a:pt x="98044" y="1758569"/>
                  </a:lnTo>
                  <a:lnTo>
                    <a:pt x="98044" y="1745869"/>
                  </a:lnTo>
                  <a:lnTo>
                    <a:pt x="2470023" y="1745869"/>
                  </a:lnTo>
                  <a:cubicBezTo>
                    <a:pt x="2477008" y="1745869"/>
                    <a:pt x="2482723" y="1751584"/>
                    <a:pt x="2482723" y="1758569"/>
                  </a:cubicBezTo>
                  <a:lnTo>
                    <a:pt x="2482723" y="1843532"/>
                  </a:lnTo>
                  <a:cubicBezTo>
                    <a:pt x="2482723" y="1850517"/>
                    <a:pt x="2477008" y="1856232"/>
                    <a:pt x="2470023" y="1856232"/>
                  </a:cubicBezTo>
                  <a:lnTo>
                    <a:pt x="12700" y="1856232"/>
                  </a:lnTo>
                  <a:cubicBezTo>
                    <a:pt x="5715" y="1856232"/>
                    <a:pt x="0" y="1850517"/>
                    <a:pt x="0" y="184353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lnTo>
                    <a:pt x="2470023" y="1830959"/>
                  </a:ln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758696"/>
                  </a:lnTo>
                  <a:lnTo>
                    <a:pt x="2470023" y="1758696"/>
                  </a:lnTo>
                  <a:lnTo>
                    <a:pt x="2470023" y="1771396"/>
                  </a:lnTo>
                  <a:lnTo>
                    <a:pt x="98044" y="1771396"/>
                  </a:lnTo>
                  <a:cubicBezTo>
                    <a:pt x="91059" y="1771396"/>
                    <a:pt x="85344" y="1765681"/>
                    <a:pt x="85344" y="1758696"/>
                  </a:cubicBezTo>
                  <a:lnTo>
                    <a:pt x="85344" y="12700"/>
                  </a:lnTo>
                  <a:lnTo>
                    <a:pt x="98044" y="12700"/>
                  </a:lnTo>
                  <a:lnTo>
                    <a:pt x="9804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70500480" name="Group 9"/>
          <p:cNvGrpSpPr/>
          <p:nvPr/>
        </p:nvGrpSpPr>
        <p:grpSpPr bwMode="auto">
          <a:xfrm rot="0">
            <a:off x="16017723" y="8511432"/>
            <a:ext cx="1862025" cy="1392225"/>
            <a:chOff x="0" y="0"/>
            <a:chExt cx="2482700" cy="18563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1979" y="0"/>
                  </a:lnTo>
                  <a:lnTo>
                    <a:pt x="2371979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25400"/>
                  </a:moveTo>
                  <a:lnTo>
                    <a:pt x="2384679" y="25400"/>
                  </a:lnTo>
                  <a:lnTo>
                    <a:pt x="2384679" y="12700"/>
                  </a:lnTo>
                  <a:lnTo>
                    <a:pt x="2397379" y="12700"/>
                  </a:lnTo>
                  <a:lnTo>
                    <a:pt x="2397379" y="1758569"/>
                  </a:lnTo>
                  <a:cubicBezTo>
                    <a:pt x="2397379" y="1765554"/>
                    <a:pt x="2391664" y="1771269"/>
                    <a:pt x="2384679" y="1771269"/>
                  </a:cubicBezTo>
                  <a:lnTo>
                    <a:pt x="12700" y="1771269"/>
                  </a:lnTo>
                  <a:lnTo>
                    <a:pt x="12700" y="1758569"/>
                  </a:lnTo>
                  <a:lnTo>
                    <a:pt x="25400" y="1758569"/>
                  </a:lnTo>
                  <a:lnTo>
                    <a:pt x="25400" y="1843532"/>
                  </a:lnTo>
                  <a:lnTo>
                    <a:pt x="12700" y="1843532"/>
                  </a:lnTo>
                  <a:lnTo>
                    <a:pt x="12700" y="1830832"/>
                  </a:lnTo>
                  <a:lnTo>
                    <a:pt x="2470023" y="1830832"/>
                  </a:lnTo>
                  <a:lnTo>
                    <a:pt x="2470023" y="1843532"/>
                  </a:lnTo>
                  <a:lnTo>
                    <a:pt x="2457323" y="1843532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moveTo>
                    <a:pt x="2470023" y="0"/>
                  </a:move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lnTo>
                    <a:pt x="12700" y="1856359"/>
                  </a:lnTo>
                  <a:cubicBezTo>
                    <a:pt x="5715" y="1856359"/>
                    <a:pt x="0" y="1850644"/>
                    <a:pt x="0" y="1843659"/>
                  </a:cubicBezTo>
                  <a:lnTo>
                    <a:pt x="0" y="1758696"/>
                  </a:lnTo>
                  <a:cubicBezTo>
                    <a:pt x="0" y="1751711"/>
                    <a:pt x="5715" y="1745996"/>
                    <a:pt x="12700" y="1745996"/>
                  </a:cubicBezTo>
                  <a:lnTo>
                    <a:pt x="2384679" y="1745996"/>
                  </a:lnTo>
                  <a:lnTo>
                    <a:pt x="2384679" y="1758696"/>
                  </a:lnTo>
                  <a:lnTo>
                    <a:pt x="2371979" y="1758696"/>
                  </a:lnTo>
                  <a:lnTo>
                    <a:pt x="2371979" y="12700"/>
                  </a:lnTo>
                  <a:cubicBezTo>
                    <a:pt x="2371979" y="5715"/>
                    <a:pt x="2377694" y="0"/>
                    <a:pt x="2384679" y="0"/>
                  </a:cubicBezTo>
                  <a:lnTo>
                    <a:pt x="24700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351648253" name="Group 12"/>
          <p:cNvGrpSpPr/>
          <p:nvPr/>
        </p:nvGrpSpPr>
        <p:grpSpPr bwMode="auto">
          <a:xfrm rot="0">
            <a:off x="408252" y="488544"/>
            <a:ext cx="1862025" cy="1392225"/>
            <a:chOff x="0" y="0"/>
            <a:chExt cx="2482700" cy="18563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5344" y="1830959"/>
                  </a:lnTo>
                  <a:lnTo>
                    <a:pt x="85344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12700" y="1830959"/>
                  </a:moveTo>
                  <a:lnTo>
                    <a:pt x="98044" y="1830959"/>
                  </a:lnTo>
                  <a:lnTo>
                    <a:pt x="98044" y="1843659"/>
                  </a:lnTo>
                  <a:lnTo>
                    <a:pt x="85344" y="1843659"/>
                  </a:lnTo>
                  <a:lnTo>
                    <a:pt x="85344" y="97663"/>
                  </a:lnTo>
                  <a:cubicBezTo>
                    <a:pt x="85344" y="90678"/>
                    <a:pt x="91059" y="84963"/>
                    <a:pt x="98044" y="84963"/>
                  </a:cubicBezTo>
                  <a:lnTo>
                    <a:pt x="2470023" y="84963"/>
                  </a:lnTo>
                  <a:lnTo>
                    <a:pt x="2470023" y="97663"/>
                  </a:lnTo>
                  <a:lnTo>
                    <a:pt x="2457323" y="97663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moveTo>
                    <a:pt x="12700" y="1856359"/>
                  </a:moveTo>
                  <a:cubicBezTo>
                    <a:pt x="5715" y="1856359"/>
                    <a:pt x="0" y="1850644"/>
                    <a:pt x="0" y="184365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97663"/>
                  </a:lnTo>
                  <a:cubicBezTo>
                    <a:pt x="2482723" y="104648"/>
                    <a:pt x="2477008" y="110363"/>
                    <a:pt x="2470023" y="110363"/>
                  </a:cubicBezTo>
                  <a:lnTo>
                    <a:pt x="98044" y="110363"/>
                  </a:lnTo>
                  <a:lnTo>
                    <a:pt x="98044" y="97663"/>
                  </a:lnTo>
                  <a:lnTo>
                    <a:pt x="110744" y="97663"/>
                  </a:lnTo>
                  <a:lnTo>
                    <a:pt x="110744" y="1843659"/>
                  </a:lnTo>
                  <a:cubicBezTo>
                    <a:pt x="110744" y="1850644"/>
                    <a:pt x="105029" y="1856359"/>
                    <a:pt x="98044" y="1856359"/>
                  </a:cubicBezTo>
                  <a:lnTo>
                    <a:pt x="12700" y="18563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271874771" name="Group 15"/>
          <p:cNvGrpSpPr/>
          <p:nvPr/>
        </p:nvGrpSpPr>
        <p:grpSpPr bwMode="auto">
          <a:xfrm rot="0">
            <a:off x="16017723" y="488544"/>
            <a:ext cx="1862025" cy="1392225"/>
            <a:chOff x="0" y="0"/>
            <a:chExt cx="2482700" cy="18563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1979" y="1830959"/>
                  </a:lnTo>
                  <a:lnTo>
                    <a:pt x="2371979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1856359"/>
                  </a:moveTo>
                  <a:lnTo>
                    <a:pt x="2384679" y="1856359"/>
                  </a:lnTo>
                  <a:cubicBezTo>
                    <a:pt x="2377694" y="1856359"/>
                    <a:pt x="2371979" y="1850644"/>
                    <a:pt x="2371979" y="1843659"/>
                  </a:cubicBezTo>
                  <a:lnTo>
                    <a:pt x="2371979" y="97663"/>
                  </a:lnTo>
                  <a:lnTo>
                    <a:pt x="2384679" y="97663"/>
                  </a:lnTo>
                  <a:lnTo>
                    <a:pt x="2384679" y="110363"/>
                  </a:lnTo>
                  <a:lnTo>
                    <a:pt x="12700" y="110363"/>
                  </a:lnTo>
                  <a:cubicBezTo>
                    <a:pt x="5715" y="110363"/>
                    <a:pt x="0" y="104648"/>
                    <a:pt x="0" y="9766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moveTo>
                    <a:pt x="2470023" y="1830959"/>
                  </a:move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97663"/>
                  </a:lnTo>
                  <a:lnTo>
                    <a:pt x="12700" y="97663"/>
                  </a:lnTo>
                  <a:lnTo>
                    <a:pt x="12700" y="84963"/>
                  </a:lnTo>
                  <a:lnTo>
                    <a:pt x="2384679" y="84963"/>
                  </a:lnTo>
                  <a:cubicBezTo>
                    <a:pt x="2391664" y="84963"/>
                    <a:pt x="2397379" y="90678"/>
                    <a:pt x="2397379" y="97663"/>
                  </a:cubicBezTo>
                  <a:lnTo>
                    <a:pt x="2397379" y="1843659"/>
                  </a:lnTo>
                  <a:lnTo>
                    <a:pt x="2384679" y="1843659"/>
                  </a:lnTo>
                  <a:lnTo>
                    <a:pt x="2384679" y="1830959"/>
                  </a:lnTo>
                  <a:lnTo>
                    <a:pt x="2470023" y="18309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303644673" name="Group 21"/>
          <p:cNvGrpSpPr/>
          <p:nvPr/>
        </p:nvGrpSpPr>
        <p:grpSpPr bwMode="auto">
          <a:xfrm rot="0">
            <a:off x="876711" y="8089598"/>
            <a:ext cx="6192492" cy="969497"/>
            <a:chOff x="0" y="0"/>
            <a:chExt cx="8256656" cy="1292662"/>
          </a:xfrm>
        </p:grpSpPr>
        <p:sp>
          <p:nvSpPr>
            <p:cNvPr id="22" name="Freeform 22"/>
            <p:cNvSpPr/>
            <p:nvPr/>
          </p:nvSpPr>
          <p:spPr bwMode="auto">
            <a:xfrm rot="0" flipH="0" flipV="0">
              <a:off x="0" y="0"/>
              <a:ext cx="8256656" cy="1292662"/>
            </a:xfrm>
            <a:custGeom>
              <a:avLst/>
              <a:gdLst/>
              <a:ahLst/>
              <a:cxnLst/>
              <a:rect l="l" t="t" r="r" b="b"/>
              <a:pathLst>
                <a:path w="8256656" h="1292662" fill="norm" stroke="1" extrusionOk="0">
                  <a:moveTo>
                    <a:pt x="0" y="0"/>
                  </a:moveTo>
                  <a:lnTo>
                    <a:pt x="8256656" y="0"/>
                  </a:lnTo>
                  <a:lnTo>
                    <a:pt x="8256656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0" y="-38100"/>
              <a:ext cx="8256656" cy="1330762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marL="0" marR="0" indent="0" algn="l">
                <a:lnSpc>
                  <a:spcPts val="215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Hans" sz="2200" b="0" i="0" u="none" strike="noStrike" cap="none" spc="0">
                  <a:solidFill>
                    <a:srgbClr val="080300"/>
                  </a:solidFill>
                  <a:latin typeface="Open Sans"/>
                  <a:ea typeface="Open Sans"/>
                  <a:cs typeface="Open Sans"/>
                </a:rPr>
                <a:t>插入彼此照顾、温馨互动的照片</a:t>
              </a:r>
              <a:endParaRPr lang="zh-Hans"/>
            </a:p>
          </p:txBody>
        </p:sp>
      </p:grpSp>
      <p:sp>
        <p:nvSpPr>
          <p:cNvPr id="145220227" name="Freeform 24"/>
          <p:cNvSpPr/>
          <p:nvPr/>
        </p:nvSpPr>
        <p:spPr bwMode="auto">
          <a:xfrm rot="0" flipH="0" flipV="0">
            <a:off x="652989" y="5428560"/>
            <a:ext cx="447444" cy="463358"/>
          </a:xfrm>
          <a:custGeom>
            <a:avLst/>
            <a:gdLst/>
            <a:ahLst/>
            <a:cxnLst/>
            <a:rect l="l" t="t" r="r" b="b"/>
            <a:pathLst>
              <a:path w="447444" h="463358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0"/>
            <a:stretch/>
          </a:blipFill>
        </p:spPr>
      </p:sp>
      <p:grpSp>
        <p:nvGrpSpPr>
          <p:cNvPr id="1462548910" name="Group 25"/>
          <p:cNvGrpSpPr/>
          <p:nvPr/>
        </p:nvGrpSpPr>
        <p:grpSpPr bwMode="auto">
          <a:xfrm rot="0">
            <a:off x="16665918" y="9186746"/>
            <a:ext cx="952952" cy="452398"/>
            <a:chOff x="0" y="0"/>
            <a:chExt cx="1270602" cy="603198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05561296" name="AutoShape 27"/>
          <p:cNvSpPr/>
          <p:nvPr/>
        </p:nvSpPr>
        <p:spPr bwMode="auto">
          <a:xfrm rot="5365545">
            <a:off x="10046445" y="7088048"/>
            <a:ext cx="3801654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47010677" name="Freeform 28"/>
          <p:cNvSpPr/>
          <p:nvPr/>
        </p:nvSpPr>
        <p:spPr bwMode="auto">
          <a:xfrm rot="0" flipH="0" flipV="0">
            <a:off x="12279364" y="2265192"/>
            <a:ext cx="5393571" cy="6714062"/>
          </a:xfrm>
          <a:custGeom>
            <a:avLst/>
            <a:gdLst/>
            <a:ahLst/>
            <a:cxnLst/>
            <a:rect l="l" t="t" r="r" b="b"/>
            <a:pathLst>
              <a:path w="5393571" h="6714062" fill="norm" stroke="1" extrusionOk="0">
                <a:moveTo>
                  <a:pt x="0" y="0"/>
                </a:moveTo>
                <a:lnTo>
                  <a:pt x="5393572" y="0"/>
                </a:lnTo>
                <a:lnTo>
                  <a:pt x="5393572" y="6714062"/>
                </a:lnTo>
                <a:lnTo>
                  <a:pt x="0" y="67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16443" r="0" b="718"/>
            <a:stretch/>
          </a:blipFill>
        </p:spPr>
      </p:sp>
      <p:grpSp>
        <p:nvGrpSpPr>
          <p:cNvPr id="1997011575" name="Group 29"/>
          <p:cNvGrpSpPr/>
          <p:nvPr/>
        </p:nvGrpSpPr>
        <p:grpSpPr bwMode="auto">
          <a:xfrm rot="0">
            <a:off x="8804386" y="5356269"/>
            <a:ext cx="1060750" cy="3702825"/>
            <a:chOff x="0" y="0"/>
            <a:chExt cx="1414334" cy="4937100"/>
          </a:xfrm>
        </p:grpSpPr>
        <p:sp>
          <p:nvSpPr>
            <p:cNvPr id="30" name="Freeform 30"/>
            <p:cNvSpPr/>
            <p:nvPr/>
          </p:nvSpPr>
          <p:spPr bwMode="auto">
            <a:xfrm rot="0" flipH="0" flipV="0">
              <a:off x="0" y="0"/>
              <a:ext cx="1414272" cy="4937125"/>
            </a:xfrm>
            <a:custGeom>
              <a:avLst/>
              <a:gdLst/>
              <a:ahLst/>
              <a:cxnLst/>
              <a:rect l="l" t="t" r="r" b="b"/>
              <a:pathLst>
                <a:path w="1414272" h="4937125" fill="norm" stroke="1" extrusionOk="0">
                  <a:moveTo>
                    <a:pt x="0" y="0"/>
                  </a:moveTo>
                  <a:lnTo>
                    <a:pt x="1414272" y="0"/>
                  </a:lnTo>
                  <a:lnTo>
                    <a:pt x="1414272" y="4937125"/>
                  </a:lnTo>
                  <a:lnTo>
                    <a:pt x="0" y="4937125"/>
                  </a:lnTo>
                  <a:close/>
                </a:path>
              </a:pathLst>
            </a:custGeom>
            <a:solidFill>
              <a:srgbClr val="A57682"/>
            </a:solidFill>
          </p:spPr>
        </p:sp>
      </p:grpSp>
      <p:grpSp>
        <p:nvGrpSpPr>
          <p:cNvPr id="238692537" name="Group 31"/>
          <p:cNvGrpSpPr/>
          <p:nvPr/>
        </p:nvGrpSpPr>
        <p:grpSpPr bwMode="auto">
          <a:xfrm rot="5400000">
            <a:off x="6913101" y="4308527"/>
            <a:ext cx="6354964" cy="3431930"/>
            <a:chOff x="0" y="0"/>
            <a:chExt cx="6354964" cy="343193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216477" y="142875"/>
              <a:ext cx="6138486" cy="3289055"/>
            </a:xfrm>
            <a:custGeom>
              <a:avLst/>
              <a:gdLst/>
              <a:ahLst/>
              <a:cxnLst/>
              <a:rect l="l" t="t" r="r" b="b"/>
              <a:pathLst>
                <a:path w="8184650" h="4385408" fill="norm" stroke="1" extrusionOk="0">
                  <a:moveTo>
                    <a:pt x="0" y="0"/>
                  </a:moveTo>
                  <a:lnTo>
                    <a:pt x="8184650" y="0"/>
                  </a:lnTo>
                  <a:lnTo>
                    <a:pt x="8184650" y="4385408"/>
                  </a:lnTo>
                  <a:lnTo>
                    <a:pt x="0" y="43854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0" y="0"/>
              <a:ext cx="6138486" cy="343193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Our</a:t>
              </a: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 Journey Together</a:t>
              </a:r>
              <a:endParaRPr/>
            </a:p>
          </p:txBody>
        </p:sp>
      </p:grpSp>
      <p:sp>
        <p:nvSpPr>
          <p:cNvPr id="993966852" name="AutoShape 34"/>
          <p:cNvSpPr/>
          <p:nvPr/>
        </p:nvSpPr>
        <p:spPr bwMode="auto">
          <a:xfrm rot="5378325">
            <a:off x="-2577941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9822160" name="AutoShape 35"/>
          <p:cNvSpPr/>
          <p:nvPr/>
        </p:nvSpPr>
        <p:spPr bwMode="auto">
          <a:xfrm rot="5378325">
            <a:off x="14806146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0086750" name="TextBox 20"/>
          <p:cNvSpPr txBox="1"/>
          <p:nvPr/>
        </p:nvSpPr>
        <p:spPr bwMode="auto">
          <a:xfrm rot="0" flipH="0" flipV="0">
            <a:off x="876710" y="2265191"/>
            <a:ext cx="4611350" cy="5868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240"/>
              </a:lnSpc>
              <a:defRPr/>
            </a:pPr>
            <a:r>
              <a:rPr lang="zh-Hans" sz="4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我们的</a:t>
            </a:r>
            <a:r>
              <a:rPr sz="4800" b="1" i="0" u="none">
                <a:solidFill>
                  <a:schemeClr val="tx1"/>
                </a:solidFill>
                <a:latin typeface="宋体"/>
                <a:ea typeface="宋体"/>
                <a:cs typeface="宋体"/>
              </a:rPr>
              <a:t>共同旅程</a:t>
            </a:r>
            <a:endParaRPr sz="4800" b="1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24551804" name="Group 2"/>
          <p:cNvGrpSpPr/>
          <p:nvPr/>
        </p:nvGrpSpPr>
        <p:grpSpPr bwMode="auto">
          <a:xfrm rot="0">
            <a:off x="417773" y="498069"/>
            <a:ext cx="17452440" cy="9396062"/>
            <a:chOff x="0" y="0"/>
            <a:chExt cx="23269920" cy="1252808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3269829" cy="12528042"/>
            </a:xfrm>
            <a:custGeom>
              <a:avLst/>
              <a:gdLst/>
              <a:ahLst/>
              <a:cxnLst/>
              <a:rect l="l" t="t" r="r" b="b"/>
              <a:pathLst>
                <a:path w="23269829" h="12528042" fill="norm" stroke="1" extrusionOk="0">
                  <a:moveTo>
                    <a:pt x="0" y="6264021"/>
                  </a:moveTo>
                  <a:cubicBezTo>
                    <a:pt x="0" y="2804541"/>
                    <a:pt x="2804541" y="0"/>
                    <a:pt x="6264021" y="0"/>
                  </a:cubicBezTo>
                  <a:lnTo>
                    <a:pt x="17005808" y="0"/>
                  </a:lnTo>
                  <a:cubicBezTo>
                    <a:pt x="20465289" y="0"/>
                    <a:pt x="23269829" y="2804541"/>
                    <a:pt x="23269829" y="6264021"/>
                  </a:cubicBezTo>
                  <a:cubicBezTo>
                    <a:pt x="23269829" y="9723501"/>
                    <a:pt x="20465289" y="12528042"/>
                    <a:pt x="17005808" y="12528042"/>
                  </a:cubicBezTo>
                  <a:lnTo>
                    <a:pt x="6264021" y="12528042"/>
                  </a:lnTo>
                  <a:cubicBezTo>
                    <a:pt x="2804541" y="12528042"/>
                    <a:pt x="0" y="9723628"/>
                    <a:pt x="0" y="6264021"/>
                  </a:cubicBez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657888489" name="Group 4"/>
          <p:cNvGrpSpPr/>
          <p:nvPr/>
        </p:nvGrpSpPr>
        <p:grpSpPr bwMode="auto">
          <a:xfrm rot="0">
            <a:off x="16665918" y="9156266"/>
            <a:ext cx="952952" cy="452398"/>
            <a:chOff x="0" y="0"/>
            <a:chExt cx="1270602" cy="603198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513425224" name="Group 6"/>
          <p:cNvGrpSpPr/>
          <p:nvPr/>
        </p:nvGrpSpPr>
        <p:grpSpPr bwMode="auto">
          <a:xfrm rot="0">
            <a:off x="417777" y="8520957"/>
            <a:ext cx="1842975" cy="1373175"/>
            <a:chOff x="0" y="0"/>
            <a:chExt cx="2457300" cy="18309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4963" y="0"/>
                  </a:lnTo>
                  <a:lnTo>
                    <a:pt x="84963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26042131" name="Group 8"/>
          <p:cNvGrpSpPr/>
          <p:nvPr/>
        </p:nvGrpSpPr>
        <p:grpSpPr bwMode="auto">
          <a:xfrm rot="0">
            <a:off x="16027248" y="8520957"/>
            <a:ext cx="1842975" cy="1373175"/>
            <a:chOff x="0" y="0"/>
            <a:chExt cx="2457300" cy="1830900"/>
          </a:xfrm>
        </p:grpSpPr>
        <p:sp>
          <p:nvSpPr>
            <p:cNvPr id="9" name="Freeform 9"/>
            <p:cNvSpPr/>
            <p:nvPr/>
          </p:nvSpPr>
          <p:spPr bwMode="auto">
            <a:xfrm rot="0" flipH="0" flipV="0">
              <a:off x="0" y="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2360" y="0"/>
                  </a:lnTo>
                  <a:lnTo>
                    <a:pt x="2372360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55466048" name="Group 10"/>
          <p:cNvGrpSpPr/>
          <p:nvPr/>
        </p:nvGrpSpPr>
        <p:grpSpPr bwMode="auto">
          <a:xfrm rot="0">
            <a:off x="417777" y="498069"/>
            <a:ext cx="1842975" cy="1373175"/>
            <a:chOff x="0" y="0"/>
            <a:chExt cx="2457300" cy="1830900"/>
          </a:xfrm>
        </p:grpSpPr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4963" y="1830959"/>
                  </a:lnTo>
                  <a:lnTo>
                    <a:pt x="84963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503675893" name="Group 12"/>
          <p:cNvGrpSpPr/>
          <p:nvPr/>
        </p:nvGrpSpPr>
        <p:grpSpPr bwMode="auto">
          <a:xfrm rot="0">
            <a:off x="16027248" y="498069"/>
            <a:ext cx="1842975" cy="1373175"/>
            <a:chOff x="0" y="0"/>
            <a:chExt cx="2457300" cy="18309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2360" y="1830959"/>
                  </a:lnTo>
                  <a:lnTo>
                    <a:pt x="2372360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sp>
        <p:nvSpPr>
          <p:cNvPr id="1669388582" name="Freeform 14"/>
          <p:cNvSpPr/>
          <p:nvPr/>
        </p:nvSpPr>
        <p:spPr bwMode="auto">
          <a:xfrm rot="0" flipH="0" flipV="0">
            <a:off x="8159826" y="3573797"/>
            <a:ext cx="447444" cy="463357"/>
          </a:xfrm>
          <a:custGeom>
            <a:avLst/>
            <a:gdLst/>
            <a:ahLst/>
            <a:cxnLst/>
            <a:rect l="l" t="t" r="r" b="b"/>
            <a:pathLst>
              <a:path w="447444" h="463357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7"/>
                </a:lnTo>
                <a:lnTo>
                  <a:pt x="0" y="463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0"/>
            <a:stretch/>
          </a:blipFill>
        </p:spPr>
      </p:sp>
      <p:sp>
        <p:nvSpPr>
          <p:cNvPr id="509184192" name="Freeform 21"/>
          <p:cNvSpPr/>
          <p:nvPr/>
        </p:nvSpPr>
        <p:spPr bwMode="auto">
          <a:xfrm rot="0" flipH="0" flipV="0">
            <a:off x="8205726" y="4279082"/>
            <a:ext cx="2549922" cy="3187404"/>
          </a:xfrm>
          <a:custGeom>
            <a:avLst/>
            <a:gdLst/>
            <a:ahLst/>
            <a:cxnLst/>
            <a:rect l="l" t="t" r="r" b="b"/>
            <a:pathLst>
              <a:path w="2549922" h="3187404" fill="norm" stroke="1" extrusionOk="0">
                <a:moveTo>
                  <a:pt x="0" y="0"/>
                </a:moveTo>
                <a:lnTo>
                  <a:pt x="2549922" y="0"/>
                </a:lnTo>
                <a:lnTo>
                  <a:pt x="2549922" y="3187404"/>
                </a:lnTo>
                <a:lnTo>
                  <a:pt x="0" y="3187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8295" r="0" b="8295"/>
            <a:stretch/>
          </a:blipFill>
        </p:spPr>
      </p:sp>
      <p:sp>
        <p:nvSpPr>
          <p:cNvPr id="1990338286" name="Freeform 22"/>
          <p:cNvSpPr/>
          <p:nvPr/>
        </p:nvSpPr>
        <p:spPr bwMode="auto">
          <a:xfrm rot="0" flipH="0" flipV="0">
            <a:off x="13695573" y="4279082"/>
            <a:ext cx="2848100" cy="3187404"/>
          </a:xfrm>
          <a:custGeom>
            <a:avLst/>
            <a:gdLst/>
            <a:ahLst/>
            <a:cxnLst/>
            <a:rect l="l" t="t" r="r" b="b"/>
            <a:pathLst>
              <a:path w="2848100" h="3187404" fill="norm" stroke="1" extrusionOk="0">
                <a:moveTo>
                  <a:pt x="0" y="0"/>
                </a:moveTo>
                <a:lnTo>
                  <a:pt x="2848099" y="0"/>
                </a:lnTo>
                <a:lnTo>
                  <a:pt x="2848099" y="3187404"/>
                </a:lnTo>
                <a:lnTo>
                  <a:pt x="0" y="3187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20431" t="0" r="20430" b="0"/>
            <a:stretch/>
          </a:blipFill>
        </p:spPr>
      </p:sp>
      <p:sp>
        <p:nvSpPr>
          <p:cNvPr id="1935647269" name="Freeform 23"/>
          <p:cNvSpPr/>
          <p:nvPr/>
        </p:nvSpPr>
        <p:spPr bwMode="auto">
          <a:xfrm rot="0" flipH="0" flipV="0">
            <a:off x="10969051" y="4279082"/>
            <a:ext cx="2551340" cy="3187404"/>
          </a:xfrm>
          <a:custGeom>
            <a:avLst/>
            <a:gdLst/>
            <a:ahLst/>
            <a:cxnLst/>
            <a:rect l="l" t="t" r="r" b="b"/>
            <a:pathLst>
              <a:path w="2551340" h="3187404" fill="norm" stroke="1" extrusionOk="0">
                <a:moveTo>
                  <a:pt x="0" y="0"/>
                </a:moveTo>
                <a:lnTo>
                  <a:pt x="2551340" y="0"/>
                </a:lnTo>
                <a:lnTo>
                  <a:pt x="2551340" y="3187404"/>
                </a:lnTo>
                <a:lnTo>
                  <a:pt x="0" y="3187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23366" t="0" r="23366" b="0"/>
            <a:stretch/>
          </a:blipFill>
        </p:spPr>
      </p:sp>
      <p:sp>
        <p:nvSpPr>
          <p:cNvPr id="662452181" name="AutoShape 24"/>
          <p:cNvSpPr/>
          <p:nvPr/>
        </p:nvSpPr>
        <p:spPr bwMode="auto">
          <a:xfrm rot="10778700">
            <a:off x="1498220" y="5050059"/>
            <a:ext cx="6149628" cy="0"/>
          </a:xfrm>
          <a:prstGeom prst="line">
            <a:avLst/>
          </a:prstGeom>
          <a:ln w="19050" cap="rnd">
            <a:solidFill>
              <a:srgbClr val="A576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9240315" name="AutoShape 25"/>
          <p:cNvSpPr/>
          <p:nvPr/>
        </p:nvSpPr>
        <p:spPr bwMode="auto">
          <a:xfrm rot="10741611">
            <a:off x="5404550" y="4242066"/>
            <a:ext cx="2243401" cy="0"/>
          </a:xfrm>
          <a:prstGeom prst="line">
            <a:avLst/>
          </a:prstGeom>
          <a:ln w="19050" cap="rnd">
            <a:solidFill>
              <a:srgbClr val="A576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55896760" name="Group 26"/>
          <p:cNvGrpSpPr/>
          <p:nvPr/>
        </p:nvGrpSpPr>
        <p:grpSpPr bwMode="auto">
          <a:xfrm rot="0" flipH="0" flipV="0">
            <a:off x="1517329" y="4344849"/>
            <a:ext cx="6221565" cy="591122"/>
            <a:chOff x="0" y="0"/>
            <a:chExt cx="6221565" cy="591122"/>
          </a:xfrm>
        </p:grpSpPr>
        <p:sp>
          <p:nvSpPr>
            <p:cNvPr id="27" name="Freeform 27"/>
            <p:cNvSpPr/>
            <p:nvPr/>
          </p:nvSpPr>
          <p:spPr bwMode="auto">
            <a:xfrm rot="0" flipH="0" flipV="0">
              <a:off x="0" y="0"/>
              <a:ext cx="6221584" cy="591121"/>
            </a:xfrm>
            <a:custGeom>
              <a:avLst/>
              <a:gdLst/>
              <a:ahLst/>
              <a:cxnLst/>
              <a:rect l="l" t="t" r="r" b="b"/>
              <a:pathLst>
                <a:path w="8148574" h="788162" fill="norm" stroke="1" extrusionOk="0">
                  <a:moveTo>
                    <a:pt x="0" y="0"/>
                  </a:moveTo>
                  <a:lnTo>
                    <a:pt x="8148574" y="0"/>
                  </a:lnTo>
                  <a:lnTo>
                    <a:pt x="8148574" y="788162"/>
                  </a:lnTo>
                  <a:lnTo>
                    <a:pt x="0" y="788162"/>
                  </a:lnTo>
                  <a:close/>
                </a:path>
              </a:pathLst>
            </a:custGeom>
            <a:solidFill>
              <a:srgbClr val="080300"/>
            </a:solidFill>
          </p:spPr>
        </p:sp>
      </p:grpSp>
      <p:sp>
        <p:nvSpPr>
          <p:cNvPr id="1937032677" name="TextBox 31"/>
          <p:cNvSpPr txBox="1"/>
          <p:nvPr/>
        </p:nvSpPr>
        <p:spPr bwMode="auto">
          <a:xfrm rot="0">
            <a:off x="1138135" y="6231685"/>
            <a:ext cx="6600760" cy="123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  <a:spcBef>
                <a:spcPts val="0"/>
              </a:spcBef>
              <a:defRPr/>
            </a:pPr>
            <a:r>
              <a:rPr lang="en-US" sz="2000" b="0">
                <a:solidFill>
                  <a:srgbClr val="000000"/>
                </a:solidFill>
                <a:latin typeface="Impact"/>
                <a:ea typeface="Impact"/>
                <a:cs typeface="Impact"/>
              </a:rPr>
              <a:t>Love is not just about grand gestures; it's about being there for each other every single day. Thank you for making ordinary days feel so special.</a:t>
            </a:r>
            <a:endParaRPr sz="2000" b="0"/>
          </a:p>
        </p:txBody>
      </p:sp>
      <p:sp>
        <p:nvSpPr>
          <p:cNvPr id="609983657" name="TextBox 17"/>
          <p:cNvSpPr txBox="1"/>
          <p:nvPr/>
        </p:nvSpPr>
        <p:spPr bwMode="auto">
          <a:xfrm rot="0" flipH="0" flipV="0">
            <a:off x="543575" y="3480389"/>
            <a:ext cx="4737807" cy="6501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ts val="3600"/>
              </a:lnSpc>
              <a:defRPr/>
            </a:pPr>
            <a:r>
              <a:rPr lang="en-US" sz="3000">
                <a:solidFill>
                  <a:srgbClr val="D4484A"/>
                </a:solidFill>
                <a:latin typeface="Impact"/>
                <a:ea typeface="Impact"/>
                <a:cs typeface="Impact"/>
              </a:rPr>
              <a:t>Our</a:t>
            </a:r>
            <a:r>
              <a:rPr lang="en-US" sz="3000">
                <a:solidFill>
                  <a:srgbClr val="77907A"/>
                </a:solidFill>
                <a:latin typeface="Impact"/>
                <a:ea typeface="Impact"/>
                <a:cs typeface="Impact"/>
              </a:rPr>
              <a:t> </a:t>
            </a:r>
            <a:r>
              <a:rPr lang="en-US" sz="3000">
                <a:solidFill>
                  <a:srgbClr val="080300"/>
                </a:solidFill>
                <a:latin typeface="Impact"/>
                <a:ea typeface="Impact"/>
                <a:cs typeface="Impact"/>
              </a:rPr>
              <a:t>Journey</a:t>
            </a:r>
            <a:r>
              <a:rPr lang="en-US" sz="3000">
                <a:solidFill>
                  <a:srgbClr val="0E2CAB"/>
                </a:solidFill>
                <a:latin typeface="Impact"/>
                <a:ea typeface="Impact"/>
                <a:cs typeface="Impact"/>
              </a:rPr>
              <a:t> </a:t>
            </a:r>
            <a:r>
              <a:rPr lang="en-US" sz="3000">
                <a:solidFill>
                  <a:srgbClr val="D4484A"/>
                </a:solidFill>
                <a:latin typeface="Impact"/>
                <a:ea typeface="Impact"/>
                <a:cs typeface="Impact"/>
              </a:rPr>
              <a:t>Together</a:t>
            </a:r>
            <a:endParaRPr/>
          </a:p>
        </p:txBody>
      </p:sp>
      <p:sp>
        <p:nvSpPr>
          <p:cNvPr id="911761368" name="TextBox 30"/>
          <p:cNvSpPr txBox="1"/>
          <p:nvPr/>
        </p:nvSpPr>
        <p:spPr bwMode="auto">
          <a:xfrm rot="0" flipH="0" flipV="0">
            <a:off x="2618018" y="4279081"/>
            <a:ext cx="5120876" cy="84912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ts val="5040"/>
              </a:lnSpc>
              <a:defRPr/>
            </a:pPr>
            <a:r>
              <a:rPr lang="zh-Hans" sz="4200" b="1">
                <a:solidFill>
                  <a:srgbClr val="D4484A"/>
                </a:solidFill>
                <a:latin typeface="Impact"/>
                <a:ea typeface="Impact"/>
                <a:cs typeface="Impact"/>
              </a:rPr>
              <a:t>我们的陪伴</a:t>
            </a:r>
            <a:endParaRPr/>
          </a:p>
        </p:txBody>
      </p:sp>
      <p:sp>
        <p:nvSpPr>
          <p:cNvPr id="1186965086" name="TextBox 20"/>
          <p:cNvSpPr txBox="1"/>
          <p:nvPr/>
        </p:nvSpPr>
        <p:spPr bwMode="auto">
          <a:xfrm rot="0" flipH="0" flipV="0">
            <a:off x="1343685" y="5290835"/>
            <a:ext cx="6426927" cy="862956"/>
          </a:xfrm>
          <a:prstGeom prst="rect">
            <a:avLst/>
          </a:prstGeom>
          <a:grpFill/>
        </p:spPr>
        <p:txBody>
          <a:bodyPr lIns="0" tIns="0" rIns="0" bIns="0" rtlCol="0" anchor="t"/>
          <a:lstStyle/>
          <a:p>
            <a:pPr algn="r">
              <a:lnSpc>
                <a:spcPts val="282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2000">
                <a:solidFill>
                  <a:srgbClr val="080300"/>
                </a:solidFill>
                <a:latin typeface="思源宋体 CN Medium"/>
                <a:ea typeface="思源宋体 CN Medium"/>
                <a:cs typeface="思源宋体 CN Medium"/>
              </a:rPr>
              <a:t>爱情不只是浪漫的瞬间，更是日复一日的陪伴。</a:t>
            </a:r>
            <a:endParaRPr lang="zh-Hans" sz="2000">
              <a:solidFill>
                <a:srgbClr val="080300"/>
              </a:solidFill>
              <a:latin typeface="思源宋体 CN Medium"/>
              <a:cs typeface="思源宋体 CN Medium"/>
            </a:endParaRPr>
          </a:p>
          <a:p>
            <a:pPr algn="r">
              <a:lnSpc>
                <a:spcPts val="282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2000">
                <a:solidFill>
                  <a:srgbClr val="080300"/>
                </a:solidFill>
                <a:latin typeface="思源宋体 CN Medium"/>
                <a:ea typeface="思源宋体 CN Medium"/>
                <a:cs typeface="思源宋体 CN Medium"/>
              </a:rPr>
              <a:t>谢谢你，在平凡的日子里，让每一天都变得温暖而特别。</a:t>
            </a:r>
            <a:endParaRPr lang="zh-Han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0803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14979001" name="Group 2"/>
          <p:cNvGrpSpPr/>
          <p:nvPr/>
        </p:nvGrpSpPr>
        <p:grpSpPr bwMode="auto">
          <a:xfrm rot="0">
            <a:off x="599175" y="673447"/>
            <a:ext cx="17082710" cy="9043674"/>
            <a:chOff x="0" y="0"/>
            <a:chExt cx="22776946" cy="12058232"/>
          </a:xfrm>
        </p:grpSpPr>
        <p:sp>
          <p:nvSpPr>
            <p:cNvPr id="3" name="Freeform 3"/>
            <p:cNvSpPr/>
            <p:nvPr/>
          </p:nvSpPr>
          <p:spPr bwMode="auto">
            <a:xfrm rot="0" flipH="0" flipV="0">
              <a:off x="0" y="0"/>
              <a:ext cx="22776942" cy="12058269"/>
            </a:xfrm>
            <a:custGeom>
              <a:avLst/>
              <a:gdLst/>
              <a:ahLst/>
              <a:cxnLst/>
              <a:rect l="l" t="t" r="r" b="b"/>
              <a:pathLst>
                <a:path w="22776942" h="12058269" fill="norm" stroke="1" extrusionOk="0">
                  <a:moveTo>
                    <a:pt x="0" y="0"/>
                  </a:moveTo>
                  <a:lnTo>
                    <a:pt x="22776942" y="0"/>
                  </a:lnTo>
                  <a:lnTo>
                    <a:pt x="22776942" y="12058269"/>
                  </a:lnTo>
                  <a:lnTo>
                    <a:pt x="0" y="12058269"/>
                  </a:lnTo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2079581123" name="Group 4"/>
          <p:cNvGrpSpPr/>
          <p:nvPr/>
        </p:nvGrpSpPr>
        <p:grpSpPr bwMode="auto">
          <a:xfrm rot="0">
            <a:off x="11627886" y="3628037"/>
            <a:ext cx="919566" cy="5351220"/>
            <a:chOff x="0" y="0"/>
            <a:chExt cx="1226088" cy="7134960"/>
          </a:xfrm>
        </p:grpSpPr>
        <p:sp>
          <p:nvSpPr>
            <p:cNvPr id="5" name="Freeform 5"/>
            <p:cNvSpPr/>
            <p:nvPr/>
          </p:nvSpPr>
          <p:spPr bwMode="auto">
            <a:xfrm rot="0" flipH="0" flipV="0">
              <a:off x="0" y="0"/>
              <a:ext cx="1226058" cy="7134987"/>
            </a:xfrm>
            <a:custGeom>
              <a:avLst/>
              <a:gdLst/>
              <a:ahLst/>
              <a:cxnLst/>
              <a:rect l="l" t="t" r="r" b="b"/>
              <a:pathLst>
                <a:path w="1226058" h="7134987" fill="norm" stroke="1" extrusionOk="0">
                  <a:moveTo>
                    <a:pt x="0" y="0"/>
                  </a:moveTo>
                  <a:lnTo>
                    <a:pt x="1226058" y="0"/>
                  </a:lnTo>
                  <a:lnTo>
                    <a:pt x="1226058" y="7134987"/>
                  </a:lnTo>
                  <a:lnTo>
                    <a:pt x="0" y="7134987"/>
                  </a:lnTo>
                  <a:close/>
                </a:path>
              </a:pathLst>
            </a:custGeom>
            <a:solidFill>
              <a:srgbClr val="D4484A"/>
            </a:solidFill>
          </p:spPr>
        </p:sp>
      </p:grpSp>
      <p:grpSp>
        <p:nvGrpSpPr>
          <p:cNvPr id="1676105279" name="Group 6"/>
          <p:cNvGrpSpPr/>
          <p:nvPr/>
        </p:nvGrpSpPr>
        <p:grpSpPr bwMode="auto">
          <a:xfrm rot="0">
            <a:off x="408252" y="8511432"/>
            <a:ext cx="1862025" cy="1392225"/>
            <a:chOff x="0" y="0"/>
            <a:chExt cx="2482700" cy="18563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0" y="0"/>
                  </a:moveTo>
                  <a:lnTo>
                    <a:pt x="85344" y="0"/>
                  </a:lnTo>
                  <a:lnTo>
                    <a:pt x="85344" y="1745869"/>
                  </a:lnTo>
                  <a:lnTo>
                    <a:pt x="2457323" y="1745869"/>
                  </a:lnTo>
                  <a:lnTo>
                    <a:pt x="2457323" y="1830832"/>
                  </a:lnTo>
                  <a:lnTo>
                    <a:pt x="0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2482723" cy="1856232"/>
            </a:xfrm>
            <a:custGeom>
              <a:avLst/>
              <a:gdLst/>
              <a:ahLst/>
              <a:cxnLst/>
              <a:rect l="l" t="t" r="r" b="b"/>
              <a:pathLst>
                <a:path w="2482723" h="1856232" fill="norm" stroke="1" extrusionOk="0">
                  <a:moveTo>
                    <a:pt x="12700" y="0"/>
                  </a:moveTo>
                  <a:lnTo>
                    <a:pt x="98044" y="0"/>
                  </a:lnTo>
                  <a:cubicBezTo>
                    <a:pt x="105029" y="0"/>
                    <a:pt x="110744" y="5715"/>
                    <a:pt x="110744" y="12700"/>
                  </a:cubicBezTo>
                  <a:lnTo>
                    <a:pt x="110744" y="1758569"/>
                  </a:lnTo>
                  <a:lnTo>
                    <a:pt x="98044" y="1758569"/>
                  </a:lnTo>
                  <a:lnTo>
                    <a:pt x="98044" y="1745869"/>
                  </a:lnTo>
                  <a:lnTo>
                    <a:pt x="2470023" y="1745869"/>
                  </a:lnTo>
                  <a:cubicBezTo>
                    <a:pt x="2477008" y="1745869"/>
                    <a:pt x="2482723" y="1751584"/>
                    <a:pt x="2482723" y="1758569"/>
                  </a:cubicBezTo>
                  <a:lnTo>
                    <a:pt x="2482723" y="1843532"/>
                  </a:lnTo>
                  <a:cubicBezTo>
                    <a:pt x="2482723" y="1850517"/>
                    <a:pt x="2477008" y="1856232"/>
                    <a:pt x="2470023" y="1856232"/>
                  </a:cubicBezTo>
                  <a:lnTo>
                    <a:pt x="12700" y="1856232"/>
                  </a:lnTo>
                  <a:cubicBezTo>
                    <a:pt x="5715" y="1856232"/>
                    <a:pt x="0" y="1850517"/>
                    <a:pt x="0" y="184353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lnTo>
                    <a:pt x="2470023" y="1830959"/>
                  </a:ln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758696"/>
                  </a:lnTo>
                  <a:lnTo>
                    <a:pt x="2470023" y="1758696"/>
                  </a:lnTo>
                  <a:lnTo>
                    <a:pt x="2470023" y="1771396"/>
                  </a:lnTo>
                  <a:lnTo>
                    <a:pt x="98044" y="1771396"/>
                  </a:lnTo>
                  <a:cubicBezTo>
                    <a:pt x="91059" y="1771396"/>
                    <a:pt x="85344" y="1765681"/>
                    <a:pt x="85344" y="1758696"/>
                  </a:cubicBezTo>
                  <a:lnTo>
                    <a:pt x="85344" y="12700"/>
                  </a:lnTo>
                  <a:lnTo>
                    <a:pt x="98044" y="12700"/>
                  </a:lnTo>
                  <a:lnTo>
                    <a:pt x="9804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1858001041" name="Group 9"/>
          <p:cNvGrpSpPr/>
          <p:nvPr/>
        </p:nvGrpSpPr>
        <p:grpSpPr bwMode="auto">
          <a:xfrm rot="0">
            <a:off x="16017723" y="8511432"/>
            <a:ext cx="1862025" cy="1392225"/>
            <a:chOff x="0" y="0"/>
            <a:chExt cx="2482700" cy="18563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12700" y="12700"/>
              <a:ext cx="2457323" cy="1830832"/>
            </a:xfrm>
            <a:custGeom>
              <a:avLst/>
              <a:gdLst/>
              <a:ahLst/>
              <a:cxnLst/>
              <a:rect l="l" t="t" r="r" b="b"/>
              <a:pathLst>
                <a:path w="2457323" h="1830832" fill="norm" stroke="1" extrusionOk="0">
                  <a:moveTo>
                    <a:pt x="2457323" y="0"/>
                  </a:moveTo>
                  <a:lnTo>
                    <a:pt x="2371979" y="0"/>
                  </a:lnTo>
                  <a:lnTo>
                    <a:pt x="2371979" y="1745869"/>
                  </a:lnTo>
                  <a:lnTo>
                    <a:pt x="0" y="1745869"/>
                  </a:lnTo>
                  <a:lnTo>
                    <a:pt x="0" y="1830832"/>
                  </a:lnTo>
                  <a:lnTo>
                    <a:pt x="2457323" y="1830832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1" name="Freeform 11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25400"/>
                  </a:moveTo>
                  <a:lnTo>
                    <a:pt x="2384679" y="25400"/>
                  </a:lnTo>
                  <a:lnTo>
                    <a:pt x="2384679" y="12700"/>
                  </a:lnTo>
                  <a:lnTo>
                    <a:pt x="2397379" y="12700"/>
                  </a:lnTo>
                  <a:lnTo>
                    <a:pt x="2397379" y="1758569"/>
                  </a:lnTo>
                  <a:cubicBezTo>
                    <a:pt x="2397379" y="1765554"/>
                    <a:pt x="2391664" y="1771269"/>
                    <a:pt x="2384679" y="1771269"/>
                  </a:cubicBezTo>
                  <a:lnTo>
                    <a:pt x="12700" y="1771269"/>
                  </a:lnTo>
                  <a:lnTo>
                    <a:pt x="12700" y="1758569"/>
                  </a:lnTo>
                  <a:lnTo>
                    <a:pt x="25400" y="1758569"/>
                  </a:lnTo>
                  <a:lnTo>
                    <a:pt x="25400" y="1843532"/>
                  </a:lnTo>
                  <a:lnTo>
                    <a:pt x="12700" y="1843532"/>
                  </a:lnTo>
                  <a:lnTo>
                    <a:pt x="12700" y="1830832"/>
                  </a:lnTo>
                  <a:lnTo>
                    <a:pt x="2470023" y="1830832"/>
                  </a:lnTo>
                  <a:lnTo>
                    <a:pt x="2470023" y="1843532"/>
                  </a:lnTo>
                  <a:lnTo>
                    <a:pt x="2457323" y="1843532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moveTo>
                    <a:pt x="2470023" y="0"/>
                  </a:move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lnTo>
                    <a:pt x="12700" y="1856359"/>
                  </a:lnTo>
                  <a:cubicBezTo>
                    <a:pt x="5715" y="1856359"/>
                    <a:pt x="0" y="1850644"/>
                    <a:pt x="0" y="1843659"/>
                  </a:cubicBezTo>
                  <a:lnTo>
                    <a:pt x="0" y="1758696"/>
                  </a:lnTo>
                  <a:cubicBezTo>
                    <a:pt x="0" y="1751711"/>
                    <a:pt x="5715" y="1745996"/>
                    <a:pt x="12700" y="1745996"/>
                  </a:cubicBezTo>
                  <a:lnTo>
                    <a:pt x="2384679" y="1745996"/>
                  </a:lnTo>
                  <a:lnTo>
                    <a:pt x="2384679" y="1758696"/>
                  </a:lnTo>
                  <a:lnTo>
                    <a:pt x="2371979" y="1758696"/>
                  </a:lnTo>
                  <a:lnTo>
                    <a:pt x="2371979" y="12700"/>
                  </a:lnTo>
                  <a:cubicBezTo>
                    <a:pt x="2371979" y="5715"/>
                    <a:pt x="2377694" y="0"/>
                    <a:pt x="2384679" y="0"/>
                  </a:cubicBezTo>
                  <a:lnTo>
                    <a:pt x="24700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391133300" name="Group 12"/>
          <p:cNvGrpSpPr/>
          <p:nvPr/>
        </p:nvGrpSpPr>
        <p:grpSpPr bwMode="auto">
          <a:xfrm rot="0">
            <a:off x="408252" y="488544"/>
            <a:ext cx="1862025" cy="1392225"/>
            <a:chOff x="0" y="0"/>
            <a:chExt cx="2482700" cy="18563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0" y="1830959"/>
                  </a:moveTo>
                  <a:lnTo>
                    <a:pt x="85344" y="1830959"/>
                  </a:lnTo>
                  <a:lnTo>
                    <a:pt x="85344" y="84963"/>
                  </a:lnTo>
                  <a:lnTo>
                    <a:pt x="2457323" y="84963"/>
                  </a:lnTo>
                  <a:lnTo>
                    <a:pt x="24573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12700" y="1830959"/>
                  </a:moveTo>
                  <a:lnTo>
                    <a:pt x="98044" y="1830959"/>
                  </a:lnTo>
                  <a:lnTo>
                    <a:pt x="98044" y="1843659"/>
                  </a:lnTo>
                  <a:lnTo>
                    <a:pt x="85344" y="1843659"/>
                  </a:lnTo>
                  <a:lnTo>
                    <a:pt x="85344" y="97663"/>
                  </a:lnTo>
                  <a:cubicBezTo>
                    <a:pt x="85344" y="90678"/>
                    <a:pt x="91059" y="84963"/>
                    <a:pt x="98044" y="84963"/>
                  </a:cubicBezTo>
                  <a:lnTo>
                    <a:pt x="2470023" y="84963"/>
                  </a:lnTo>
                  <a:lnTo>
                    <a:pt x="2470023" y="97663"/>
                  </a:lnTo>
                  <a:lnTo>
                    <a:pt x="2457323" y="97663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1843659"/>
                  </a:lnTo>
                  <a:lnTo>
                    <a:pt x="12700" y="1843659"/>
                  </a:lnTo>
                  <a:lnTo>
                    <a:pt x="12700" y="1830959"/>
                  </a:lnTo>
                  <a:moveTo>
                    <a:pt x="12700" y="1856359"/>
                  </a:moveTo>
                  <a:cubicBezTo>
                    <a:pt x="5715" y="1856359"/>
                    <a:pt x="0" y="1850644"/>
                    <a:pt x="0" y="184365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97663"/>
                  </a:lnTo>
                  <a:cubicBezTo>
                    <a:pt x="2482723" y="104648"/>
                    <a:pt x="2477008" y="110363"/>
                    <a:pt x="2470023" y="110363"/>
                  </a:cubicBezTo>
                  <a:lnTo>
                    <a:pt x="98044" y="110363"/>
                  </a:lnTo>
                  <a:lnTo>
                    <a:pt x="98044" y="97663"/>
                  </a:lnTo>
                  <a:lnTo>
                    <a:pt x="110744" y="97663"/>
                  </a:lnTo>
                  <a:lnTo>
                    <a:pt x="110744" y="1843659"/>
                  </a:lnTo>
                  <a:cubicBezTo>
                    <a:pt x="110744" y="1850644"/>
                    <a:pt x="105029" y="1856359"/>
                    <a:pt x="98044" y="1856359"/>
                  </a:cubicBezTo>
                  <a:lnTo>
                    <a:pt x="12700" y="18563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grpSp>
        <p:nvGrpSpPr>
          <p:cNvPr id="438721550" name="Group 15"/>
          <p:cNvGrpSpPr/>
          <p:nvPr/>
        </p:nvGrpSpPr>
        <p:grpSpPr bwMode="auto">
          <a:xfrm rot="0">
            <a:off x="16017723" y="488544"/>
            <a:ext cx="1862025" cy="1392225"/>
            <a:chOff x="0" y="0"/>
            <a:chExt cx="2482700" cy="18563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12700" y="12700"/>
              <a:ext cx="2457323" cy="1830959"/>
            </a:xfrm>
            <a:custGeom>
              <a:avLst/>
              <a:gdLst/>
              <a:ahLst/>
              <a:cxnLst/>
              <a:rect l="l" t="t" r="r" b="b"/>
              <a:pathLst>
                <a:path w="2457323" h="1830959" fill="norm" stroke="1" extrusionOk="0">
                  <a:moveTo>
                    <a:pt x="2457323" y="1830959"/>
                  </a:moveTo>
                  <a:lnTo>
                    <a:pt x="2371979" y="1830959"/>
                  </a:lnTo>
                  <a:lnTo>
                    <a:pt x="2371979" y="84963"/>
                  </a:lnTo>
                  <a:lnTo>
                    <a:pt x="0" y="84963"/>
                  </a:lnTo>
                  <a:lnTo>
                    <a:pt x="0" y="0"/>
                  </a:lnTo>
                  <a:lnTo>
                    <a:pt x="2457323" y="0"/>
                  </a:lnTo>
                  <a:close/>
                </a:path>
              </a:pathLst>
            </a:custGeom>
            <a:solidFill>
              <a:srgbClr val="F2BFC9"/>
            </a:solidFill>
          </p:spPr>
        </p:sp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2482723" cy="1856359"/>
            </a:xfrm>
            <a:custGeom>
              <a:avLst/>
              <a:gdLst/>
              <a:ahLst/>
              <a:cxnLst/>
              <a:rect l="l" t="t" r="r" b="b"/>
              <a:pathLst>
                <a:path w="2482723" h="1856359" fill="norm" stroke="1" extrusionOk="0">
                  <a:moveTo>
                    <a:pt x="2470023" y="1856359"/>
                  </a:moveTo>
                  <a:lnTo>
                    <a:pt x="2384679" y="1856359"/>
                  </a:lnTo>
                  <a:cubicBezTo>
                    <a:pt x="2377694" y="1856359"/>
                    <a:pt x="2371979" y="1850644"/>
                    <a:pt x="2371979" y="1843659"/>
                  </a:cubicBezTo>
                  <a:lnTo>
                    <a:pt x="2371979" y="97663"/>
                  </a:lnTo>
                  <a:lnTo>
                    <a:pt x="2384679" y="97663"/>
                  </a:lnTo>
                  <a:lnTo>
                    <a:pt x="2384679" y="110363"/>
                  </a:lnTo>
                  <a:lnTo>
                    <a:pt x="12700" y="110363"/>
                  </a:lnTo>
                  <a:cubicBezTo>
                    <a:pt x="5715" y="110363"/>
                    <a:pt x="0" y="104648"/>
                    <a:pt x="0" y="9766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2470023" y="0"/>
                  </a:lnTo>
                  <a:cubicBezTo>
                    <a:pt x="2477008" y="0"/>
                    <a:pt x="2482723" y="5715"/>
                    <a:pt x="2482723" y="12700"/>
                  </a:cubicBezTo>
                  <a:lnTo>
                    <a:pt x="2482723" y="1843659"/>
                  </a:lnTo>
                  <a:cubicBezTo>
                    <a:pt x="2482723" y="1850644"/>
                    <a:pt x="2477008" y="1856359"/>
                    <a:pt x="2470023" y="1856359"/>
                  </a:cubicBezTo>
                  <a:moveTo>
                    <a:pt x="2470023" y="1830959"/>
                  </a:moveTo>
                  <a:lnTo>
                    <a:pt x="2470023" y="1843659"/>
                  </a:lnTo>
                  <a:lnTo>
                    <a:pt x="2457323" y="1843659"/>
                  </a:lnTo>
                  <a:lnTo>
                    <a:pt x="2457323" y="12700"/>
                  </a:lnTo>
                  <a:lnTo>
                    <a:pt x="2470023" y="12700"/>
                  </a:lnTo>
                  <a:lnTo>
                    <a:pt x="2470023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97663"/>
                  </a:lnTo>
                  <a:lnTo>
                    <a:pt x="12700" y="97663"/>
                  </a:lnTo>
                  <a:lnTo>
                    <a:pt x="12700" y="84963"/>
                  </a:lnTo>
                  <a:lnTo>
                    <a:pt x="2384679" y="84963"/>
                  </a:lnTo>
                  <a:cubicBezTo>
                    <a:pt x="2391664" y="84963"/>
                    <a:pt x="2397379" y="90678"/>
                    <a:pt x="2397379" y="97663"/>
                  </a:cubicBezTo>
                  <a:lnTo>
                    <a:pt x="2397379" y="1843659"/>
                  </a:lnTo>
                  <a:lnTo>
                    <a:pt x="2384679" y="1843659"/>
                  </a:lnTo>
                  <a:lnTo>
                    <a:pt x="2384679" y="1830959"/>
                  </a:lnTo>
                  <a:lnTo>
                    <a:pt x="2470023" y="1830959"/>
                  </a:lnTo>
                  <a:close/>
                </a:path>
              </a:pathLst>
            </a:custGeom>
            <a:solidFill>
              <a:srgbClr val="F2BFC9"/>
            </a:solidFill>
          </p:spPr>
        </p:sp>
      </p:grpSp>
      <p:sp>
        <p:nvSpPr>
          <p:cNvPr id="1989767101" name="Freeform 24"/>
          <p:cNvSpPr/>
          <p:nvPr/>
        </p:nvSpPr>
        <p:spPr bwMode="auto">
          <a:xfrm rot="0" flipH="0" flipV="0">
            <a:off x="652989" y="5428560"/>
            <a:ext cx="447444" cy="463358"/>
          </a:xfrm>
          <a:custGeom>
            <a:avLst/>
            <a:gdLst/>
            <a:ahLst/>
            <a:cxnLst/>
            <a:rect l="l" t="t" r="r" b="b"/>
            <a:pathLst>
              <a:path w="447444" h="463358" fill="norm" stroke="1" extrusionOk="0">
                <a:moveTo>
                  <a:pt x="0" y="0"/>
                </a:moveTo>
                <a:lnTo>
                  <a:pt x="447444" y="0"/>
                </a:lnTo>
                <a:lnTo>
                  <a:pt x="447444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0"/>
            <a:stretch/>
          </a:blipFill>
        </p:spPr>
      </p:sp>
      <p:grpSp>
        <p:nvGrpSpPr>
          <p:cNvPr id="44686646" name="Group 25"/>
          <p:cNvGrpSpPr/>
          <p:nvPr/>
        </p:nvGrpSpPr>
        <p:grpSpPr bwMode="auto">
          <a:xfrm rot="0">
            <a:off x="16665918" y="9186746"/>
            <a:ext cx="952952" cy="452398"/>
            <a:chOff x="0" y="0"/>
            <a:chExt cx="1270602" cy="603198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1270635" cy="603250"/>
            </a:xfrm>
            <a:custGeom>
              <a:avLst/>
              <a:gdLst/>
              <a:ahLst/>
              <a:cxnLst/>
              <a:rect l="l" t="t" r="r" b="b"/>
              <a:pathLst>
                <a:path w="1270635" h="603250" fill="norm" stroke="1" extrusionOk="0">
                  <a:moveTo>
                    <a:pt x="0" y="110871"/>
                  </a:moveTo>
                  <a:cubicBezTo>
                    <a:pt x="0" y="49657"/>
                    <a:pt x="49657" y="0"/>
                    <a:pt x="110871" y="0"/>
                  </a:cubicBezTo>
                  <a:lnTo>
                    <a:pt x="1159764" y="0"/>
                  </a:lnTo>
                  <a:cubicBezTo>
                    <a:pt x="1220978" y="0"/>
                    <a:pt x="1270635" y="49657"/>
                    <a:pt x="1270635" y="110871"/>
                  </a:cubicBezTo>
                  <a:lnTo>
                    <a:pt x="1270635" y="492252"/>
                  </a:lnTo>
                  <a:cubicBezTo>
                    <a:pt x="1270635" y="553466"/>
                    <a:pt x="1220978" y="603123"/>
                    <a:pt x="1159764" y="603123"/>
                  </a:cubicBezTo>
                  <a:lnTo>
                    <a:pt x="110871" y="603123"/>
                  </a:lnTo>
                  <a:cubicBezTo>
                    <a:pt x="49657" y="603250"/>
                    <a:pt x="0" y="553593"/>
                    <a:pt x="0" y="49225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39075335" name="AutoShape 27"/>
          <p:cNvSpPr/>
          <p:nvPr/>
        </p:nvSpPr>
        <p:spPr bwMode="auto">
          <a:xfrm rot="5365545">
            <a:off x="10046445" y="7088048"/>
            <a:ext cx="3801654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74231387" name="Freeform 28"/>
          <p:cNvSpPr/>
          <p:nvPr/>
        </p:nvSpPr>
        <p:spPr bwMode="auto">
          <a:xfrm rot="0" flipH="0" flipV="0">
            <a:off x="12279364" y="2265192"/>
            <a:ext cx="5393571" cy="6714062"/>
          </a:xfrm>
          <a:custGeom>
            <a:avLst/>
            <a:gdLst/>
            <a:ahLst/>
            <a:cxnLst/>
            <a:rect l="l" t="t" r="r" b="b"/>
            <a:pathLst>
              <a:path w="5393571" h="6714062" fill="norm" stroke="1" extrusionOk="0">
                <a:moveTo>
                  <a:pt x="0" y="0"/>
                </a:moveTo>
                <a:lnTo>
                  <a:pt x="5393572" y="0"/>
                </a:lnTo>
                <a:lnTo>
                  <a:pt x="5393572" y="6714062"/>
                </a:lnTo>
                <a:lnTo>
                  <a:pt x="0" y="67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16443" r="0" b="718"/>
            <a:stretch/>
          </a:blipFill>
        </p:spPr>
      </p:sp>
      <p:grpSp>
        <p:nvGrpSpPr>
          <p:cNvPr id="1740232259" name="Group 29"/>
          <p:cNvGrpSpPr/>
          <p:nvPr/>
        </p:nvGrpSpPr>
        <p:grpSpPr bwMode="auto">
          <a:xfrm rot="0">
            <a:off x="8804386" y="5356269"/>
            <a:ext cx="1060750" cy="3702825"/>
            <a:chOff x="0" y="0"/>
            <a:chExt cx="1414334" cy="4937100"/>
          </a:xfrm>
        </p:grpSpPr>
        <p:sp>
          <p:nvSpPr>
            <p:cNvPr id="30" name="Freeform 30"/>
            <p:cNvSpPr/>
            <p:nvPr/>
          </p:nvSpPr>
          <p:spPr bwMode="auto">
            <a:xfrm rot="0" flipH="0" flipV="0">
              <a:off x="0" y="0"/>
              <a:ext cx="1414272" cy="4937125"/>
            </a:xfrm>
            <a:custGeom>
              <a:avLst/>
              <a:gdLst/>
              <a:ahLst/>
              <a:cxnLst/>
              <a:rect l="l" t="t" r="r" b="b"/>
              <a:pathLst>
                <a:path w="1414272" h="4937125" fill="norm" stroke="1" extrusionOk="0">
                  <a:moveTo>
                    <a:pt x="0" y="0"/>
                  </a:moveTo>
                  <a:lnTo>
                    <a:pt x="1414272" y="0"/>
                  </a:lnTo>
                  <a:lnTo>
                    <a:pt x="1414272" y="4937125"/>
                  </a:lnTo>
                  <a:lnTo>
                    <a:pt x="0" y="4937125"/>
                  </a:lnTo>
                  <a:close/>
                </a:path>
              </a:pathLst>
            </a:custGeom>
            <a:solidFill>
              <a:srgbClr val="A57682"/>
            </a:solidFill>
          </p:spPr>
        </p:sp>
      </p:grpSp>
      <p:grpSp>
        <p:nvGrpSpPr>
          <p:cNvPr id="792438988" name="Group 31"/>
          <p:cNvGrpSpPr/>
          <p:nvPr/>
        </p:nvGrpSpPr>
        <p:grpSpPr bwMode="auto">
          <a:xfrm rot="5400000">
            <a:off x="6913101" y="4308527"/>
            <a:ext cx="6354964" cy="3431930"/>
            <a:chOff x="0" y="0"/>
            <a:chExt cx="6354964" cy="3431930"/>
          </a:xfrm>
        </p:grpSpPr>
        <p:sp>
          <p:nvSpPr>
            <p:cNvPr id="32" name="Freeform 32"/>
            <p:cNvSpPr/>
            <p:nvPr/>
          </p:nvSpPr>
          <p:spPr bwMode="auto">
            <a:xfrm rot="0" flipH="0" flipV="0">
              <a:off x="216477" y="142875"/>
              <a:ext cx="6138486" cy="3289055"/>
            </a:xfrm>
            <a:custGeom>
              <a:avLst/>
              <a:gdLst/>
              <a:ahLst/>
              <a:cxnLst/>
              <a:rect l="l" t="t" r="r" b="b"/>
              <a:pathLst>
                <a:path w="8184650" h="4385408" fill="norm" stroke="1" extrusionOk="0">
                  <a:moveTo>
                    <a:pt x="0" y="0"/>
                  </a:moveTo>
                  <a:lnTo>
                    <a:pt x="8184650" y="0"/>
                  </a:lnTo>
                  <a:lnTo>
                    <a:pt x="8184650" y="4385408"/>
                  </a:lnTo>
                  <a:lnTo>
                    <a:pt x="0" y="43854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0" y="0"/>
              <a:ext cx="6138486" cy="3431930"/>
            </a:xfrm>
            <a:prstGeom prst="rect">
              <a:avLst/>
            </a:prstGeom>
            <a:grpFill/>
          </p:spPr>
          <p:txBody>
            <a:bodyPr lIns="0" tIns="0" rIns="0" bIns="0" rtlCol="0" anchor="t"/>
            <a:lstStyle/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Our</a:t>
              </a:r>
              <a:endParaRPr/>
            </a:p>
            <a:p>
              <a:pPr algn="r">
                <a:lnSpc>
                  <a:spcPts val="11880"/>
                </a:lnSpc>
                <a:defRPr/>
              </a:pPr>
              <a:r>
                <a:rPr lang="en-US" sz="9900">
                  <a:solidFill>
                    <a:srgbClr val="000000"/>
                  </a:solidFill>
                  <a:latin typeface="Impact"/>
                  <a:ea typeface="Impact"/>
                  <a:cs typeface="Impact"/>
                </a:rPr>
                <a:t>Future</a:t>
              </a:r>
              <a:endParaRPr/>
            </a:p>
          </p:txBody>
        </p:sp>
      </p:grpSp>
      <p:sp>
        <p:nvSpPr>
          <p:cNvPr id="1141188135" name="AutoShape 34"/>
          <p:cNvSpPr/>
          <p:nvPr/>
        </p:nvSpPr>
        <p:spPr bwMode="auto">
          <a:xfrm rot="5378325">
            <a:off x="-2577941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1252544" name="AutoShape 35"/>
          <p:cNvSpPr/>
          <p:nvPr/>
        </p:nvSpPr>
        <p:spPr bwMode="auto">
          <a:xfrm rot="5378325">
            <a:off x="14806146" y="5218198"/>
            <a:ext cx="6042903" cy="0"/>
          </a:xfrm>
          <a:prstGeom prst="line">
            <a:avLst/>
          </a:prstGeom>
          <a:ln w="19050" cap="rnd">
            <a:solidFill>
              <a:srgbClr val="F2BF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0452979" name="TextBox 20"/>
          <p:cNvSpPr txBox="1"/>
          <p:nvPr/>
        </p:nvSpPr>
        <p:spPr bwMode="auto">
          <a:xfrm rot="0" flipH="0" flipV="0">
            <a:off x="876710" y="2265191"/>
            <a:ext cx="4611350" cy="5868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240"/>
              </a:lnSpc>
              <a:defRPr/>
            </a:pPr>
            <a:r>
              <a:rPr lang="zh-Hans" sz="4800" b="1">
                <a:solidFill>
                  <a:srgbClr val="080300"/>
                </a:solidFill>
                <a:latin typeface="Impact"/>
                <a:ea typeface="Impact"/>
                <a:cs typeface="Impact"/>
              </a:rPr>
              <a:t>我们的未来</a:t>
            </a:r>
            <a:endParaRPr lang="zh-Hans"/>
          </a:p>
        </p:txBody>
      </p:sp>
      <p:sp>
        <p:nvSpPr>
          <p:cNvPr id="1103691144" name="TextBox 23"/>
          <p:cNvSpPr txBox="1"/>
          <p:nvPr/>
        </p:nvSpPr>
        <p:spPr bwMode="auto">
          <a:xfrm rot="0" flipH="0" flipV="0">
            <a:off x="876710" y="8061040"/>
            <a:ext cx="6192491" cy="998070"/>
          </a:xfrm>
          <a:prstGeom prst="rect">
            <a:avLst/>
          </a:prstGeom>
          <a:grpFill/>
        </p:spPr>
        <p:txBody>
          <a:bodyPr lIns="0" tIns="0" rIns="0" bIns="0" rtlCol="0" anchor="t"/>
          <a:lstStyle/>
          <a:p>
            <a:pPr algn="l">
              <a:lnSpc>
                <a:spcPts val="2160"/>
              </a:lnSpc>
              <a:defRPr/>
            </a:pPr>
            <a:endParaRPr lang="zh-Hans" sz="1800">
              <a:solidFill>
                <a:srgbClr val="080300"/>
              </a:solidFill>
              <a:latin typeface="Impact"/>
              <a:ea typeface="Impact"/>
              <a:cs typeface="Impact"/>
            </a:endParaRPr>
          </a:p>
          <a:p>
            <a:pPr marL="0" marR="0" indent="0" algn="l">
              <a:lnSpc>
                <a:spcPts val="215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2200" b="0" i="0" u="none" strike="noStrike" cap="none" spc="0">
                <a:solidFill>
                  <a:srgbClr val="080300"/>
                </a:solidFill>
                <a:latin typeface="Open Sans"/>
                <a:ea typeface="Open Sans"/>
                <a:cs typeface="Open Sans"/>
              </a:rPr>
              <a:t>插入象征未来的照片，</a:t>
            </a:r>
            <a:r>
              <a:rPr lang="zh-Hans" sz="2200" b="0" i="0" u="none" strike="noStrike" cap="none" spc="0">
                <a:solidFill>
                  <a:srgbClr val="080300"/>
                </a:solidFill>
                <a:latin typeface="Open Sans"/>
                <a:ea typeface="Open Sans"/>
                <a:cs typeface="Open Sans"/>
              </a:rPr>
              <a:t>比如牵手、对视或充满意义的瞬间</a:t>
            </a:r>
            <a:endParaRPr lang="zh-Han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onlyoffice/9.0.2.9</Application>
  <PresentationFormat>On-screen Show (4:3)</PresentationFormat>
  <Paragraphs>0</Paragraphs>
  <Slides>11</Slides>
  <Notes>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创意作品集.pptx</dc:title>
  <dc:identifier>DAGiLtHRBDo</dc:identifier>
  <cp:lastModifiedBy/>
  <cp:revision>6</cp:revision>
  <dcterms:created xsi:type="dcterms:W3CDTF">2006-08-16T00:00:00Z</dcterms:created>
  <dcterms:modified xsi:type="dcterms:W3CDTF">2025-07-10T14:12:18Z</dcterms:modified>
  <dc:creator/>
</cp:coreProperties>
</file>