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1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378" y="90"/>
      </p:cViewPr>
      <p:guideLst>
        <p:guide pos="525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 /><Relationship Id="rId14" Type="http://schemas.openxmlformats.org/officeDocument/2006/relationships/tableStyles" Target="tableStyles.xml" /><Relationship Id="rId15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94866283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2082290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32E96E-41F7-40C5-8419-297958CC00FA}" type="datetimeFigureOut">
              <a:rPr lang="ru-RU"/>
              <a:t>10/30/2013</a:t>
            </a:fld>
            <a:endParaRPr lang="ru-RU"/>
          </a:p>
        </p:txBody>
      </p:sp>
      <p:sp>
        <p:nvSpPr>
          <p:cNvPr id="708092108" name="Рисунок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1547038923" name="Заметка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900719918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57499733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E6999B8-B6B4-4561-A3CD-BBCDAB9FC9D9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5217773" name="Рисунок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49055882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222963727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E6999B8-B6B4-4561-A3CD-BBCDAB9FC9D9}" type="slidenum">
              <a:rPr lang="ru-RU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341736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64940004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46041405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883D215-50FF-2A7E-77E2-CF56264843B2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2768667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897364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206863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BE4F90C-37ED-F700-C74A-09992175214B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099312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5348964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20810415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1140083-F297-C4F8-58FD-1D783BCF9B73}" type="slidenum">
              <a:rPr/>
              <a:t/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95895632" name="Рисунок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853162637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840572073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9BB684D-CD6F-39DB-837A-DA4E2250DE33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6136813" name="Рисунок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34722346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454163697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023C7A3-330A-906B-D140-F981349AE645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34350678" name="Рисунок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1556253127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232290961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895256D-07A9-55EF-9785-292FD1214A2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4635691" name="Рисунок 1"/>
          <p:cNvSpPr>
            <a:spLocks noChangeAspect="1" noGrp="1" noRo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</p:spPr>
      </p:sp>
      <p:sp>
        <p:nvSpPr>
          <p:cNvPr id="850933415" name="Текст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>
              <a:latin typeface="Arial"/>
              <a:cs typeface="Arial"/>
            </a:endParaRPr>
          </a:p>
        </p:txBody>
      </p:sp>
      <p:sp>
        <p:nvSpPr>
          <p:cNvPr id="1925025712" name="Номер слайда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39A8AC64-2567-71B0-A469-557DB737A930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6790516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752170264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1864310261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2050663689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0493724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2101152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556040028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038236143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271447678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8051530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97215438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843193621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2042586791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94419456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3326058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2317812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24000754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224377092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301726550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330413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539125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4741632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1505564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765227383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99107537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8589169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734808561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683010908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405334449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258669959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16763812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95156196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956184026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2242594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510651574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65081694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091824493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51711405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35072690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18608386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899433076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1043636929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4582569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6598918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964571382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78811205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9055747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50769251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1791091785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899704884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176377688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9088871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903032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945673977" name="Рисунок 2"/>
          <p:cNvSpPr>
            <a:spLocks noChangeAspect="1"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Нажмите, чтобы добавить изображение</a:t>
            </a:r>
            <a:endParaRPr lang="ru-RU"/>
          </a:p>
        </p:txBody>
      </p:sp>
      <p:sp>
        <p:nvSpPr>
          <p:cNvPr id="1339299367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04562621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29502507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31424454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5394255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134723804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ru-RU"/>
          </a:p>
        </p:txBody>
      </p:sp>
      <p:sp>
        <p:nvSpPr>
          <p:cNvPr id="792570088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C18F51-09EC-435C-A3BA-64A766E099C0}" type="datetimeFigureOut">
              <a:rPr lang="ru-RU"/>
              <a:t>30.10.2013</a:t>
            </a:fld>
            <a:endParaRPr lang="ru-RU"/>
          </a:p>
        </p:txBody>
      </p:sp>
      <p:sp>
        <p:nvSpPr>
          <p:cNvPr id="28340291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6322179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395586-F03A-48D1-94DF-16B239DF4FB5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10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10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2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3.png"/><Relationship Id="rId8" Type="http://schemas.openxmlformats.org/officeDocument/2006/relationships/image" Target="../media/image21.png"/><Relationship Id="rId9" Type="http://schemas.openxmlformats.org/officeDocument/2006/relationships/image" Target="../media/image13.png"/><Relationship Id="rId10" Type="http://schemas.openxmlformats.org/officeDocument/2006/relationships/image" Target="../media/image16.png"/><Relationship Id="rId11" Type="http://schemas.openxmlformats.org/officeDocument/2006/relationships/image" Target="../media/image14.png"/><Relationship Id="rId12" Type="http://schemas.openxmlformats.org/officeDocument/2006/relationships/image" Target="../media/image17.png"/><Relationship Id="rId13" Type="http://schemas.openxmlformats.org/officeDocument/2006/relationships/image" Target="../media/image15.png"/><Relationship Id="rId14" Type="http://schemas.openxmlformats.org/officeDocument/2006/relationships/image" Target="../media/image18.png"/><Relationship Id="rId15" Type="http://schemas.openxmlformats.org/officeDocument/2006/relationships/image" Target="../media/image10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Relationship Id="rId11" Type="http://schemas.openxmlformats.org/officeDocument/2006/relationships/image" Target="../media/image36.png"/><Relationship Id="rId12" Type="http://schemas.openxmlformats.org/officeDocument/2006/relationships/image" Target="../media/image3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32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27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Relationship Id="rId4" Type="http://schemas.openxmlformats.org/officeDocument/2006/relationships/image" Target="../media/image24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27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6">
            <a:lumMod val="5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45684591" name=""/>
          <p:cNvPicPr>
            <a:picLocks noChangeAspect="1"/>
          </p:cNvPicPr>
          <p:nvPr/>
        </p:nvPicPr>
        <p:blipFill>
          <a:blip r:embed="rId3">
            <a:alphaModFix amt="20000"/>
          </a:blip>
          <a:stretch/>
        </p:blipFill>
        <p:spPr bwMode="auto">
          <a:xfrm flipV="1">
            <a:off x="727" y="0"/>
            <a:ext cx="12190545" cy="6858000"/>
          </a:xfrm>
          <a:prstGeom prst="rect">
            <a:avLst/>
          </a:prstGeom>
        </p:spPr>
      </p:pic>
      <p:pic>
        <p:nvPicPr>
          <p:cNvPr id="267181294" name=""/>
          <p:cNvPicPr>
            <a:picLocks noChangeAspect="1"/>
          </p:cNvPicPr>
          <p:nvPr/>
        </p:nvPicPr>
        <p:blipFill>
          <a:blip r:embed="rId4">
            <a:alphaModFix amt="84000"/>
          </a:blip>
          <a:stretch/>
        </p:blipFill>
        <p:spPr bwMode="auto">
          <a:xfrm>
            <a:off x="2180373" y="0"/>
            <a:ext cx="10010897" cy="6858000"/>
          </a:xfrm>
          <a:prstGeom prst="rect">
            <a:avLst/>
          </a:prstGeom>
        </p:spPr>
      </p:pic>
      <p:pic>
        <p:nvPicPr>
          <p:cNvPr id="398756511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422236" flipH="0" flipV="0">
            <a:off x="-3478262" y="2733391"/>
            <a:ext cx="1977829" cy="1163428"/>
          </a:xfrm>
          <a:prstGeom prst="rect">
            <a:avLst/>
          </a:prstGeom>
        </p:spPr>
      </p:pic>
      <p:pic>
        <p:nvPicPr>
          <p:cNvPr id="44270752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787607" flipH="0" flipV="0">
            <a:off x="-2541967" y="988455"/>
            <a:ext cx="1442302" cy="848412"/>
          </a:xfrm>
          <a:prstGeom prst="rect">
            <a:avLst/>
          </a:prstGeom>
        </p:spPr>
      </p:pic>
      <p:pic>
        <p:nvPicPr>
          <p:cNvPr id="128903876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718419" flipH="0" flipV="0">
            <a:off x="-3932170" y="525665"/>
            <a:ext cx="1148800" cy="675764"/>
          </a:xfrm>
          <a:prstGeom prst="rect">
            <a:avLst/>
          </a:prstGeom>
        </p:spPr>
      </p:pic>
      <p:pic>
        <p:nvPicPr>
          <p:cNvPr id="361056213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20300822" flipH="0" flipV="0">
            <a:off x="7491189" y="8739570"/>
            <a:ext cx="759865" cy="994511"/>
          </a:xfrm>
          <a:prstGeom prst="rect">
            <a:avLst/>
          </a:prstGeom>
        </p:spPr>
      </p:pic>
      <p:pic>
        <p:nvPicPr>
          <p:cNvPr id="75118061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4284670" flipH="1" flipV="1">
            <a:off x="12911770" y="192357"/>
            <a:ext cx="759865" cy="994511"/>
          </a:xfrm>
          <a:prstGeom prst="rect">
            <a:avLst/>
          </a:prstGeom>
        </p:spPr>
      </p:pic>
      <p:pic>
        <p:nvPicPr>
          <p:cNvPr id="1329313647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3815863" flipH="0" flipV="0">
            <a:off x="12373078" y="5014965"/>
            <a:ext cx="2033065" cy="1290996"/>
          </a:xfrm>
          <a:prstGeom prst="rect">
            <a:avLst/>
          </a:prstGeom>
        </p:spPr>
      </p:pic>
      <p:pic>
        <p:nvPicPr>
          <p:cNvPr id="1281978829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8042607" flipH="0" flipV="0">
            <a:off x="3451494" y="8820495"/>
            <a:ext cx="2328185" cy="1478397"/>
          </a:xfrm>
          <a:prstGeom prst="rect">
            <a:avLst/>
          </a:prstGeom>
        </p:spPr>
      </p:pic>
      <p:grpSp>
        <p:nvGrpSpPr>
          <p:cNvPr id="2011274305" name=""/>
          <p:cNvGrpSpPr/>
          <p:nvPr/>
        </p:nvGrpSpPr>
        <p:grpSpPr bwMode="auto">
          <a:xfrm>
            <a:off x="-5937147" y="8561516"/>
            <a:ext cx="6828705" cy="5878956"/>
            <a:chOff x="0" y="0"/>
            <a:chExt cx="6828705" cy="5878956"/>
          </a:xfrm>
        </p:grpSpPr>
        <p:pic>
          <p:nvPicPr>
            <p:cNvPr id="306589421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rot="0" flipH="1" flipV="0">
              <a:off x="3359300" y="0"/>
              <a:ext cx="3469404" cy="2805338"/>
            </a:xfrm>
            <a:prstGeom prst="rect">
              <a:avLst/>
            </a:prstGeom>
          </p:spPr>
        </p:pic>
        <p:pic>
          <p:nvPicPr>
            <p:cNvPr id="616719309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rot="985084" flipH="1" flipV="0">
              <a:off x="3954742" y="1615627"/>
              <a:ext cx="1377028" cy="2738585"/>
            </a:xfrm>
            <a:prstGeom prst="rect">
              <a:avLst/>
            </a:prstGeom>
          </p:spPr>
        </p:pic>
        <p:pic>
          <p:nvPicPr>
            <p:cNvPr id="1263110176" name="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rot="0" flipH="1" flipV="0">
              <a:off x="0" y="1427429"/>
              <a:ext cx="4970952" cy="4451526"/>
            </a:xfrm>
            <a:prstGeom prst="rect">
              <a:avLst/>
            </a:prstGeom>
          </p:spPr>
        </p:pic>
      </p:grpSp>
      <p:pic>
        <p:nvPicPr>
          <p:cNvPr id="896992405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flipH="0" flipV="0">
            <a:off x="6527865" y="8768605"/>
            <a:ext cx="4892289" cy="4305503"/>
          </a:xfrm>
          <a:prstGeom prst="rect">
            <a:avLst/>
          </a:prstGeom>
        </p:spPr>
      </p:pic>
      <p:pic>
        <p:nvPicPr>
          <p:cNvPr id="1885654427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7275650" y="-1047749"/>
            <a:ext cx="1466849" cy="1047749"/>
          </a:xfrm>
          <a:prstGeom prst="rect">
            <a:avLst/>
          </a:prstGeom>
        </p:spPr>
      </p:pic>
      <p:sp>
        <p:nvSpPr>
          <p:cNvPr id="1914440397" name="Title 1"/>
          <p:cNvSpPr>
            <a:spLocks noGrp="1"/>
          </p:cNvSpPr>
          <p:nvPr/>
        </p:nvSpPr>
        <p:spPr bwMode="auto">
          <a:xfrm flipH="0" flipV="0">
            <a:off x="912812" y="293273"/>
            <a:ext cx="7253019" cy="175161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85000" lnSpcReduction="3000"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9000" b="1" i="0" u="none" strike="noStrike" cap="none" spc="0">
                <a:ln>
                  <a:noFill/>
                </a:ln>
                <a:gradFill>
                  <a:gsLst>
                    <a:gs pos="0">
                      <a:schemeClr val="accent4">
                        <a:lumMod val="40000"/>
                        <a:lumOff val="60000"/>
                      </a:schemeClr>
                    </a:gs>
                    <a:gs pos="100000">
                      <a:schemeClr val="accent4"/>
                    </a:gs>
                  </a:gsLst>
                  <a:lin ang="5400000" scaled="1"/>
                </a:gradFill>
                <a:latin typeface="Arial Black"/>
                <a:ea typeface="Arial Black"/>
                <a:cs typeface="Arial Black"/>
              </a:rPr>
              <a:t>HALLOWEEN</a:t>
            </a:r>
            <a:endParaRPr sz="9000" b="1" i="0" u="none" strike="noStrike" cap="none" spc="0">
              <a:ln>
                <a:noFill/>
              </a:ln>
              <a:gradFill>
                <a:gsLst>
                  <a:gs pos="0">
                    <a:schemeClr val="accent4">
                      <a:lumMod val="40000"/>
                      <a:lumOff val="60000"/>
                    </a:schemeClr>
                  </a:gs>
                  <a:gs pos="100000">
                    <a:schemeClr val="accent4"/>
                  </a:gs>
                </a:gsLst>
                <a:lin ang="5400000" scaled="1"/>
              </a:gradFill>
              <a:latin typeface="Arial Black"/>
              <a:cs typeface="Arial Black"/>
            </a:endParaRPr>
          </a:p>
        </p:txBody>
      </p:sp>
      <p:sp>
        <p:nvSpPr>
          <p:cNvPr id="1451044677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912812" y="1917175"/>
            <a:ext cx="6273009" cy="1136870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marL="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3600" b="1" i="1" u="none" strike="noStrike" cap="none" spc="0">
                <a:ln>
                  <a:noFill/>
                </a:ln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The Magic</a:t>
            </a:r>
            <a:r>
              <a:rPr lang="en-US" sz="360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600" b="0" i="0" u="none" strike="noStrike" cap="none" spc="0">
                <a:ln>
                  <a:noFill/>
                </a:ln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</a:rPr>
              <a:t>of October nights</a:t>
            </a:r>
            <a:endParaRPr>
              <a:latin typeface="Open Sans"/>
              <a:cs typeface="Open Sans"/>
            </a:endParaRPr>
          </a:p>
        </p:txBody>
      </p:sp>
      <p:sp>
        <p:nvSpPr>
          <p:cNvPr id="1260486921" name="Title 1"/>
          <p:cNvSpPr>
            <a:spLocks noGrp="1"/>
          </p:cNvSpPr>
          <p:nvPr/>
        </p:nvSpPr>
        <p:spPr bwMode="auto">
          <a:xfrm>
            <a:off x="838197" y="-1997226"/>
            <a:ext cx="10515600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8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Meet Wispy, the</a:t>
            </a:r>
            <a:r>
              <a:rPr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1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Spirit</a:t>
            </a:r>
            <a:r>
              <a:rPr>
                <a:latin typeface="Arial Black"/>
                <a:ea typeface="Arial Black"/>
                <a:cs typeface="Arial Black"/>
              </a:rPr>
              <a:t> </a:t>
            </a:r>
            <a:r>
              <a:rPr lang="en-US" sz="48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keeper</a:t>
            </a:r>
            <a:endParaRPr lang="en-US" sz="4800" b="0" i="0" u="none" strike="noStrike" cap="none" spc="0">
              <a:solidFill>
                <a:schemeClr val="accent5">
                  <a:lumMod val="40000"/>
                  <a:lumOff val="60000"/>
                </a:schemeClr>
              </a:solidFill>
              <a:latin typeface="October Devanagari Black"/>
              <a:cs typeface="October Devanagari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rgbClr val="861D00"/>
            </a:gs>
            <a:gs pos="76000">
              <a:schemeClr val="accent6">
                <a:lumMod val="60000"/>
                <a:lumOff val="40000"/>
              </a:schemeClr>
            </a:gs>
          </a:gsLst>
          <a:lin ang="27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81538242" name=""/>
          <p:cNvPicPr>
            <a:picLocks noChangeAspect="1"/>
          </p:cNvPicPr>
          <p:nvPr/>
        </p:nvPicPr>
        <p:blipFill>
          <a:blip r:embed="rId3">
            <a:alphaModFix amt="38000"/>
          </a:blip>
          <a:stretch/>
        </p:blipFill>
        <p:spPr bwMode="auto">
          <a:xfrm flipH="0" flipV="0">
            <a:off x="0" y="344521"/>
            <a:ext cx="12191999" cy="6525638"/>
          </a:xfrm>
          <a:prstGeom prst="rect">
            <a:avLst/>
          </a:prstGeom>
        </p:spPr>
      </p:pic>
      <p:pic>
        <p:nvPicPr>
          <p:cNvPr id="1853263108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575492" y="1759794"/>
            <a:ext cx="4892289" cy="4305503"/>
          </a:xfrm>
          <a:prstGeom prst="rect">
            <a:avLst/>
          </a:prstGeom>
        </p:spPr>
      </p:pic>
      <p:pic>
        <p:nvPicPr>
          <p:cNvPr id="72882719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20510249" flipH="0" flipV="0">
            <a:off x="130134" y="2493446"/>
            <a:ext cx="1977830" cy="1163429"/>
          </a:xfrm>
          <a:prstGeom prst="rect">
            <a:avLst/>
          </a:prstGeom>
        </p:spPr>
      </p:pic>
      <p:pic>
        <p:nvPicPr>
          <p:cNvPr id="178635969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31805" flipH="0" flipV="0">
            <a:off x="1518868" y="1486697"/>
            <a:ext cx="1442303" cy="848413"/>
          </a:xfrm>
          <a:prstGeom prst="rect">
            <a:avLst/>
          </a:prstGeom>
        </p:spPr>
      </p:pic>
      <p:pic>
        <p:nvPicPr>
          <p:cNvPr id="1048061888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20300822" flipH="0" flipV="0">
            <a:off x="6526641" y="5795779"/>
            <a:ext cx="759866" cy="994512"/>
          </a:xfrm>
          <a:prstGeom prst="rect">
            <a:avLst/>
          </a:prstGeom>
        </p:spPr>
      </p:pic>
      <p:pic>
        <p:nvPicPr>
          <p:cNvPr id="170737563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4284670" flipH="1" flipV="1">
            <a:off x="10804220" y="996798"/>
            <a:ext cx="759866" cy="994512"/>
          </a:xfrm>
          <a:prstGeom prst="rect">
            <a:avLst/>
          </a:prstGeom>
        </p:spPr>
      </p:pic>
      <p:pic>
        <p:nvPicPr>
          <p:cNvPr id="99118209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3815863" flipH="0" flipV="0">
            <a:off x="9853277" y="5404088"/>
            <a:ext cx="2033066" cy="1290997"/>
          </a:xfrm>
          <a:prstGeom prst="rect">
            <a:avLst/>
          </a:prstGeom>
        </p:spPr>
      </p:pic>
      <p:pic>
        <p:nvPicPr>
          <p:cNvPr id="54502237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9757830" flipH="0" flipV="0">
            <a:off x="435721" y="1684968"/>
            <a:ext cx="1148801" cy="675765"/>
          </a:xfrm>
          <a:prstGeom prst="rect">
            <a:avLst/>
          </a:prstGeom>
        </p:spPr>
      </p:pic>
      <p:pic>
        <p:nvPicPr>
          <p:cNvPr id="143529843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8042607" flipH="0" flipV="0">
            <a:off x="4927940" y="4364046"/>
            <a:ext cx="2328186" cy="1478397"/>
          </a:xfrm>
          <a:prstGeom prst="rect">
            <a:avLst/>
          </a:prstGeom>
        </p:spPr>
      </p:pic>
      <p:grpSp>
        <p:nvGrpSpPr>
          <p:cNvPr id="537416054" name=""/>
          <p:cNvGrpSpPr/>
          <p:nvPr/>
        </p:nvGrpSpPr>
        <p:grpSpPr bwMode="auto">
          <a:xfrm>
            <a:off x="-79272" y="929379"/>
            <a:ext cx="6828706" cy="5878957"/>
            <a:chOff x="0" y="0"/>
            <a:chExt cx="6828706" cy="5878957"/>
          </a:xfrm>
        </p:grpSpPr>
        <p:pic>
          <p:nvPicPr>
            <p:cNvPr id="1167198832" name="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 rot="0" flipH="1" flipV="0">
              <a:off x="3359301" y="0"/>
              <a:ext cx="3469404" cy="2805339"/>
            </a:xfrm>
            <a:prstGeom prst="rect">
              <a:avLst/>
            </a:prstGeom>
          </p:spPr>
        </p:pic>
        <p:pic>
          <p:nvPicPr>
            <p:cNvPr id="1685981884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rot="985084" flipH="1" flipV="0">
              <a:off x="3954743" y="1615628"/>
              <a:ext cx="1377029" cy="2738585"/>
            </a:xfrm>
            <a:prstGeom prst="rect">
              <a:avLst/>
            </a:prstGeom>
          </p:spPr>
        </p:pic>
        <p:pic>
          <p:nvPicPr>
            <p:cNvPr id="1335032591" name="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 rot="0" flipH="1" flipV="0">
              <a:off x="0" y="1427429"/>
              <a:ext cx="4970953" cy="4451527"/>
            </a:xfrm>
            <a:prstGeom prst="rect">
              <a:avLst/>
            </a:prstGeom>
          </p:spPr>
        </p:pic>
      </p:grpSp>
      <p:pic>
        <p:nvPicPr>
          <p:cNvPr id="981617360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649836">
            <a:off x="7894774" y="1706055"/>
            <a:ext cx="1466849" cy="1047749"/>
          </a:xfrm>
          <a:prstGeom prst="rect">
            <a:avLst/>
          </a:prstGeom>
        </p:spPr>
      </p:pic>
      <p:sp>
        <p:nvSpPr>
          <p:cNvPr id="544408700" name="Title 1"/>
          <p:cNvSpPr>
            <a:spLocks noGrp="1"/>
          </p:cNvSpPr>
          <p:nvPr>
            <p:ph type="title"/>
          </p:nvPr>
        </p:nvSpPr>
        <p:spPr bwMode="auto">
          <a:xfrm>
            <a:off x="838198" y="213934"/>
            <a:ext cx="10515600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/>
          <a:p>
            <a:pPr marL="0" marR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8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Meet Wispy, the</a:t>
            </a:r>
            <a:r>
              <a:rPr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1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Spirit</a:t>
            </a:r>
            <a:r>
              <a:rPr>
                <a:latin typeface="Arial Black"/>
                <a:ea typeface="Arial Black"/>
                <a:cs typeface="Arial Black"/>
              </a:rPr>
              <a:t> </a:t>
            </a:r>
            <a:r>
              <a:rPr lang="en-US" sz="48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keeper</a:t>
            </a:r>
            <a:endParaRPr lang="en-US" sz="4800" b="0" i="0" u="none" strike="noStrike" cap="none" spc="0">
              <a:solidFill>
                <a:schemeClr val="accent5">
                  <a:lumMod val="40000"/>
                  <a:lumOff val="60000"/>
                </a:schemeClr>
              </a:solidFill>
              <a:latin typeface="October Devanagari Black"/>
              <a:cs typeface="October Devanagari Black"/>
            </a:endParaRPr>
          </a:p>
        </p:txBody>
      </p:sp>
      <p:sp>
        <p:nvSpPr>
          <p:cNvPr id="118534234" name="Content Placeholder 2"/>
          <p:cNvSpPr>
            <a:spLocks noGrp="1"/>
          </p:cNvSpPr>
          <p:nvPr/>
        </p:nvSpPr>
        <p:spPr bwMode="auto">
          <a:xfrm flipH="0" flipV="0">
            <a:off x="6982169" y="2564000"/>
            <a:ext cx="3963235" cy="28416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marL="228600" indent="-228600" algn="l" defTabSz="914400" rtl="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99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>
              <a:lnSpc>
                <a:spcPct val="90000"/>
              </a:lnSpc>
              <a:spcBef>
                <a:spcPts val="499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44000" marR="0" indent="0" algn="l">
              <a:lnSpc>
                <a:spcPct val="100000"/>
              </a:lnSpc>
              <a:spcBef>
                <a:spcPts val="104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1" u="none" strike="noStrike" cap="none" spc="0">
                <a:solidFill>
                  <a:schemeClr val="accent6">
                    <a:lumMod val="50000"/>
                  </a:schemeClr>
                </a:solidFill>
                <a:latin typeface="Times"/>
                <a:ea typeface="Times"/>
                <a:cs typeface="Times"/>
              </a:rPr>
              <a:t>Not just a kind ghost, but</a:t>
            </a:r>
            <a:endParaRPr lang="en-US" sz="2400" b="0" i="1" u="none" strike="noStrike" cap="none" spc="0">
              <a:solidFill>
                <a:schemeClr val="accent6">
                  <a:lumMod val="50000"/>
                </a:schemeClr>
              </a:solidFill>
              <a:latin typeface="Times"/>
              <a:cs typeface="Times"/>
            </a:endParaRPr>
          </a:p>
          <a:p>
            <a:pPr marL="1440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Times"/>
                <a:ea typeface="Times"/>
                <a:cs typeface="Times"/>
              </a:rPr>
              <a:t>Wispy – the patron spirit of the holiday,</a:t>
            </a:r>
            <a:r>
              <a:rPr/>
              <a:t> </a:t>
            </a:r>
            <a:r>
              <a:rPr lang="en-US" sz="2400" b="0" i="0" u="none" strike="noStrike" cap="none" spc="0">
                <a:solidFill>
                  <a:schemeClr val="accent6">
                    <a:lumMod val="50000"/>
                  </a:schemeClr>
                </a:solidFill>
                <a:latin typeface="Times"/>
                <a:ea typeface="Times"/>
                <a:cs typeface="Times"/>
              </a:rPr>
              <a:t>a bit of a prankster, but with a kind heart.</a:t>
            </a:r>
            <a:endParaRPr/>
          </a:p>
          <a:p>
            <a:pPr marL="144000" marR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1" u="none" strike="noStrike" cap="none" spc="0">
                <a:solidFill>
                  <a:schemeClr val="accent4">
                    <a:lumMod val="75000"/>
                  </a:schemeClr>
                </a:solidFill>
                <a:latin typeface="Times"/>
                <a:ea typeface="Times"/>
                <a:cs typeface="Times"/>
              </a:rPr>
              <a:t>He guards the lanterns, helps children not be afraid of the dark and whispers funny spells to make the night a joyful one.</a:t>
            </a:r>
            <a:endParaRPr lang="en-US" sz="2200" b="0" i="1" u="none" strike="noStrike" cap="none" spc="0">
              <a:solidFill>
                <a:schemeClr val="accent4">
                  <a:lumMod val="75000"/>
                </a:schemeClr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3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8534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416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7416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" dur="500" fill="hold"/>
                                        <p:tgtEl>
                                          <p:spTgt spid="537416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chemeClr val="tx2">
                <a:lumMod val="40000"/>
                <a:lumOff val="60000"/>
              </a:schemeClr>
            </a:gs>
            <a:gs pos="46000">
              <a:schemeClr val="accent1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63585918" name=""/>
          <p:cNvPicPr>
            <a:picLocks noChangeAspect="1"/>
          </p:cNvPicPr>
          <p:nvPr/>
        </p:nvPicPr>
        <p:blipFill>
          <a:blip r:embed="rId3">
            <a:alphaModFix amt="27999"/>
          </a:blip>
          <a:srcRect l="0" t="393" r="0" b="0"/>
          <a:stretch/>
        </p:blipFill>
        <p:spPr bwMode="auto">
          <a:xfrm flipH="0" flipV="0">
            <a:off x="0" y="0"/>
            <a:ext cx="12191999" cy="6885214"/>
          </a:xfrm>
          <a:prstGeom prst="rect">
            <a:avLst/>
          </a:prstGeom>
        </p:spPr>
      </p:pic>
      <p:pic>
        <p:nvPicPr>
          <p:cNvPr id="1513170129" name=""/>
          <p:cNvPicPr>
            <a:picLocks noChangeAspect="1"/>
          </p:cNvPicPr>
          <p:nvPr/>
        </p:nvPicPr>
        <p:blipFill>
          <a:blip r:embed="rId4">
            <a:alphaModFix amt="84000"/>
          </a:blip>
          <a:stretch/>
        </p:blipFill>
        <p:spPr bwMode="auto">
          <a:xfrm flipH="0" flipV="0">
            <a:off x="934147" y="1692870"/>
            <a:ext cx="2758389" cy="2850677"/>
          </a:xfrm>
          <a:prstGeom prst="rect">
            <a:avLst/>
          </a:prstGeom>
          <a:ln w="12700">
            <a:noFill/>
          </a:ln>
        </p:spPr>
      </p:pic>
      <p:pic>
        <p:nvPicPr>
          <p:cNvPr id="954660600" name=""/>
          <p:cNvPicPr>
            <a:picLocks noChangeAspect="1"/>
          </p:cNvPicPr>
          <p:nvPr/>
        </p:nvPicPr>
        <p:blipFill>
          <a:blip r:embed="rId5">
            <a:alphaModFix amt="84999"/>
          </a:blip>
          <a:stretch/>
        </p:blipFill>
        <p:spPr bwMode="auto">
          <a:xfrm flipH="0" flipV="0">
            <a:off x="4761869" y="1835060"/>
            <a:ext cx="2477856" cy="2884669"/>
          </a:xfrm>
          <a:prstGeom prst="rect">
            <a:avLst/>
          </a:prstGeom>
        </p:spPr>
      </p:pic>
      <p:pic>
        <p:nvPicPr>
          <p:cNvPr id="1255701208" name=""/>
          <p:cNvPicPr>
            <a:picLocks noChangeAspect="1"/>
          </p:cNvPicPr>
          <p:nvPr/>
        </p:nvPicPr>
        <p:blipFill>
          <a:blip r:embed="rId6">
            <a:alphaModFix amt="75000"/>
          </a:blip>
          <a:stretch/>
        </p:blipFill>
        <p:spPr bwMode="auto">
          <a:xfrm flipH="0" flipV="0">
            <a:off x="8655102" y="1755752"/>
            <a:ext cx="2690017" cy="2863567"/>
          </a:xfrm>
          <a:prstGeom prst="rect">
            <a:avLst/>
          </a:prstGeom>
        </p:spPr>
      </p:pic>
      <p:pic>
        <p:nvPicPr>
          <p:cNvPr id="159761667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62872" y="-529642"/>
            <a:ext cx="4445027" cy="4445027"/>
          </a:xfrm>
          <a:prstGeom prst="rect">
            <a:avLst/>
          </a:prstGeom>
        </p:spPr>
      </p:pic>
      <p:pic>
        <p:nvPicPr>
          <p:cNvPr id="2101632241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3619493" y="43533"/>
            <a:ext cx="4953011" cy="3144001"/>
          </a:xfrm>
          <a:prstGeom prst="rect">
            <a:avLst/>
          </a:prstGeom>
        </p:spPr>
      </p:pic>
      <p:pic>
        <p:nvPicPr>
          <p:cNvPr id="1880154719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flipH="0" flipV="0">
            <a:off x="7808222" y="336052"/>
            <a:ext cx="4383776" cy="2795451"/>
          </a:xfrm>
          <a:prstGeom prst="rect">
            <a:avLst/>
          </a:prstGeom>
        </p:spPr>
      </p:pic>
      <p:sp>
        <p:nvSpPr>
          <p:cNvPr id="1581388549" name=""/>
          <p:cNvSpPr/>
          <p:nvPr/>
        </p:nvSpPr>
        <p:spPr bwMode="auto">
          <a:xfrm rot="0" flipH="0" flipV="0">
            <a:off x="5567610" y="2710078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4600">
                <a:solidFill>
                  <a:schemeClr val="accent1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2</a:t>
            </a:r>
            <a:endParaRPr/>
          </a:p>
        </p:txBody>
      </p:sp>
      <p:sp>
        <p:nvSpPr>
          <p:cNvPr id="1249616775" name=""/>
          <p:cNvSpPr/>
          <p:nvPr/>
        </p:nvSpPr>
        <p:spPr bwMode="auto">
          <a:xfrm rot="0" flipH="0" flipV="0">
            <a:off x="1869420" y="2620219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4600">
                <a:solidFill>
                  <a:schemeClr val="accent1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1</a:t>
            </a:r>
            <a:endParaRPr/>
          </a:p>
        </p:txBody>
      </p:sp>
      <p:sp>
        <p:nvSpPr>
          <p:cNvPr id="895994446" name=""/>
          <p:cNvSpPr/>
          <p:nvPr/>
        </p:nvSpPr>
        <p:spPr bwMode="auto">
          <a:xfrm rot="0" flipH="0" flipV="0">
            <a:off x="9556189" y="2620219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4600">
                <a:solidFill>
                  <a:schemeClr val="accent1">
                    <a:lumMod val="75000"/>
                  </a:schemeClr>
                </a:solidFill>
                <a:latin typeface="Arial Black"/>
                <a:ea typeface="Arial Black"/>
                <a:cs typeface="Arial Black"/>
              </a:rPr>
              <a:t>3</a:t>
            </a:r>
            <a:endParaRPr/>
          </a:p>
        </p:txBody>
      </p:sp>
      <p:pic>
        <p:nvPicPr>
          <p:cNvPr id="1016547807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502321" flipH="0" flipV="0">
            <a:off x="7317807" y="-4461635"/>
            <a:ext cx="4015447" cy="4372591"/>
          </a:xfrm>
          <a:prstGeom prst="rect">
            <a:avLst/>
          </a:prstGeom>
        </p:spPr>
      </p:pic>
      <p:pic>
        <p:nvPicPr>
          <p:cNvPr id="582981371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459970" flipH="0" flipV="0">
            <a:off x="11489944" y="3599632"/>
            <a:ext cx="5387143" cy="3587112"/>
          </a:xfrm>
          <a:prstGeom prst="rect">
            <a:avLst/>
          </a:prstGeom>
        </p:spPr>
      </p:pic>
      <p:pic>
        <p:nvPicPr>
          <p:cNvPr id="424749431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rot="15846258" flipH="0" flipV="0">
            <a:off x="4387272" y="6934226"/>
            <a:ext cx="2360676" cy="2343124"/>
          </a:xfrm>
          <a:prstGeom prst="rect">
            <a:avLst/>
          </a:prstGeom>
        </p:spPr>
      </p:pic>
      <p:pic>
        <p:nvPicPr>
          <p:cNvPr id="261428092" name=""/>
          <p:cNvPicPr>
            <a:picLocks noChangeAspect="1"/>
          </p:cNvPicPr>
          <p:nvPr/>
        </p:nvPicPr>
        <p:blipFill>
          <a:blip r:embed="rId13"/>
          <a:stretch/>
        </p:blipFill>
        <p:spPr bwMode="auto">
          <a:xfrm rot="4651305">
            <a:off x="12487940" y="2421688"/>
            <a:ext cx="1466848" cy="1047748"/>
          </a:xfrm>
          <a:prstGeom prst="rect">
            <a:avLst/>
          </a:prstGeom>
        </p:spPr>
      </p:pic>
      <p:sp>
        <p:nvSpPr>
          <p:cNvPr id="920185556" name="Title 1"/>
          <p:cNvSpPr>
            <a:spLocks noGrp="1"/>
          </p:cNvSpPr>
          <p:nvPr/>
        </p:nvSpPr>
        <p:spPr bwMode="auto">
          <a:xfrm>
            <a:off x="838199" y="5374288"/>
            <a:ext cx="10515600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>
              <a:lnSpc>
                <a:spcPct val="88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0" i="0" u="none" strike="noStrike" cap="none" spc="110">
                <a:solidFill>
                  <a:schemeClr val="accent1"/>
                </a:solidFill>
                <a:latin typeface="Arial Black"/>
                <a:ea typeface="Arial Black"/>
                <a:cs typeface="Arial Black"/>
              </a:rPr>
              <a:t>Behold the main</a:t>
            </a:r>
            <a:r>
              <a:rPr sz="4600"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1" i="0" u="none" strike="noStrike" cap="none" spc="110">
                <a:solidFill>
                  <a:schemeClr val="accent1"/>
                </a:solidFill>
                <a:latin typeface="Arial Black"/>
                <a:ea typeface="Arial Black"/>
                <a:cs typeface="Arial Black"/>
              </a:rPr>
              <a:t>Halloween</a:t>
            </a:r>
            <a:r>
              <a:rPr sz="4600"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0" i="0" u="none" strike="noStrike" cap="none" spc="110">
                <a:solidFill>
                  <a:schemeClr val="accent1"/>
                </a:solidFill>
                <a:latin typeface="Arial Black"/>
                <a:ea typeface="Arial Black"/>
                <a:cs typeface="Arial Black"/>
              </a:rPr>
              <a:t>ingredients!</a:t>
            </a:r>
            <a:endParaRPr sz="4600">
              <a:latin typeface="Arial Black"/>
              <a:cs typeface="Arial Black"/>
            </a:endParaRPr>
          </a:p>
        </p:txBody>
      </p:sp>
      <p:sp>
        <p:nvSpPr>
          <p:cNvPr id="783038788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3437" y="4647033"/>
            <a:ext cx="3114181" cy="678088"/>
          </a:xfrm>
        </p:spPr>
        <p:txBody>
          <a:bodyPr/>
          <a:lstStyle/>
          <a:p>
            <a:pPr marL="0" marR="0" indent="0" algn="ctr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1" i="0" u="none" strike="noStrike" cap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The right attitude</a:t>
            </a:r>
            <a:endParaRPr lang="en-US" sz="2200" b="0" i="1" u="none" strike="noStrike" cap="none" spc="0">
              <a:solidFill>
                <a:schemeClr val="accent4">
                  <a:lumMod val="7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791881668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4538909" y="4860585"/>
            <a:ext cx="3114181" cy="678088"/>
          </a:xfrm>
        </p:spPr>
        <p:txBody>
          <a:bodyPr/>
          <a:lstStyle/>
          <a:p>
            <a:pPr marL="0" marR="0" indent="0" algn="ctr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1" i="0" u="none" strike="noStrike" cap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Careful preparations</a:t>
            </a:r>
            <a:endParaRPr lang="en-US" sz="2200" b="0" i="1" u="none" strike="noStrike" cap="none" spc="0">
              <a:solidFill>
                <a:schemeClr val="accent4">
                  <a:lumMod val="7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82985899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655102" y="4647033"/>
            <a:ext cx="3114181" cy="678088"/>
          </a:xfrm>
        </p:spPr>
        <p:txBody>
          <a:bodyPr/>
          <a:lstStyle/>
          <a:p>
            <a:pPr marL="0" marR="0" indent="0" algn="ctr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1" i="0" u="none" strike="noStrike" cap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Creepy entertainment</a:t>
            </a:r>
            <a:endParaRPr lang="en-US" sz="2200" b="0" i="1" u="none" strike="noStrike" cap="none" spc="0">
              <a:solidFill>
                <a:schemeClr val="accent4">
                  <a:lumMod val="75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248299575" name="Title 1"/>
          <p:cNvSpPr>
            <a:spLocks noGrp="1"/>
          </p:cNvSpPr>
          <p:nvPr/>
        </p:nvSpPr>
        <p:spPr bwMode="auto">
          <a:xfrm flipH="0" flipV="0">
            <a:off x="865793" y="-1471839"/>
            <a:ext cx="6755751" cy="1325561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0" i="0" u="none" strike="noStrike" cap="none" spc="0">
                <a:solidFill>
                  <a:schemeClr val="accent1"/>
                </a:solidFill>
                <a:latin typeface="Arial Black"/>
                <a:ea typeface="Arial Black"/>
                <a:cs typeface="Arial Black"/>
              </a:rPr>
              <a:t>Morning Magic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l"/>
      </p:transition>
    </mc:Choice>
    <mc:Fallback>
      <p:transition spd="slow" advClick="1">
        <p:push dir="l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18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0185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0185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 -0.038 L 0.002 -0.45" pathEditMode="relative" ptsTypes="">
                                      <p:cBhvr>
                                        <p:cTn id="33" dur="500" fill="hold"/>
                                        <p:tgtEl>
                                          <p:spTgt spid="1597616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6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4961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03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303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468" pathEditMode="relative" ptsTypes="">
                                      <p:cBhvr>
                                        <p:cTn id="23" dur="500" fill="hold"/>
                                        <p:tgtEl>
                                          <p:spTgt spid="2101632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38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8138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188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91881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 0 L -0.003 -0.485" pathEditMode="relative" ptsTypes="">
                                      <p:cBhvr>
                                        <p:cTn id="13" dur="500" fill="hold"/>
                                        <p:tgtEl>
                                          <p:spTgt spid="18801547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994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5994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985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82985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2765131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3881559" flipH="0" flipV="0">
            <a:off x="7578091" y="1020472"/>
            <a:ext cx="3475879" cy="5994590"/>
          </a:xfrm>
          <a:prstGeom prst="rect">
            <a:avLst/>
          </a:prstGeom>
        </p:spPr>
      </p:pic>
      <p:pic>
        <p:nvPicPr>
          <p:cNvPr id="1911690365" name=""/>
          <p:cNvPicPr>
            <a:picLocks noChangeAspect="1"/>
          </p:cNvPicPr>
          <p:nvPr/>
        </p:nvPicPr>
        <p:blipFill>
          <a:blip r:embed="rId4">
            <a:alphaModFix amt="27999"/>
          </a:blip>
          <a:srcRect l="0" t="393" r="0" b="0"/>
          <a:stretch/>
        </p:blipFill>
        <p:spPr bwMode="auto">
          <a:xfrm flipH="0" flipV="0">
            <a:off x="0" y="0"/>
            <a:ext cx="12191999" cy="6885213"/>
          </a:xfrm>
          <a:prstGeom prst="rect">
            <a:avLst/>
          </a:prstGeom>
        </p:spPr>
      </p:pic>
      <p:pic>
        <p:nvPicPr>
          <p:cNvPr id="1431232813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02321" flipH="0" flipV="0">
            <a:off x="7222557" y="-259521"/>
            <a:ext cx="4015447" cy="4372591"/>
          </a:xfrm>
          <a:prstGeom prst="rect">
            <a:avLst/>
          </a:prstGeom>
        </p:spPr>
      </p:pic>
      <p:pic>
        <p:nvPicPr>
          <p:cNvPr id="448521026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459970" flipH="0" flipV="0">
            <a:off x="7298946" y="3452736"/>
            <a:ext cx="5387143" cy="3587112"/>
          </a:xfrm>
          <a:prstGeom prst="rect">
            <a:avLst/>
          </a:prstGeom>
        </p:spPr>
      </p:pic>
      <p:pic>
        <p:nvPicPr>
          <p:cNvPr id="1923105525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593701" y="1368558"/>
            <a:ext cx="6333726" cy="3990792"/>
          </a:xfrm>
          <a:prstGeom prst="rect">
            <a:avLst/>
          </a:prstGeom>
        </p:spPr>
      </p:pic>
      <p:pic>
        <p:nvPicPr>
          <p:cNvPr id="234924941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15846258" flipH="0" flipV="0">
            <a:off x="5745270" y="4074730"/>
            <a:ext cx="2360676" cy="2343124"/>
          </a:xfrm>
          <a:prstGeom prst="rect">
            <a:avLst/>
          </a:prstGeom>
        </p:spPr>
      </p:pic>
      <p:pic>
        <p:nvPicPr>
          <p:cNvPr id="1327168122" name=""/>
          <p:cNvPicPr>
            <a:picLocks noChangeAspect="1"/>
          </p:cNvPicPr>
          <p:nvPr/>
        </p:nvPicPr>
        <p:blipFill>
          <a:blip r:embed="rId9">
            <a:alphaModFix amt="84000"/>
          </a:blip>
          <a:stretch/>
        </p:blipFill>
        <p:spPr bwMode="auto">
          <a:xfrm flipH="0" flipV="0">
            <a:off x="1001916" y="-3564929"/>
            <a:ext cx="2758388" cy="2850676"/>
          </a:xfrm>
          <a:prstGeom prst="rect">
            <a:avLst/>
          </a:prstGeom>
          <a:ln w="12700">
            <a:noFill/>
          </a:ln>
        </p:spPr>
      </p:pic>
      <p:pic>
        <p:nvPicPr>
          <p:cNvPr id="95244321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flipH="0" flipV="0">
            <a:off x="130641" y="-5787441"/>
            <a:ext cx="4445026" cy="4445026"/>
          </a:xfrm>
          <a:prstGeom prst="rect">
            <a:avLst/>
          </a:prstGeom>
        </p:spPr>
      </p:pic>
      <p:sp>
        <p:nvSpPr>
          <p:cNvPr id="2017656849" name=""/>
          <p:cNvSpPr/>
          <p:nvPr/>
        </p:nvSpPr>
        <p:spPr bwMode="auto">
          <a:xfrm rot="0" flipH="0" flipV="0">
            <a:off x="1937189" y="-2637580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5600">
                <a:solidFill>
                  <a:schemeClr val="accent1">
                    <a:lumMod val="75000"/>
                  </a:schemeClr>
                </a:solidFill>
                <a:latin typeface="October Devanagari Black"/>
                <a:ea typeface="October Devanagari Black"/>
                <a:cs typeface="October Devanagari Black"/>
              </a:rPr>
              <a:t>1</a:t>
            </a:r>
            <a:endParaRPr/>
          </a:p>
        </p:txBody>
      </p:sp>
      <p:sp>
        <p:nvSpPr>
          <p:cNvPr id="813497875" name="Объект 2"/>
          <p:cNvSpPr>
            <a:spLocks noGrp="1"/>
          </p:cNvSpPr>
          <p:nvPr/>
        </p:nvSpPr>
        <p:spPr bwMode="auto">
          <a:xfrm flipH="0" flipV="0">
            <a:off x="659841" y="-606696"/>
            <a:ext cx="3442537" cy="55300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8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sz="2000" b="1" i="0" u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The right attitude</a:t>
            </a:r>
            <a:endParaRPr sz="2000" b="0" i="0" u="none" strike="noStrike" cap="none" spc="0">
              <a:solidFill>
                <a:schemeClr val="accent5">
                  <a:lumMod val="40000"/>
                  <a:lumOff val="60000"/>
                </a:schemeClr>
              </a:solidFill>
              <a:latin typeface="Times"/>
              <a:ea typeface="Times"/>
              <a:cs typeface="Times"/>
            </a:endParaRPr>
          </a:p>
        </p:txBody>
      </p:sp>
      <p:pic>
        <p:nvPicPr>
          <p:cNvPr id="2032616123" name=""/>
          <p:cNvPicPr>
            <a:picLocks noChangeAspect="1"/>
          </p:cNvPicPr>
          <p:nvPr/>
        </p:nvPicPr>
        <p:blipFill>
          <a:blip r:embed="rId11">
            <a:alphaModFix amt="84999"/>
          </a:blip>
          <a:stretch/>
        </p:blipFill>
        <p:spPr bwMode="auto">
          <a:xfrm flipH="0" flipV="0">
            <a:off x="4873932" y="-3902453"/>
            <a:ext cx="2477855" cy="2884668"/>
          </a:xfrm>
          <a:prstGeom prst="rect">
            <a:avLst/>
          </a:prstGeom>
        </p:spPr>
      </p:pic>
      <p:pic>
        <p:nvPicPr>
          <p:cNvPr id="999471127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3535025" y="-5604120"/>
            <a:ext cx="4953011" cy="3144000"/>
          </a:xfrm>
          <a:prstGeom prst="rect">
            <a:avLst/>
          </a:prstGeom>
        </p:spPr>
      </p:pic>
      <p:sp>
        <p:nvSpPr>
          <p:cNvPr id="274843036" name=""/>
          <p:cNvSpPr/>
          <p:nvPr/>
        </p:nvSpPr>
        <p:spPr bwMode="auto">
          <a:xfrm rot="0" flipH="0" flipV="0">
            <a:off x="5679673" y="-3027435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5600">
                <a:solidFill>
                  <a:schemeClr val="accent1">
                    <a:lumMod val="75000"/>
                  </a:schemeClr>
                </a:solidFill>
                <a:latin typeface="October Devanagari Black"/>
                <a:ea typeface="October Devanagari Black"/>
                <a:cs typeface="October Devanagari Black"/>
              </a:rPr>
              <a:t>2</a:t>
            </a:r>
            <a:endParaRPr/>
          </a:p>
        </p:txBody>
      </p:sp>
      <p:sp>
        <p:nvSpPr>
          <p:cNvPr id="1775958012" name="Объект 2"/>
          <p:cNvSpPr>
            <a:spLocks noGrp="1"/>
          </p:cNvSpPr>
          <p:nvPr/>
        </p:nvSpPr>
        <p:spPr bwMode="auto">
          <a:xfrm flipH="0" flipV="0">
            <a:off x="4258359" y="-874910"/>
            <a:ext cx="3729602" cy="55300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8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1" i="0" u="none" strike="noStrike" cap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Careful preparations</a:t>
            </a:r>
            <a:endParaRPr sz="2000" b="0" i="0" u="none" strike="noStrike" cap="none" spc="0">
              <a:solidFill>
                <a:schemeClr val="accent5">
                  <a:lumMod val="40000"/>
                  <a:lumOff val="60000"/>
                </a:schemeClr>
              </a:solidFill>
              <a:latin typeface="Times"/>
              <a:ea typeface="Times"/>
              <a:cs typeface="Times"/>
            </a:endParaRPr>
          </a:p>
        </p:txBody>
      </p:sp>
      <p:pic>
        <p:nvPicPr>
          <p:cNvPr id="1744091705" name=""/>
          <p:cNvPicPr>
            <a:picLocks noChangeAspect="1"/>
          </p:cNvPicPr>
          <p:nvPr/>
        </p:nvPicPr>
        <p:blipFill>
          <a:blip r:embed="rId13">
            <a:alphaModFix amt="75000"/>
          </a:blip>
          <a:stretch/>
        </p:blipFill>
        <p:spPr bwMode="auto">
          <a:xfrm flipH="0" flipV="0">
            <a:off x="8565049" y="-3913135"/>
            <a:ext cx="2690016" cy="2863566"/>
          </a:xfrm>
          <a:prstGeom prst="rect">
            <a:avLst/>
          </a:prstGeom>
        </p:spPr>
      </p:pic>
      <p:pic>
        <p:nvPicPr>
          <p:cNvPr id="607507674" name=""/>
          <p:cNvPicPr>
            <a:picLocks noChangeAspect="1"/>
          </p:cNvPicPr>
          <p:nvPr/>
        </p:nvPicPr>
        <p:blipFill>
          <a:blip r:embed="rId14"/>
          <a:stretch/>
        </p:blipFill>
        <p:spPr bwMode="auto">
          <a:xfrm flipH="0" flipV="0">
            <a:off x="7718169" y="-5332835"/>
            <a:ext cx="4383776" cy="2795451"/>
          </a:xfrm>
          <a:prstGeom prst="rect">
            <a:avLst/>
          </a:prstGeom>
        </p:spPr>
      </p:pic>
      <p:sp>
        <p:nvSpPr>
          <p:cNvPr id="2074058779" name=""/>
          <p:cNvSpPr/>
          <p:nvPr/>
        </p:nvSpPr>
        <p:spPr bwMode="auto">
          <a:xfrm rot="0" flipH="0" flipV="0">
            <a:off x="9466136" y="-3048668"/>
            <a:ext cx="887843" cy="887843"/>
          </a:xfrm>
          <a:prstGeom prst="flowChartConnector">
            <a:avLst/>
          </a:prstGeom>
          <a:solidFill>
            <a:schemeClr val="accent2">
              <a:lumMod val="20000"/>
              <a:lumOff val="80000"/>
              <a:alpha val="76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/>
          <a:p>
            <a:pPr algn="ctr">
              <a:defRPr/>
            </a:pPr>
            <a:r>
              <a:rPr sz="5600">
                <a:solidFill>
                  <a:schemeClr val="accent1">
                    <a:lumMod val="75000"/>
                  </a:schemeClr>
                </a:solidFill>
                <a:latin typeface="October Devanagari Black"/>
                <a:ea typeface="October Devanagari Black"/>
                <a:cs typeface="October Devanagari Black"/>
              </a:rPr>
              <a:t>3</a:t>
            </a:r>
            <a:endParaRPr/>
          </a:p>
        </p:txBody>
      </p:sp>
      <p:sp>
        <p:nvSpPr>
          <p:cNvPr id="1277406529" name="Объект 2"/>
          <p:cNvSpPr>
            <a:spLocks noGrp="1"/>
          </p:cNvSpPr>
          <p:nvPr/>
        </p:nvSpPr>
        <p:spPr bwMode="auto">
          <a:xfrm flipH="0" flipV="0">
            <a:off x="8285921" y="-1017784"/>
            <a:ext cx="3509028" cy="55300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8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sz="2000" b="1" i="0" u="none" spc="225">
                <a:solidFill>
                  <a:schemeClr val="accent1">
                    <a:lumMod val="75000"/>
                  </a:schemeClr>
                </a:solidFill>
                <a:latin typeface="Times"/>
                <a:ea typeface="Times"/>
                <a:cs typeface="Times"/>
              </a:rPr>
              <a:t>Creepy entertainment</a:t>
            </a:r>
            <a:endParaRPr sz="2000" b="1" i="0" u="none" spc="225">
              <a:solidFill>
                <a:schemeClr val="accent1">
                  <a:lumMod val="75000"/>
                </a:schemeClr>
              </a:solidFill>
              <a:latin typeface="Times"/>
              <a:ea typeface="Times"/>
              <a:cs typeface="Times"/>
            </a:endParaRPr>
          </a:p>
        </p:txBody>
      </p:sp>
      <p:pic>
        <p:nvPicPr>
          <p:cNvPr id="1622583174" name=""/>
          <p:cNvPicPr>
            <a:picLocks noChangeAspect="1"/>
          </p:cNvPicPr>
          <p:nvPr/>
        </p:nvPicPr>
        <p:blipFill>
          <a:blip r:embed="rId15"/>
          <a:stretch/>
        </p:blipFill>
        <p:spPr bwMode="auto">
          <a:xfrm rot="3867017">
            <a:off x="6504059" y="707187"/>
            <a:ext cx="1466848" cy="1047748"/>
          </a:xfrm>
          <a:prstGeom prst="rect">
            <a:avLst/>
          </a:prstGeom>
        </p:spPr>
      </p:pic>
      <p:sp>
        <p:nvSpPr>
          <p:cNvPr id="1851479509" name="Content Placeholder 2"/>
          <p:cNvSpPr>
            <a:spLocks noGrp="1"/>
          </p:cNvSpPr>
          <p:nvPr>
            <p:ph idx="1"/>
          </p:nvPr>
        </p:nvSpPr>
        <p:spPr bwMode="auto">
          <a:xfrm flipH="0" flipV="0">
            <a:off x="838198" y="1881910"/>
            <a:ext cx="5257800" cy="2964088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The morning hums in </a:t>
            </a:r>
            <a:r>
              <a:rPr lang="en-US" sz="2400" b="1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gentle light,</a:t>
            </a:r>
            <a:endParaRPr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With cookies warm and candles bright.</a:t>
            </a:r>
            <a:endParaRPr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A hint of spice floats through the air,</a:t>
            </a:r>
            <a:endParaRPr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While</a:t>
            </a: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 </a:t>
            </a:r>
            <a:r>
              <a:rPr lang="en-US" sz="2400" b="0" i="0" u="none" strike="noStrike" cap="none" spc="0">
                <a:solidFill>
                  <a:schemeClr val="accent4">
                    <a:lumMod val="75000"/>
                  </a:schemeClr>
                </a:solidFill>
                <a:latin typeface="Times"/>
                <a:ea typeface="Times"/>
                <a:cs typeface="Times"/>
              </a:rPr>
              <a:t>pumpkins glow</a:t>
            </a: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 with tender care.</a:t>
            </a:r>
            <a:endParaRPr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0" i="0" u="none" strike="noStrike" cap="none" spc="0">
                <a:solidFill>
                  <a:schemeClr val="accent3">
                    <a:lumMod val="50000"/>
                  </a:schemeClr>
                </a:solidFill>
                <a:latin typeface="Times"/>
                <a:ea typeface="Times"/>
                <a:cs typeface="Times"/>
              </a:rPr>
              <a:t>The world feels calm, the day feels new</a:t>
            </a:r>
            <a:endParaRPr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  <a:p>
            <a:pPr marL="182880" marR="0" indent="0" algn="l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0">
                <a:solidFill>
                  <a:schemeClr val="accent4">
                    <a:lumMod val="75000"/>
                  </a:schemeClr>
                </a:solidFill>
                <a:latin typeface="Times"/>
                <a:ea typeface="Times"/>
                <a:cs typeface="Times"/>
              </a:rPr>
              <a:t>And evening magic waits for you.</a:t>
            </a:r>
            <a:endParaRPr lang="en-US" sz="2400" b="0" i="0" u="none" strike="noStrike" cap="none" spc="0">
              <a:solidFill>
                <a:schemeClr val="accent3">
                  <a:lumMod val="5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3130742" name="Title 1"/>
          <p:cNvSpPr>
            <a:spLocks noGrp="1"/>
          </p:cNvSpPr>
          <p:nvPr/>
        </p:nvSpPr>
        <p:spPr bwMode="auto">
          <a:xfrm flipH="0" flipV="0">
            <a:off x="865794" y="229053"/>
            <a:ext cx="6755752" cy="1325562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0" i="0" u="none" strike="noStrike" cap="none" spc="0">
                <a:solidFill>
                  <a:schemeClr val="accent1"/>
                </a:solidFill>
                <a:latin typeface="Arial Black"/>
                <a:ea typeface="Arial Black"/>
                <a:cs typeface="Arial Black"/>
              </a:rPr>
              <a:t>Morning Magic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310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2310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65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765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7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85147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6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48115910" name=""/>
          <p:cNvPicPr>
            <a:picLocks noChangeAspect="1"/>
          </p:cNvPicPr>
          <p:nvPr/>
        </p:nvPicPr>
        <p:blipFill>
          <a:blip r:embed="rId3">
            <a:alphaModFix amt="10000"/>
          </a:blip>
          <a:stretch/>
        </p:blipFill>
        <p:spPr bwMode="auto">
          <a:xfrm flipV="1">
            <a:off x="724" y="0"/>
            <a:ext cx="12190545" cy="6858000"/>
          </a:xfrm>
          <a:prstGeom prst="rect">
            <a:avLst/>
          </a:prstGeom>
        </p:spPr>
      </p:pic>
      <p:pic>
        <p:nvPicPr>
          <p:cNvPr id="150131706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1">
            <a:off x="10947967" y="5447462"/>
            <a:ext cx="1243303" cy="1398717"/>
          </a:xfrm>
          <a:prstGeom prst="rect">
            <a:avLst/>
          </a:prstGeom>
        </p:spPr>
      </p:pic>
      <p:pic>
        <p:nvPicPr>
          <p:cNvPr id="1877739588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0" flipH="0" flipV="0">
            <a:off x="7178935" y="57525"/>
            <a:ext cx="5012336" cy="1341191"/>
          </a:xfrm>
          <a:prstGeom prst="rect">
            <a:avLst/>
          </a:prstGeom>
        </p:spPr>
      </p:pic>
      <p:pic>
        <p:nvPicPr>
          <p:cNvPr id="20549710" name=""/>
          <p:cNvPicPr>
            <a:picLocks noChangeAspect="1"/>
          </p:cNvPicPr>
          <p:nvPr/>
        </p:nvPicPr>
        <p:blipFill>
          <a:blip r:embed="rId6">
            <a:alphaModFix amt="89999"/>
          </a:blip>
          <a:stretch/>
        </p:blipFill>
        <p:spPr bwMode="auto">
          <a:xfrm rot="21251047" flipH="0" flipV="0">
            <a:off x="6496836" y="855618"/>
            <a:ext cx="6203141" cy="2646459"/>
          </a:xfrm>
          <a:prstGeom prst="rect">
            <a:avLst/>
          </a:prstGeom>
        </p:spPr>
      </p:pic>
      <p:pic>
        <p:nvPicPr>
          <p:cNvPr id="126241413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0" flipH="0" flipV="0">
            <a:off x="6941100" y="6006772"/>
            <a:ext cx="798405" cy="418645"/>
          </a:xfrm>
          <a:prstGeom prst="rect">
            <a:avLst/>
          </a:prstGeom>
        </p:spPr>
      </p:pic>
      <p:pic>
        <p:nvPicPr>
          <p:cNvPr id="33659708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1634165" flipH="0" flipV="0">
            <a:off x="10954595" y="3197189"/>
            <a:ext cx="798405" cy="418645"/>
          </a:xfrm>
          <a:prstGeom prst="rect">
            <a:avLst/>
          </a:prstGeom>
        </p:spPr>
      </p:pic>
      <p:pic>
        <p:nvPicPr>
          <p:cNvPr id="2119405754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20504817" flipH="0" flipV="0">
            <a:off x="10104086" y="6011256"/>
            <a:ext cx="798405" cy="418645"/>
          </a:xfrm>
          <a:prstGeom prst="rect">
            <a:avLst/>
          </a:prstGeom>
        </p:spPr>
      </p:pic>
      <p:pic>
        <p:nvPicPr>
          <p:cNvPr id="1868765229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1419307" flipH="0" flipV="0">
            <a:off x="8800001" y="6038335"/>
            <a:ext cx="798405" cy="418645"/>
          </a:xfrm>
          <a:prstGeom prst="rect">
            <a:avLst/>
          </a:prstGeom>
        </p:spPr>
      </p:pic>
      <p:pic>
        <p:nvPicPr>
          <p:cNvPr id="335748831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flipH="0" flipV="0">
            <a:off x="724" y="3026224"/>
            <a:ext cx="6377988" cy="3831775"/>
          </a:xfrm>
          <a:prstGeom prst="rect">
            <a:avLst/>
          </a:prstGeom>
        </p:spPr>
      </p:pic>
      <p:sp>
        <p:nvSpPr>
          <p:cNvPr id="2053846161" name="Title 1"/>
          <p:cNvSpPr>
            <a:spLocks noGrp="1"/>
          </p:cNvSpPr>
          <p:nvPr/>
        </p:nvSpPr>
        <p:spPr bwMode="auto">
          <a:xfrm flipH="0" flipV="0">
            <a:off x="921060" y="246334"/>
            <a:ext cx="6818443" cy="1070266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 fontScale="95000" lnSpcReduction="1000"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8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Decoration &amp; Treats</a:t>
            </a:r>
            <a:endParaRPr lang="en-US"/>
          </a:p>
        </p:txBody>
      </p:sp>
      <p:sp>
        <p:nvSpPr>
          <p:cNvPr id="206749062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904873" y="1836045"/>
            <a:ext cx="2158473" cy="47427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9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Decoration?</a:t>
            </a:r>
            <a:endParaRPr lang="en-US"/>
          </a:p>
        </p:txBody>
      </p:sp>
      <p:sp>
        <p:nvSpPr>
          <p:cNvPr id="1891382526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2905994" y="1836045"/>
            <a:ext cx="1552085" cy="474273"/>
          </a:xfrm>
        </p:spPr>
        <p:txBody>
          <a:bodyPr/>
          <a:lstStyle/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9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Check!</a:t>
            </a:r>
            <a:endParaRPr lang="en-US"/>
          </a:p>
        </p:txBody>
      </p:sp>
      <p:sp>
        <p:nvSpPr>
          <p:cNvPr id="67660453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2280937" y="2565619"/>
            <a:ext cx="1659919" cy="474273"/>
          </a:xfrm>
        </p:spPr>
        <p:txBody>
          <a:bodyPr/>
          <a:lstStyle/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9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Treats?</a:t>
            </a:r>
            <a:endParaRPr lang="en-US"/>
          </a:p>
        </p:txBody>
      </p:sp>
      <p:sp>
        <p:nvSpPr>
          <p:cNvPr id="2027283220" name="Subtitle 2"/>
          <p:cNvSpPr>
            <a:spLocks noGrp="1"/>
          </p:cNvSpPr>
          <p:nvPr>
            <p:ph type="subTitle" idx="1"/>
          </p:nvPr>
        </p:nvSpPr>
        <p:spPr bwMode="auto">
          <a:xfrm flipH="0" flipV="0">
            <a:off x="3987279" y="2565620"/>
            <a:ext cx="2641815" cy="474273"/>
          </a:xfrm>
        </p:spPr>
        <p:txBody>
          <a:bodyPr/>
          <a:lstStyle/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9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Double check!</a:t>
            </a:r>
            <a:endParaRPr lang="en-US"/>
          </a:p>
        </p:txBody>
      </p:sp>
      <p:sp>
        <p:nvSpPr>
          <p:cNvPr id="1344561048" name="Subtitle 2"/>
          <p:cNvSpPr>
            <a:spLocks noGrp="1"/>
          </p:cNvSpPr>
          <p:nvPr/>
        </p:nvSpPr>
        <p:spPr bwMode="auto">
          <a:xfrm flipH="0" flipV="0">
            <a:off x="6941098" y="3876653"/>
            <a:ext cx="4599954" cy="69534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The laughter is ready, the music’s in the air</a:t>
            </a:r>
            <a:endParaRPr sz="1800" b="0" i="0" u="none" strike="noStrike" cap="none" spc="0">
              <a:solidFill>
                <a:schemeClr val="accent5">
                  <a:lumMod val="20000"/>
                  <a:lumOff val="80000"/>
                </a:schemeClr>
              </a:solidFill>
              <a:latin typeface="Times"/>
              <a:cs typeface="Times"/>
            </a:endParaRPr>
          </a:p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8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and every pumpkin is glowing with care</a:t>
            </a:r>
            <a:endParaRPr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91608124" name="Subtitle 2"/>
          <p:cNvSpPr>
            <a:spLocks noGrp="1"/>
          </p:cNvSpPr>
          <p:nvPr/>
        </p:nvSpPr>
        <p:spPr bwMode="auto">
          <a:xfrm flipH="0" flipV="0">
            <a:off x="6941098" y="4631869"/>
            <a:ext cx="4599954" cy="1096737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Cozy lights, sweet smells and cheerful colors - </a:t>
            </a:r>
            <a:endParaRPr sz="2000" b="0" i="0" u="none" strike="noStrike" cap="none" spc="0">
              <a:solidFill>
                <a:schemeClr val="accent5">
                  <a:lumMod val="20000"/>
                  <a:lumOff val="80000"/>
                </a:schemeClr>
              </a:solidFill>
              <a:latin typeface="Times"/>
              <a:cs typeface="Times"/>
            </a:endParaRPr>
          </a:p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The perfect</a:t>
            </a:r>
            <a:r>
              <a:rPr lang="en-US" sz="20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 mix for a heartwarming </a:t>
            </a:r>
            <a:endParaRPr sz="2000" b="0" i="0" u="none" strike="noStrike" cap="none" spc="0">
              <a:solidFill>
                <a:schemeClr val="accent5">
                  <a:lumMod val="20000"/>
                  <a:lumOff val="80000"/>
                </a:schemeClr>
              </a:solidFill>
              <a:latin typeface="Times"/>
              <a:ea typeface="Times"/>
              <a:cs typeface="Times"/>
            </a:endParaRPr>
          </a:p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000" b="0" i="0" u="none" strike="noStrike" cap="none" spc="0">
                <a:solidFill>
                  <a:schemeClr val="accent5">
                    <a:lumMod val="20000"/>
                    <a:lumOff val="80000"/>
                  </a:schemeClr>
                </a:solidFill>
                <a:latin typeface="Times"/>
                <a:ea typeface="Times"/>
                <a:cs typeface="Times"/>
              </a:rPr>
              <a:t>Halloween afternoon</a:t>
            </a:r>
            <a:endParaRPr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3643080" name="Content Placeholder 2"/>
          <p:cNvSpPr>
            <a:spLocks noGrp="1"/>
          </p:cNvSpPr>
          <p:nvPr/>
        </p:nvSpPr>
        <p:spPr bwMode="auto">
          <a:xfrm flipH="0" flipV="0">
            <a:off x="-6574896" y="1942560"/>
            <a:ext cx="6483834" cy="55562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How to carve a friendly pumpkin</a:t>
            </a: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: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343716030" name="Title 1"/>
          <p:cNvSpPr>
            <a:spLocks noGrp="1"/>
          </p:cNvSpPr>
          <p:nvPr/>
        </p:nvSpPr>
        <p:spPr bwMode="auto">
          <a:xfrm>
            <a:off x="861196" y="-1504506"/>
            <a:ext cx="10515600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1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Jack,</a:t>
            </a:r>
            <a:r>
              <a:rPr sz="4600"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the Pumpkin Lantern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:push dir="r"/>
      </p:transition>
    </mc:Choice>
    <mc:Fallback>
      <p:transition spd="slow" advClick="1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84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3846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3846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49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6749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4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4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7739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77739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77739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138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9138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60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660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74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5748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5748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3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28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2728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8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56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4456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43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60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69160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accent6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31726879" name=""/>
          <p:cNvPicPr>
            <a:picLocks noChangeAspect="1"/>
          </p:cNvPicPr>
          <p:nvPr/>
        </p:nvPicPr>
        <p:blipFill>
          <a:blip r:embed="rId3">
            <a:alphaModFix amt="89000"/>
          </a:blip>
          <a:stretch/>
        </p:blipFill>
        <p:spPr bwMode="auto">
          <a:xfrm flipH="0" flipV="0">
            <a:off x="2927276" y="0"/>
            <a:ext cx="9263994" cy="6857999"/>
          </a:xfrm>
          <a:prstGeom prst="rect">
            <a:avLst/>
          </a:prstGeom>
        </p:spPr>
      </p:pic>
      <p:pic>
        <p:nvPicPr>
          <p:cNvPr id="830989768" name=""/>
          <p:cNvPicPr>
            <a:picLocks noChangeAspect="1"/>
          </p:cNvPicPr>
          <p:nvPr/>
        </p:nvPicPr>
        <p:blipFill>
          <a:blip r:embed="rId4">
            <a:alphaModFix amt="67000"/>
          </a:blip>
          <a:stretch/>
        </p:blipFill>
        <p:spPr bwMode="auto">
          <a:xfrm rot="0" flipH="0" flipV="0">
            <a:off x="461994" y="2658736"/>
            <a:ext cx="798406" cy="418646"/>
          </a:xfrm>
          <a:prstGeom prst="rect">
            <a:avLst/>
          </a:prstGeom>
        </p:spPr>
      </p:pic>
      <p:pic>
        <p:nvPicPr>
          <p:cNvPr id="2040716029" name=""/>
          <p:cNvPicPr>
            <a:picLocks noChangeAspect="1"/>
          </p:cNvPicPr>
          <p:nvPr/>
        </p:nvPicPr>
        <p:blipFill>
          <a:blip r:embed="rId4">
            <a:alphaModFix amt="67000"/>
          </a:blip>
          <a:stretch/>
        </p:blipFill>
        <p:spPr bwMode="auto">
          <a:xfrm rot="0" flipH="0" flipV="0">
            <a:off x="461994" y="3170236"/>
            <a:ext cx="798406" cy="418646"/>
          </a:xfrm>
          <a:prstGeom prst="rect">
            <a:avLst/>
          </a:prstGeom>
        </p:spPr>
      </p:pic>
      <p:pic>
        <p:nvPicPr>
          <p:cNvPr id="187710859" name=""/>
          <p:cNvPicPr>
            <a:picLocks noChangeAspect="1"/>
          </p:cNvPicPr>
          <p:nvPr/>
        </p:nvPicPr>
        <p:blipFill>
          <a:blip r:embed="rId4">
            <a:alphaModFix amt="67000"/>
          </a:blip>
          <a:stretch/>
        </p:blipFill>
        <p:spPr bwMode="auto">
          <a:xfrm rot="0" flipH="0" flipV="0">
            <a:off x="461994" y="3842753"/>
            <a:ext cx="798406" cy="418646"/>
          </a:xfrm>
          <a:prstGeom prst="rect">
            <a:avLst/>
          </a:prstGeom>
        </p:spPr>
      </p:pic>
      <p:pic>
        <p:nvPicPr>
          <p:cNvPr id="2037745047" name=""/>
          <p:cNvPicPr>
            <a:picLocks noChangeAspect="1"/>
          </p:cNvPicPr>
          <p:nvPr/>
        </p:nvPicPr>
        <p:blipFill>
          <a:blip r:embed="rId4">
            <a:alphaModFix amt="67000"/>
          </a:blip>
          <a:stretch/>
        </p:blipFill>
        <p:spPr bwMode="auto">
          <a:xfrm rot="0" flipH="0" flipV="0">
            <a:off x="461994" y="4602095"/>
            <a:ext cx="798406" cy="418646"/>
          </a:xfrm>
          <a:prstGeom prst="rect">
            <a:avLst/>
          </a:prstGeom>
        </p:spPr>
      </p:pic>
      <p:pic>
        <p:nvPicPr>
          <p:cNvPr id="1974909564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398157" flipH="0" flipV="0">
            <a:off x="7716876" y="6741923"/>
            <a:ext cx="4571847" cy="4398961"/>
          </a:xfrm>
          <a:prstGeom prst="rect">
            <a:avLst/>
          </a:prstGeom>
        </p:spPr>
      </p:pic>
      <p:pic>
        <p:nvPicPr>
          <p:cNvPr id="186053614" name=""/>
          <p:cNvPicPr>
            <a:picLocks noChangeAspect="1"/>
          </p:cNvPicPr>
          <p:nvPr/>
        </p:nvPicPr>
        <p:blipFill>
          <a:blip r:embed="rId6"/>
          <a:srcRect l="0" t="2559" r="9408" b="22099"/>
          <a:stretch/>
        </p:blipFill>
        <p:spPr bwMode="auto">
          <a:xfrm flipH="0" flipV="0">
            <a:off x="7986366" y="9255261"/>
            <a:ext cx="4314396" cy="2503821"/>
          </a:xfrm>
          <a:prstGeom prst="rect">
            <a:avLst/>
          </a:prstGeom>
        </p:spPr>
      </p:pic>
      <p:pic>
        <p:nvPicPr>
          <p:cNvPr id="1201652298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rot="0" flipH="0" flipV="0">
            <a:off x="5098404" y="8457940"/>
            <a:ext cx="1543712" cy="2339503"/>
          </a:xfrm>
          <a:prstGeom prst="rect">
            <a:avLst/>
          </a:prstGeom>
        </p:spPr>
      </p:pic>
      <p:pic>
        <p:nvPicPr>
          <p:cNvPr id="294901416" name="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 rot="251264" flipH="0" flipV="0">
            <a:off x="7681780" y="2615161"/>
            <a:ext cx="3330872" cy="3476624"/>
          </a:xfrm>
          <a:prstGeom prst="rect">
            <a:avLst/>
          </a:prstGeom>
        </p:spPr>
      </p:pic>
      <p:pic>
        <p:nvPicPr>
          <p:cNvPr id="910852716" name="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 rot="0" flipH="0" flipV="0">
            <a:off x="7595216" y="2441301"/>
            <a:ext cx="3263099" cy="3361439"/>
          </a:xfrm>
          <a:prstGeom prst="rect">
            <a:avLst/>
          </a:prstGeom>
        </p:spPr>
      </p:pic>
      <p:pic>
        <p:nvPicPr>
          <p:cNvPr id="1029318739" name="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 rot="0" flipH="0" flipV="0">
            <a:off x="7062389" y="1606995"/>
            <a:ext cx="4569654" cy="4817620"/>
          </a:xfrm>
          <a:prstGeom prst="rect">
            <a:avLst/>
          </a:prstGeom>
        </p:spPr>
      </p:pic>
      <p:pic>
        <p:nvPicPr>
          <p:cNvPr id="1763219076" name="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 rot="342364" flipH="0" flipV="0">
            <a:off x="6568582" y="1300465"/>
            <a:ext cx="5362333" cy="5504126"/>
          </a:xfrm>
          <a:prstGeom prst="rect">
            <a:avLst/>
          </a:prstGeom>
        </p:spPr>
      </p:pic>
      <p:pic>
        <p:nvPicPr>
          <p:cNvPr id="1519146321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7813183" y="2932369"/>
            <a:ext cx="993261" cy="993261"/>
          </a:xfrm>
          <a:prstGeom prst="rect">
            <a:avLst/>
          </a:prstGeom>
        </p:spPr>
      </p:pic>
      <p:pic>
        <p:nvPicPr>
          <p:cNvPr id="963050972" name="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 flipH="0" flipV="0">
            <a:off x="9566966" y="3082059"/>
            <a:ext cx="993261" cy="993261"/>
          </a:xfrm>
          <a:prstGeom prst="rect">
            <a:avLst/>
          </a:prstGeom>
        </p:spPr>
      </p:pic>
      <p:sp>
        <p:nvSpPr>
          <p:cNvPr id="1375558140" name="Content Placeholder 2"/>
          <p:cNvSpPr>
            <a:spLocks noGrp="1"/>
          </p:cNvSpPr>
          <p:nvPr/>
        </p:nvSpPr>
        <p:spPr bwMode="auto">
          <a:xfrm flipH="0" flipV="0">
            <a:off x="833437" y="1942560"/>
            <a:ext cx="6483834" cy="555624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How to carve a friendly pumpkin</a:t>
            </a: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: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566955913" name="Title 1"/>
          <p:cNvSpPr>
            <a:spLocks noGrp="1"/>
          </p:cNvSpPr>
          <p:nvPr/>
        </p:nvSpPr>
        <p:spPr bwMode="auto">
          <a:xfrm>
            <a:off x="861197" y="281431"/>
            <a:ext cx="10515600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1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Jack,</a:t>
            </a:r>
            <a:r>
              <a:rPr sz="4600">
                <a:latin typeface="Arial Black"/>
                <a:ea typeface="Arial Black"/>
                <a:cs typeface="Arial Black"/>
              </a:rPr>
              <a:t> </a:t>
            </a:r>
            <a:r>
              <a:rPr lang="en-US" sz="46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the Pumpkin Lantern</a:t>
            </a:r>
            <a:endParaRPr/>
          </a:p>
        </p:txBody>
      </p:sp>
      <p:sp>
        <p:nvSpPr>
          <p:cNvPr id="1989274334" name="Content Placeholder 2"/>
          <p:cNvSpPr>
            <a:spLocks noGrp="1"/>
          </p:cNvSpPr>
          <p:nvPr/>
        </p:nvSpPr>
        <p:spPr bwMode="auto">
          <a:xfrm flipH="0" flipV="0">
            <a:off x="1371615" y="2658736"/>
            <a:ext cx="5407477" cy="5556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Pick the roundest pumpkin you can find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559400080" name="Content Placeholder 2"/>
          <p:cNvSpPr>
            <a:spLocks noGrp="1"/>
          </p:cNvSpPr>
          <p:nvPr/>
        </p:nvSpPr>
        <p:spPr bwMode="auto">
          <a:xfrm flipH="0" flipV="0">
            <a:off x="1371615" y="3214361"/>
            <a:ext cx="5407477" cy="555624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Cut the lid and scoop out the seeds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949321735" name="Content Placeholder 2"/>
          <p:cNvSpPr>
            <a:spLocks noGrp="1"/>
          </p:cNvSpPr>
          <p:nvPr/>
        </p:nvSpPr>
        <p:spPr bwMode="auto">
          <a:xfrm flipH="0" flipV="0">
            <a:off x="1371615" y="3769986"/>
            <a:ext cx="5407477" cy="70919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Draw a cheerful smile and laughing eyes - </a:t>
            </a:r>
            <a:b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</a:b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no sharp-and-scary teeth allowed!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172258206" name="Content Placeholder 2"/>
          <p:cNvSpPr>
            <a:spLocks noGrp="1"/>
          </p:cNvSpPr>
          <p:nvPr/>
        </p:nvSpPr>
        <p:spPr bwMode="auto">
          <a:xfrm flipH="0" flipV="0">
            <a:off x="1371615" y="4479182"/>
            <a:ext cx="5407477" cy="709195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Place a candle inside and whisper: </a:t>
            </a:r>
            <a:b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</a:br>
            <a:r>
              <a:rPr lang="en-US" sz="22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“shine kindly tonight”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984229799" name="Title 1"/>
          <p:cNvSpPr>
            <a:spLocks noGrp="1"/>
          </p:cNvSpPr>
          <p:nvPr/>
        </p:nvSpPr>
        <p:spPr bwMode="auto">
          <a:xfrm flipH="0" flipV="0">
            <a:off x="833436" y="-1475626"/>
            <a:ext cx="9328108" cy="1325561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Movie Night with Friends</a:t>
            </a:r>
            <a:endParaRPr/>
          </a:p>
        </p:txBody>
      </p:sp>
      <p:sp>
        <p:nvSpPr>
          <p:cNvPr id="1287050074" name="Content Placeholder 2"/>
          <p:cNvSpPr>
            <a:spLocks noGrp="1"/>
          </p:cNvSpPr>
          <p:nvPr/>
        </p:nvSpPr>
        <p:spPr bwMode="auto">
          <a:xfrm flipH="0" flipV="0">
            <a:off x="-6475642" y="5549460"/>
            <a:ext cx="6324300" cy="10273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8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8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7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7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Movie night, blankets, popcorn,</a:t>
            </a:r>
            <a:br>
              <a:rPr lang="en-US" sz="2400" b="1" i="0" u="none" strike="noStrike" cap="none" spc="167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</a:br>
            <a:r>
              <a:rPr lang="en-US" sz="2400" b="1" i="0" u="none" strike="noStrike" cap="none" spc="167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and stories whispered by Wispy himself</a:t>
            </a:r>
            <a:endParaRPr lang="en-US" sz="2400" b="1" i="0" u="none" strike="noStrike" cap="none" spc="167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274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89274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89274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90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490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400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9400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9400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85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085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2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9321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9321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1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9318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5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225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225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321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6321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146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19146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05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963050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solidFill>
          <a:schemeClr val="tx2">
            <a:lumMod val="50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15294284" name=""/>
          <p:cNvPicPr>
            <a:picLocks noChangeAspect="1"/>
          </p:cNvPicPr>
          <p:nvPr/>
        </p:nvPicPr>
        <p:blipFill>
          <a:blip r:embed="rId3">
            <a:alphaModFix amt="74000"/>
          </a:blip>
          <a:stretch/>
        </p:blipFill>
        <p:spPr bwMode="auto">
          <a:xfrm flipH="0" flipV="0">
            <a:off x="726" y="15041"/>
            <a:ext cx="7934153" cy="6827915"/>
          </a:xfrm>
          <a:prstGeom prst="rect">
            <a:avLst/>
          </a:prstGeom>
        </p:spPr>
      </p:pic>
      <p:pic>
        <p:nvPicPr>
          <p:cNvPr id="581811775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20050898" flipH="0" flipV="0">
            <a:off x="6977661" y="4441995"/>
            <a:ext cx="1543713" cy="2339504"/>
          </a:xfrm>
          <a:prstGeom prst="rect">
            <a:avLst/>
          </a:prstGeom>
        </p:spPr>
      </p:pic>
      <p:pic>
        <p:nvPicPr>
          <p:cNvPr id="37758897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398157" flipH="0" flipV="0">
            <a:off x="7665390" y="1207126"/>
            <a:ext cx="4571847" cy="4398962"/>
          </a:xfrm>
          <a:prstGeom prst="rect">
            <a:avLst/>
          </a:prstGeom>
        </p:spPr>
      </p:pic>
      <p:pic>
        <p:nvPicPr>
          <p:cNvPr id="1564872509" name=""/>
          <p:cNvPicPr>
            <a:picLocks noChangeAspect="1"/>
          </p:cNvPicPr>
          <p:nvPr/>
        </p:nvPicPr>
        <p:blipFill>
          <a:blip r:embed="rId6"/>
          <a:srcRect l="0" t="2559" r="9408" b="22099"/>
          <a:stretch/>
        </p:blipFill>
        <p:spPr bwMode="auto">
          <a:xfrm flipH="0" flipV="0">
            <a:off x="7876874" y="4338302"/>
            <a:ext cx="4314396" cy="2503821"/>
          </a:xfrm>
          <a:prstGeom prst="rect">
            <a:avLst/>
          </a:prstGeom>
        </p:spPr>
      </p:pic>
      <p:pic>
        <p:nvPicPr>
          <p:cNvPr id="916799375" name=""/>
          <p:cNvPicPr>
            <a:picLocks noChangeAspect="1"/>
          </p:cNvPicPr>
          <p:nvPr/>
        </p:nvPicPr>
        <p:blipFill>
          <a:blip r:embed="rId7">
            <a:alphaModFix amt="80000"/>
          </a:blip>
          <a:stretch/>
        </p:blipFill>
        <p:spPr bwMode="auto">
          <a:xfrm rot="19845149" flipH="0" flipV="0">
            <a:off x="9128273" y="576214"/>
            <a:ext cx="1429091" cy="749347"/>
          </a:xfrm>
          <a:prstGeom prst="rect">
            <a:avLst/>
          </a:prstGeom>
        </p:spPr>
      </p:pic>
      <p:pic>
        <p:nvPicPr>
          <p:cNvPr id="1119041160" name=""/>
          <p:cNvPicPr>
            <a:picLocks noChangeAspect="1"/>
          </p:cNvPicPr>
          <p:nvPr/>
        </p:nvPicPr>
        <p:blipFill>
          <a:blip r:embed="rId7">
            <a:alphaModFix amt="80000"/>
          </a:blip>
          <a:stretch/>
        </p:blipFill>
        <p:spPr bwMode="auto">
          <a:xfrm rot="0" flipH="0" flipV="0">
            <a:off x="7377732" y="1686418"/>
            <a:ext cx="1429091" cy="749347"/>
          </a:xfrm>
          <a:prstGeom prst="rect">
            <a:avLst/>
          </a:prstGeom>
        </p:spPr>
      </p:pic>
      <p:pic>
        <p:nvPicPr>
          <p:cNvPr id="1123417891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1956145" flipH="0" flipV="0">
            <a:off x="-1400713" y="4450904"/>
            <a:ext cx="798405" cy="418645"/>
          </a:xfrm>
          <a:prstGeom prst="rect">
            <a:avLst/>
          </a:prstGeom>
        </p:spPr>
      </p:pic>
      <p:pic>
        <p:nvPicPr>
          <p:cNvPr id="1404873503" name=""/>
          <p:cNvPicPr>
            <a:picLocks noChangeAspect="1"/>
          </p:cNvPicPr>
          <p:nvPr/>
        </p:nvPicPr>
        <p:blipFill>
          <a:blip r:embed="rId7">
            <a:alphaModFix amt="67000"/>
          </a:blip>
          <a:stretch/>
        </p:blipFill>
        <p:spPr bwMode="auto">
          <a:xfrm rot="1956145" flipH="0" flipV="0">
            <a:off x="-1400713" y="5731572"/>
            <a:ext cx="798405" cy="418645"/>
          </a:xfrm>
          <a:prstGeom prst="rect">
            <a:avLst/>
          </a:prstGeom>
        </p:spPr>
      </p:pic>
      <p:grpSp>
        <p:nvGrpSpPr>
          <p:cNvPr id="1809971899" name=""/>
          <p:cNvGrpSpPr/>
          <p:nvPr/>
        </p:nvGrpSpPr>
        <p:grpSpPr bwMode="auto">
          <a:xfrm>
            <a:off x="904874" y="1922717"/>
            <a:ext cx="5812173" cy="3012561"/>
            <a:chOff x="0" y="0"/>
            <a:chExt cx="5812173" cy="3012561"/>
          </a:xfrm>
        </p:grpSpPr>
        <p:pic>
          <p:nvPicPr>
            <p:cNvPr id="645639364" name=""/>
            <p:cNvPicPr>
              <a:picLocks noChangeAspect="1"/>
            </p:cNvPicPr>
            <p:nvPr/>
          </p:nvPicPr>
          <p:blipFill>
            <a:blip r:embed="rId8"/>
            <a:srcRect l="3290" t="219" r="5622" b="5046"/>
            <a:stretch/>
          </p:blipFill>
          <p:spPr bwMode="auto">
            <a:xfrm flipH="0" flipV="0">
              <a:off x="733085" y="22813"/>
              <a:ext cx="4249810" cy="2878599"/>
            </a:xfrm>
            <a:prstGeom prst="rect">
              <a:avLst/>
            </a:prstGeom>
          </p:spPr>
        </p:pic>
        <p:pic>
          <p:nvPicPr>
            <p:cNvPr id="1324389657" name=""/>
            <p:cNvPicPr>
              <a:picLocks noChangeAspect="1"/>
            </p:cNvPicPr>
            <p:nvPr/>
          </p:nvPicPr>
          <p:blipFill>
            <a:blip r:embed="rId9"/>
            <a:stretch/>
          </p:blipFill>
          <p:spPr bwMode="auto">
            <a:xfrm flipH="0" flipV="0">
              <a:off x="0" y="0"/>
              <a:ext cx="5812174" cy="3012561"/>
            </a:xfrm>
            <a:prstGeom prst="rect">
              <a:avLst/>
            </a:prstGeom>
          </p:spPr>
        </p:pic>
      </p:grpSp>
      <p:sp>
        <p:nvSpPr>
          <p:cNvPr id="461891562" name="Title 1"/>
          <p:cNvSpPr>
            <a:spLocks noGrp="1"/>
          </p:cNvSpPr>
          <p:nvPr/>
        </p:nvSpPr>
        <p:spPr bwMode="auto">
          <a:xfrm flipH="0" flipV="0">
            <a:off x="833437" y="310311"/>
            <a:ext cx="9328109" cy="1325562"/>
          </a:xfrm>
        </p:spPr>
        <p:txBody>
          <a:bodyPr vertOverflow="overflow" horzOverflow="overflow" vert="horz" wrap="square" lIns="91440" tIns="45720" rIns="91440" bIns="45720" numCol="1" spcCol="0" rtlCol="0" fromWordArt="0" anchor="ctr" anchorCtr="0" forceAA="0" upright="0" compatLnSpc="0">
            <a:normAutofit/>
          </a:bodyPr>
          <a:lstStyle>
            <a:lvl1pPr algn="ctr" defTabSz="914400" rtl="0">
              <a:lnSpc>
                <a:spcPct val="90000"/>
              </a:lnSpc>
              <a:spcBef>
                <a:spcPts val="0"/>
              </a:spcBef>
              <a:buNone/>
              <a:defRPr sz="6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4600" b="0" i="0" u="none" strike="noStrike" cap="none" spc="0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Movie Night with Friends</a:t>
            </a:r>
            <a:endParaRPr/>
          </a:p>
        </p:txBody>
      </p:sp>
      <p:sp>
        <p:nvSpPr>
          <p:cNvPr id="1460399969" name="Content Placeholder 2"/>
          <p:cNvSpPr>
            <a:spLocks noGrp="1"/>
          </p:cNvSpPr>
          <p:nvPr/>
        </p:nvSpPr>
        <p:spPr bwMode="auto">
          <a:xfrm flipH="0" flipV="0">
            <a:off x="838197" y="5549460"/>
            <a:ext cx="6324301" cy="1027323"/>
          </a:xfr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marL="0" indent="0" algn="ctr" defTabSz="914400" rtl="0">
              <a:lnSpc>
                <a:spcPct val="90000"/>
              </a:lnSpc>
              <a:spcBef>
                <a:spcPts val="999"/>
              </a:spcBef>
              <a:buFont typeface="Arial"/>
              <a:buNone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>
              <a:lnSpc>
                <a:spcPct val="90000"/>
              </a:lnSpc>
              <a:spcBef>
                <a:spcPts val="499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>
              <a:lnSpc>
                <a:spcPct val="85000"/>
              </a:lnSpc>
              <a:spcBef>
                <a:spcPts val="998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Movie night, blankets, popcorn,</a:t>
            </a:r>
            <a:b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</a:br>
            <a:r>
              <a:rPr lang="en-US" sz="2400" b="1" i="0" u="none" strike="noStrike" cap="none" spc="168">
                <a:solidFill>
                  <a:schemeClr val="accent5">
                    <a:lumMod val="40000"/>
                    <a:lumOff val="60000"/>
                  </a:schemeClr>
                </a:solidFill>
                <a:latin typeface="Times"/>
                <a:ea typeface="Times"/>
                <a:cs typeface="Times"/>
              </a:rPr>
              <a:t>and stories whispered by Wispy himself</a:t>
            </a:r>
            <a:endParaRPr lang="en-US" sz="2400" b="1" i="0" u="none" strike="noStrike" cap="none" spc="168">
              <a:solidFill>
                <a:schemeClr val="accent5">
                  <a:lumMod val="40000"/>
                  <a:lumOff val="60000"/>
                </a:schemeClr>
              </a:solidFill>
              <a:latin typeface="Times"/>
              <a:cs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29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1529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971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" dur="500"/>
                                        <p:tgtEl>
                                          <p:spTgt spid="1809971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bg>
      <p:bgPr shadeToTitle="0">
        <a:gradFill>
          <a:gsLst>
            <a:gs pos="0">
              <a:schemeClr val="accent6">
                <a:lumMod val="5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531117" name=""/>
          <p:cNvPicPr>
            <a:picLocks noChangeAspect="1"/>
          </p:cNvPicPr>
          <p:nvPr/>
        </p:nvPicPr>
        <p:blipFill>
          <a:blip r:embed="rId3">
            <a:alphaModFix amt="10000"/>
          </a:blip>
          <a:stretch/>
        </p:blipFill>
        <p:spPr bwMode="auto">
          <a:xfrm flipV="1">
            <a:off x="726" y="0"/>
            <a:ext cx="12190545" cy="6858000"/>
          </a:xfrm>
          <a:prstGeom prst="rect">
            <a:avLst/>
          </a:prstGeom>
          <a:ln w="12700">
            <a:noFill/>
          </a:ln>
        </p:spPr>
      </p:pic>
      <p:sp>
        <p:nvSpPr>
          <p:cNvPr id="367399801" name="Title 1"/>
          <p:cNvSpPr>
            <a:spLocks noGrp="1"/>
          </p:cNvSpPr>
          <p:nvPr>
            <p:ph type="ctrTitle"/>
          </p:nvPr>
        </p:nvSpPr>
        <p:spPr bwMode="auto">
          <a:xfrm flipH="0" flipV="0">
            <a:off x="3426483" y="857250"/>
            <a:ext cx="5684719" cy="1565931"/>
          </a:xfrm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4600" b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HAPPY </a:t>
            </a:r>
            <a:br>
              <a:rPr lang="en-US" sz="4600" b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</a:br>
            <a:r>
              <a:rPr lang="en-US" sz="4600" b="1">
                <a:solidFill>
                  <a:schemeClr val="accent5">
                    <a:lumMod val="40000"/>
                    <a:lumOff val="60000"/>
                  </a:schemeClr>
                </a:solidFill>
                <a:latin typeface="Arial Black"/>
                <a:ea typeface="Arial Black"/>
                <a:cs typeface="Arial Black"/>
              </a:rPr>
              <a:t>HAUNTINGS!</a:t>
            </a:r>
            <a:endParaRPr sz="7200">
              <a:latin typeface="October Tamil"/>
              <a:cs typeface="October Tamil"/>
            </a:endParaRPr>
          </a:p>
        </p:txBody>
      </p:sp>
      <p:pic>
        <p:nvPicPr>
          <p:cNvPr id="1751655568" name=""/>
          <p:cNvPicPr>
            <a:picLocks noChangeAspect="1"/>
          </p:cNvPicPr>
          <p:nvPr/>
        </p:nvPicPr>
        <p:blipFill>
          <a:blip r:embed="rId4">
            <a:alphaModFix amt="72000"/>
          </a:blip>
          <a:stretch/>
        </p:blipFill>
        <p:spPr bwMode="auto">
          <a:xfrm flipH="1" flipV="0">
            <a:off x="726" y="0"/>
            <a:ext cx="1803960" cy="2029455"/>
          </a:xfrm>
          <a:prstGeom prst="rect">
            <a:avLst/>
          </a:prstGeom>
        </p:spPr>
      </p:pic>
      <p:pic>
        <p:nvPicPr>
          <p:cNvPr id="244294244" name=""/>
          <p:cNvPicPr>
            <a:picLocks noChangeAspect="1"/>
          </p:cNvPicPr>
          <p:nvPr/>
        </p:nvPicPr>
        <p:blipFill>
          <a:blip r:embed="rId4">
            <a:alphaModFix amt="72999"/>
          </a:blip>
          <a:stretch/>
        </p:blipFill>
        <p:spPr bwMode="auto">
          <a:xfrm flipH="0" flipV="0">
            <a:off x="10387310" y="0"/>
            <a:ext cx="1803960" cy="2029455"/>
          </a:xfrm>
          <a:prstGeom prst="rect">
            <a:avLst/>
          </a:prstGeom>
        </p:spPr>
      </p:pic>
      <p:pic>
        <p:nvPicPr>
          <p:cNvPr id="157667524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088571" y="2896250"/>
            <a:ext cx="10014856" cy="3961747"/>
          </a:xfrm>
          <a:prstGeom prst="rect">
            <a:avLst/>
          </a:prstGeom>
        </p:spPr>
      </p:pic>
      <p:pic>
        <p:nvPicPr>
          <p:cNvPr id="241284653" name=""/>
          <p:cNvPicPr>
            <a:picLocks noChangeAspect="1"/>
          </p:cNvPicPr>
          <p:nvPr/>
        </p:nvPicPr>
        <p:blipFill>
          <a:blip r:embed="rId6">
            <a:alphaModFix amt="82999"/>
          </a:blip>
          <a:stretch/>
        </p:blipFill>
        <p:spPr bwMode="auto">
          <a:xfrm flipH="0" flipV="0">
            <a:off x="8459122" y="459478"/>
            <a:ext cx="764134" cy="700894"/>
          </a:xfrm>
          <a:prstGeom prst="rect">
            <a:avLst/>
          </a:prstGeom>
        </p:spPr>
      </p:pic>
      <p:pic>
        <p:nvPicPr>
          <p:cNvPr id="58196761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0369694" y="2971190"/>
            <a:ext cx="1153372" cy="1057920"/>
          </a:xfrm>
          <a:prstGeom prst="rect">
            <a:avLst/>
          </a:prstGeom>
        </p:spPr>
      </p:pic>
      <p:pic>
        <p:nvPicPr>
          <p:cNvPr id="783714984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1784452" y="1365261"/>
            <a:ext cx="1153372" cy="1057920"/>
          </a:xfrm>
          <a:prstGeom prst="rect">
            <a:avLst/>
          </a:prstGeom>
        </p:spPr>
      </p:pic>
      <p:pic>
        <p:nvPicPr>
          <p:cNvPr id="1082950682" name=""/>
          <p:cNvPicPr>
            <a:picLocks noChangeAspect="1"/>
          </p:cNvPicPr>
          <p:nvPr/>
        </p:nvPicPr>
        <p:blipFill>
          <a:blip r:embed="rId6">
            <a:alphaModFix amt="62999"/>
          </a:blip>
          <a:stretch/>
        </p:blipFill>
        <p:spPr bwMode="auto">
          <a:xfrm flipH="0" flipV="0">
            <a:off x="9873064" y="1657032"/>
            <a:ext cx="1153372" cy="1057920"/>
          </a:xfrm>
          <a:prstGeom prst="rect">
            <a:avLst/>
          </a:prstGeom>
        </p:spPr>
      </p:pic>
      <p:pic>
        <p:nvPicPr>
          <p:cNvPr id="410020095" name=""/>
          <p:cNvPicPr>
            <a:picLocks noChangeAspect="1"/>
          </p:cNvPicPr>
          <p:nvPr/>
        </p:nvPicPr>
        <p:blipFill>
          <a:blip r:embed="rId6">
            <a:alphaModFix amt="55000"/>
          </a:blip>
          <a:stretch/>
        </p:blipFill>
        <p:spPr bwMode="auto">
          <a:xfrm flipH="0" flipV="0">
            <a:off x="1292617" y="4234806"/>
            <a:ext cx="793724" cy="728037"/>
          </a:xfrm>
          <a:prstGeom prst="rect">
            <a:avLst/>
          </a:prstGeom>
        </p:spPr>
      </p:pic>
      <p:pic>
        <p:nvPicPr>
          <p:cNvPr id="825241999" name=""/>
          <p:cNvPicPr>
            <a:picLocks noChangeAspect="1"/>
          </p:cNvPicPr>
          <p:nvPr/>
        </p:nvPicPr>
        <p:blipFill>
          <a:blip r:embed="rId7">
            <a:alphaModFix amt="60000"/>
          </a:blip>
          <a:stretch/>
        </p:blipFill>
        <p:spPr bwMode="auto">
          <a:xfrm rot="2531108" flipH="0" flipV="0">
            <a:off x="9158520" y="842268"/>
            <a:ext cx="1429090" cy="749346"/>
          </a:xfrm>
          <a:prstGeom prst="rect">
            <a:avLst/>
          </a:prstGeom>
        </p:spPr>
      </p:pic>
      <p:pic>
        <p:nvPicPr>
          <p:cNvPr id="1789313274" name=""/>
          <p:cNvPicPr>
            <a:picLocks noChangeAspect="1"/>
          </p:cNvPicPr>
          <p:nvPr/>
        </p:nvPicPr>
        <p:blipFill>
          <a:blip r:embed="rId7">
            <a:alphaModFix amt="60000"/>
          </a:blip>
          <a:stretch/>
        </p:blipFill>
        <p:spPr bwMode="auto">
          <a:xfrm rot="20014629" flipH="0" flipV="0">
            <a:off x="898623" y="2913724"/>
            <a:ext cx="1429090" cy="749346"/>
          </a:xfrm>
          <a:prstGeom prst="rect">
            <a:avLst/>
          </a:prstGeom>
        </p:spPr>
      </p:pic>
      <p:pic>
        <p:nvPicPr>
          <p:cNvPr id="262055448" name=""/>
          <p:cNvPicPr>
            <a:picLocks noChangeAspect="1"/>
          </p:cNvPicPr>
          <p:nvPr/>
        </p:nvPicPr>
        <p:blipFill>
          <a:blip r:embed="rId8">
            <a:alphaModFix amt="30000"/>
          </a:blip>
          <a:stretch/>
        </p:blipFill>
        <p:spPr bwMode="auto">
          <a:xfrm flipH="0" flipV="0">
            <a:off x="10449750" y="2955793"/>
            <a:ext cx="1073316" cy="1073316"/>
          </a:xfrm>
          <a:prstGeom prst="rect">
            <a:avLst/>
          </a:prstGeom>
        </p:spPr>
      </p:pic>
      <p:pic>
        <p:nvPicPr>
          <p:cNvPr id="1204792043" name=""/>
          <p:cNvPicPr>
            <a:picLocks noChangeAspect="1"/>
          </p:cNvPicPr>
          <p:nvPr/>
        </p:nvPicPr>
        <p:blipFill>
          <a:blip r:embed="rId8">
            <a:alphaModFix amt="30000"/>
          </a:blip>
          <a:stretch/>
        </p:blipFill>
        <p:spPr bwMode="auto">
          <a:xfrm flipH="0" flipV="0">
            <a:off x="1824481" y="1349865"/>
            <a:ext cx="1073316" cy="1073316"/>
          </a:xfrm>
          <a:prstGeom prst="rect">
            <a:avLst/>
          </a:prstGeom>
        </p:spPr>
      </p:pic>
      <p:pic>
        <p:nvPicPr>
          <p:cNvPr id="749924760" name=""/>
          <p:cNvPicPr>
            <a:picLocks noChangeAspect="1"/>
          </p:cNvPicPr>
          <p:nvPr/>
        </p:nvPicPr>
        <p:blipFill>
          <a:blip r:embed="rId8">
            <a:alphaModFix amt="49999"/>
          </a:blip>
          <a:stretch/>
        </p:blipFill>
        <p:spPr bwMode="auto">
          <a:xfrm flipH="0" flipV="0">
            <a:off x="9873064" y="1657032"/>
            <a:ext cx="1073316" cy="1073316"/>
          </a:xfrm>
          <a:prstGeom prst="rect">
            <a:avLst/>
          </a:prstGeom>
        </p:spPr>
      </p:pic>
      <p:pic>
        <p:nvPicPr>
          <p:cNvPr id="1525615680" name=""/>
          <p:cNvPicPr>
            <a:picLocks noChangeAspect="1"/>
          </p:cNvPicPr>
          <p:nvPr/>
        </p:nvPicPr>
        <p:blipFill>
          <a:blip r:embed="rId8">
            <a:alphaModFix amt="30000"/>
          </a:blip>
          <a:stretch/>
        </p:blipFill>
        <p:spPr bwMode="auto">
          <a:xfrm flipH="0" flipV="0">
            <a:off x="9873064" y="1678351"/>
            <a:ext cx="1073315" cy="1073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spd="slow" p14:dur="2000" advClick="1">
        <p159:morph option="byObject"/>
      </p:transition>
    </mc:Choice>
    <mc:Fallback>
      <p:transition spd="slow" advClick="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grpId="0" nodeType="withEffect">
                                  <p:stCondLst>
                                    <p:cond delay="18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3673998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18"/>
                            </p:stCondLst>
                            <p:childTnLst>
                              <p:par>
                                <p:cTn id="1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399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7399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7399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39999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7399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73998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3018"/>
                            </p:stCondLst>
                            <p:childTnLst>
                              <p:par>
                                <p:cTn id="1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047920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047920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5256156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5256156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2620554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" dur="250" autoRev="1" fill="hold"/>
                                        <p:tgtEl>
                                          <p:spTgt spid="2620554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Red Orange">
      <a:dk1>
        <a:srgbClr val="000000"/>
      </a:dk1>
      <a:lt1>
        <a:srgbClr val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New Office">
        <a:dk1>
          <a:sysClr val="windowText" lastClr="000000"/>
        </a:dk1>
        <a:lt1>
          <a:sysClr val="window" lastClr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onlyoffice/9.0.4.50</Application>
  <PresentationFormat>On-screen Show (4:3)</PresentationFormat>
  <Paragraphs>0</Paragraphs>
  <Slides>8</Slides>
  <Notes>8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0</LinksUpToDate>
  <SharedDoc>0</SharedDoc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15</cp:revision>
  <dcterms:modified xsi:type="dcterms:W3CDTF">2025-10-13T15:21:56Z</dcterms:modified>
</cp:coreProperties>
</file>