
<file path=[Content_Types].xml><?xml version="1.0" encoding="utf-8"?>
<Types xmlns="http://schemas.openxmlformats.org/package/2006/content-types">
  <Default Extension="svg" ContentType="image/svg+xml"/>
  <Default Extension="wmf" ContentType="image/x-wmf"/>
  <Default Extension="png" ContentType="image/pn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s/slide12.xml" ContentType="application/vnd.openxmlformats-officedocument.presentationml.slide+xml"/>
  <Override PartName="/ppt/slides/slide9.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notesSlides/notesSlide11.xml" ContentType="application/vnd.openxmlformats-officedocument.presentationml.notesSlide+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7.xml" ContentType="application/vnd.openxmlformats-officedocument.presentationml.slideLayout+xml"/>
  <Override PartName="/ppt/notesSlides/notesSlide7.xml" ContentType="application/vnd.openxmlformats-officedocument.presentationml.notesSlide+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slideLayouts/slideLayout6.xml" ContentType="application/vnd.openxmlformats-officedocument.presentationml.slideLayout+xml"/>
  <Override PartName="/docProps/app.xml" ContentType="application/vnd.openxmlformats-officedocument.extended-properties+xml"/>
  <Override PartName="/ppt/slides/slide8.xml" ContentType="application/vnd.openxmlformats-officedocument.presentationml.slide+xml"/>
  <Override PartName="/ppt/slideLayouts/slideLayout5.xml" ContentType="application/vnd.openxmlformats-officedocument.presentationml.slideLayout+xml"/>
  <Override PartName="/docProps/core.xml" ContentType="application/vnd.openxmlformats-package.core-properties+xml"/>
  <Override PartName="/ppt/slides/slide4.xml" ContentType="application/vnd.openxmlformats-officedocument.presentationml.slide+xml"/>
  <Override PartName="/ppt/viewProps.xml" ContentType="application/vnd.openxmlformats-officedocument.presentationml.viewProps+xml"/>
  <Override PartName="/ppt/notesSlides/notesSlide8.xml" ContentType="application/vnd.openxmlformats-officedocument.presentationml.notesSlide+xml"/>
  <Override PartName="/ppt/presProps.xml" ContentType="application/vnd.openxmlformats-officedocument.presentationml.presProps+xml"/>
  <Override PartName="/ppt/slides/slide7.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slides/slide5.xml" ContentType="application/vnd.openxmlformats-officedocument.presentationml.slide+xml"/>
  <Override PartName="/ppt/tableStyles.xml" ContentType="application/vnd.openxmlformats-officedocument.presentationml.tableStyles+xml"/>
  <Override PartName="/ppt/presentation.xml" ContentType="application/vnd.openxmlformats-officedocument.presentationml.presentation.main+xml"/>
  <Override PartName="/ppt/theme/theme1.xml" ContentType="application/vnd.openxmlformats-officedocument.theme+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saveSubsetFonts="1">
  <p:sldMasterIdLst>
    <p:sldMasterId id="2147483648" r:id="rId1"/>
  </p:sldMasterIdLst>
  <p:notesMasterIdLst>
    <p:notesMasterId r:id="rId1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Lst>
  <p:sldSz cx="12192000" cy="6858000"/>
  <p:notesSz cx="6858000" cy="9144000"/>
  <p:defaultTextStyle>
    <a:defPPr>
      <a:defRPr lang="es-E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378" y="90"/>
      </p:cViewPr>
      <p:guideLst>
        <p:guide pos="3840"/>
        <p:guide pos="2160" orient="horz"/>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theme" Target="theme/theme1.xml"/><Relationship Id="rId3" Type="http://schemas.openxmlformats.org/officeDocument/2006/relationships/theme" Target="theme/theme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notesMaster" Target="notesMasters/notesMaster1.xml"/><Relationship Id="rId17" Type="http://schemas.openxmlformats.org/officeDocument/2006/relationships/presProps" Target="presProps.xml" /><Relationship Id="rId18" Type="http://schemas.openxmlformats.org/officeDocument/2006/relationships/tableStyles" Target="tableStyles.xml" /><Relationship Id="rId19"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3632E96E-41F7-40C5-8419-297958CC00FA}" type="datetimeFigureOut">
              <a:rPr lang="en-GB"/>
              <a:t>10/30/2013</a:t>
            </a:fld>
            <a:endParaRPr lang="en-GB"/>
          </a:p>
        </p:txBody>
      </p:sp>
      <p:sp>
        <p:nvSpPr>
          <p:cNvPr id="4" name="Slide Image Placeholder 3"/>
          <p:cNvSpPr>
            <a:spLocks noChangeAspect="1" noGrp="1" noRo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GB"/>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2E6999B8-B6B4-4561-A3CD-BBCDAB9FC9D9}" type="slidenum">
              <a:rPr lang="en-GB"/>
              <a:t>‹#›</a:t>
            </a:fld>
            <a:endParaRPr lang="en-GB"/>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mn-lt"/>
        <a:ea typeface="+mn-ea"/>
        <a:cs typeface="+mn-cs"/>
      </a:defRPr>
    </a:lvl1pPr>
    <a:lvl2pPr marL="457200" algn="l" defTabSz="914400">
      <a:defRPr sz="1200">
        <a:solidFill>
          <a:schemeClr val="tx1"/>
        </a:solidFill>
        <a:latin typeface="+mn-lt"/>
        <a:ea typeface="+mn-ea"/>
        <a:cs typeface="+mn-cs"/>
      </a:defRPr>
    </a:lvl2pPr>
    <a:lvl3pPr marL="914400" algn="l" defTabSz="914400">
      <a:defRPr sz="1200">
        <a:solidFill>
          <a:schemeClr val="tx1"/>
        </a:solidFill>
        <a:latin typeface="+mn-lt"/>
        <a:ea typeface="+mn-ea"/>
        <a:cs typeface="+mn-cs"/>
      </a:defRPr>
    </a:lvl3pPr>
    <a:lvl4pPr marL="1371600" algn="l" defTabSz="914400">
      <a:defRPr sz="1200">
        <a:solidFill>
          <a:schemeClr val="tx1"/>
        </a:solidFill>
        <a:latin typeface="+mn-lt"/>
        <a:ea typeface="+mn-ea"/>
        <a:cs typeface="+mn-cs"/>
      </a:defRPr>
    </a:lvl4pPr>
    <a:lvl5pPr marL="1828800" algn="l" defTabSz="914400">
      <a:defRPr sz="1200">
        <a:solidFill>
          <a:schemeClr val="tx1"/>
        </a:solidFill>
        <a:latin typeface="+mn-lt"/>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a:xfrm>
            <a:off x="685800" y="1143000"/>
            <a:ext cx="5486400" cy="3086100"/>
          </a:xfrm>
        </p:spPr>
      </p:sp>
      <p:sp>
        <p:nvSpPr>
          <p:cNvPr id="3" name="Notes Placeholder 2"/>
          <p:cNvSpPr>
            <a:spLocks noGrp="1"/>
          </p:cNvSpPr>
          <p:nvPr>
            <p:ph type="body" idx="1"/>
          </p:nvPr>
        </p:nvSpPr>
        <p:spPr bwMode="auto"/>
        <p:txBody>
          <a:bodyPr/>
          <a:lstStyle/>
          <a:p>
            <a:pPr>
              <a:defRPr/>
            </a:pPr>
            <a:endParaRPr lang="en-GB">
              <a:latin typeface="Arial"/>
              <a:cs typeface="Arial"/>
            </a:endParaRPr>
          </a:p>
        </p:txBody>
      </p:sp>
      <p:sp>
        <p:nvSpPr>
          <p:cNvPr id="4" name="Slide Number Placeholder 3"/>
          <p:cNvSpPr>
            <a:spLocks noGrp="1"/>
          </p:cNvSpPr>
          <p:nvPr>
            <p:ph type="sldNum" sz="quarter" idx="10"/>
          </p:nvPr>
        </p:nvSpPr>
        <p:spPr bwMode="auto"/>
        <p:txBody>
          <a:bodyPr/>
          <a:lstStyle/>
          <a:p>
            <a:pPr>
              <a:defRPr/>
            </a:pPr>
            <a:fld id="{2E6999B8-B6B4-4561-A3CD-BBCDAB9FC9D9}" type="slidenum">
              <a:rPr lang="en-GB"/>
              <a:t>1</a:t>
            </a:fld>
            <a:endParaRPr lang="en-GB"/>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39D39E2-58D6-A51C-310E-0A84D49756F2}" type="slidenum">
              <a:rPr/>
              <a:t/>
            </a:fld>
            <a:endParaRPr/>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53999ED-0D29-8856-E9BE-B342B7F8BCC7}" type="slidenum">
              <a:rPr/>
              <a:t/>
            </a:fld>
            <a:endParaRPr/>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4814754-0977-5077-03B8-B66BE21FB881}" type="slidenum">
              <a:rPr/>
              <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32208994" name="Slide Image Placeholder 1"/>
          <p:cNvSpPr>
            <a:spLocks noChangeAspect="1" noGrp="1" noRot="1"/>
          </p:cNvSpPr>
          <p:nvPr>
            <p:ph type="sldImg"/>
          </p:nvPr>
        </p:nvSpPr>
        <p:spPr bwMode="auto"/>
      </p:sp>
      <p:sp>
        <p:nvSpPr>
          <p:cNvPr id="1228938863" name="Notes Placeholder 2"/>
          <p:cNvSpPr>
            <a:spLocks noGrp="1"/>
          </p:cNvSpPr>
          <p:nvPr>
            <p:ph type="body" idx="1"/>
          </p:nvPr>
        </p:nvSpPr>
        <p:spPr bwMode="auto"/>
        <p:txBody>
          <a:bodyPr/>
          <a:lstStyle/>
          <a:p>
            <a:pPr>
              <a:defRPr/>
            </a:pPr>
            <a:endParaRPr/>
          </a:p>
        </p:txBody>
      </p:sp>
      <p:sp>
        <p:nvSpPr>
          <p:cNvPr id="1063718938" name="Slide Number Placeholder 3"/>
          <p:cNvSpPr>
            <a:spLocks noGrp="1"/>
          </p:cNvSpPr>
          <p:nvPr>
            <p:ph type="sldNum" sz="quarter" idx="10"/>
          </p:nvPr>
        </p:nvSpPr>
        <p:spPr bwMode="auto"/>
        <p:txBody>
          <a:bodyPr/>
          <a:lstStyle/>
          <a:p>
            <a:pPr>
              <a:defRPr/>
            </a:pPr>
            <a:fld id="{1D3D1591-CABD-D0A4-D2DB-93EE015FDB88}"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588F773-5FCF-B3FE-1482-F2FD896E2634}" type="slidenum">
              <a:rPr/>
              <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1E866D7-1930-B78F-7396-8AD061C7FCB6}" type="slidenum">
              <a:rPr/>
              <a:t/>
            </a:fld>
            <a:endParaRPr/>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A32F157-6A6B-0610-5057-7D9342C86ED1}" type="slidenum">
              <a:rPr/>
              <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47803F0-65EC-EA1E-6BF6-757F5E065535}" type="slidenum">
              <a:rPr/>
              <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2BED7FE-9E03-E18A-4004-A803FBCB04D8}" type="slidenum">
              <a:rPr/>
              <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193402536" name="Slide Image Placeholder 1"/>
          <p:cNvSpPr>
            <a:spLocks noChangeAspect="1" noGrp="1" noRot="1"/>
          </p:cNvSpPr>
          <p:nvPr>
            <p:ph type="sldImg"/>
          </p:nvPr>
        </p:nvSpPr>
        <p:spPr bwMode="auto"/>
      </p:sp>
      <p:sp>
        <p:nvSpPr>
          <p:cNvPr id="1560526855" name="Notes Placeholder 2"/>
          <p:cNvSpPr>
            <a:spLocks noGrp="1"/>
          </p:cNvSpPr>
          <p:nvPr>
            <p:ph type="body" idx="1"/>
          </p:nvPr>
        </p:nvSpPr>
        <p:spPr bwMode="auto"/>
        <p:txBody>
          <a:bodyPr/>
          <a:lstStyle/>
          <a:p>
            <a:pPr>
              <a:defRPr/>
            </a:pPr>
            <a:endParaRPr/>
          </a:p>
        </p:txBody>
      </p:sp>
      <p:sp>
        <p:nvSpPr>
          <p:cNvPr id="1188965245" name="Slide Number Placeholder 3"/>
          <p:cNvSpPr>
            <a:spLocks noGrp="1"/>
          </p:cNvSpPr>
          <p:nvPr>
            <p:ph type="sldNum" sz="quarter" idx="10"/>
          </p:nvPr>
        </p:nvSpPr>
        <p:spPr bwMode="auto"/>
        <p:txBody>
          <a:bodyPr/>
          <a:lstStyle/>
          <a:p>
            <a:pPr>
              <a:defRPr/>
            </a:pPr>
            <a:fld id="{62164591-776A-2CC4-2A8B-11A82F3BB527}" type="slidenum">
              <a:rPr/>
              <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F60C97D-AF56-6EFA-3DBC-7DD2E317154D}" type="slidenum">
              <a:rPr/>
              <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4000" y="1122363"/>
            <a:ext cx="9144000" cy="2387600"/>
          </a:xfrm>
        </p:spPr>
        <p:txBody>
          <a:bodyPr anchor="b"/>
          <a:lstStyle>
            <a:lvl1pPr algn="ctr">
              <a:defRPr sz="6000"/>
            </a:lvl1pPr>
          </a:lstStyle>
          <a:p>
            <a:pPr>
              <a:defRPr/>
            </a:pPr>
            <a:r>
              <a:rPr lang="en-GB"/>
              <a:t>Click to edit Master title style</a:t>
            </a:r>
            <a:endParaRPr lang="en-GB"/>
          </a:p>
        </p:txBody>
      </p:sp>
      <p:sp>
        <p:nvSpPr>
          <p:cNvPr id="3" name="Subtitle 2"/>
          <p:cNvSpPr>
            <a:spLocks noGrp="1"/>
          </p:cNvSpPr>
          <p:nvPr>
            <p:ph type="subTitle" idx="1"/>
          </p:nvPr>
        </p:nvSpPr>
        <p:spPr bwMode="auto">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GB"/>
              <a:t>Click to edit Master subtitle style</a:t>
            </a:r>
            <a:endParaRPr lang="en-GB"/>
          </a:p>
        </p:txBody>
      </p:sp>
      <p:sp>
        <p:nvSpPr>
          <p:cNvPr id="4" name="Date Placeholder 3"/>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GB"/>
              <a:t>1</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vertTx"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lang="en-GB"/>
          </a:p>
        </p:txBody>
      </p:sp>
      <p:sp>
        <p:nvSpPr>
          <p:cNvPr id="3" name="Vertical Text Placeholder 2"/>
          <p:cNvSpPr>
            <a:spLocks noGrp="1"/>
          </p:cNvSpPr>
          <p:nvPr>
            <p:ph type="body" orient="vert" idx="1"/>
          </p:nvPr>
        </p:nvSpPr>
        <p:spPr bwMode="auto"/>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Date Placeholder 3"/>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GB"/>
              <a:t>&lt;#&gt;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vertTitleAndTx"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900" y="365125"/>
            <a:ext cx="2628900" cy="5811838"/>
          </a:xfrm>
        </p:spPr>
        <p:txBody>
          <a:bodyPr vert="eaVert"/>
          <a:lstStyle/>
          <a:p>
            <a:pPr>
              <a:defRPr/>
            </a:pPr>
            <a:r>
              <a:rPr lang="en-GB"/>
              <a:t>Click to edit Master title style</a:t>
            </a:r>
            <a:endParaRPr lang="en-GB"/>
          </a:p>
        </p:txBody>
      </p:sp>
      <p:sp>
        <p:nvSpPr>
          <p:cNvPr id="3" name="Vertical Text Placeholder 2"/>
          <p:cNvSpPr>
            <a:spLocks noGrp="1"/>
          </p:cNvSpPr>
          <p:nvPr>
            <p:ph type="body" orient="vert" idx="1"/>
          </p:nvPr>
        </p:nvSpPr>
        <p:spPr bwMode="auto">
          <a:xfrm>
            <a:off x="838200" y="365125"/>
            <a:ext cx="7734300" cy="5811838"/>
          </a:xfrm>
        </p:spPr>
        <p:txBody>
          <a:bodyPr vert="eaVert"/>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Date Placeholder 3"/>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GB"/>
              <a:t>&lt;#&gt;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lang="en-GB"/>
          </a:p>
        </p:txBody>
      </p:sp>
      <p:sp>
        <p:nvSpPr>
          <p:cNvPr id="3" name="Content Placeholder 2"/>
          <p:cNvSpPr>
            <a:spLocks noGrp="1"/>
          </p:cNvSpPr>
          <p:nvPr>
            <p:ph idx="1"/>
          </p:nvPr>
        </p:nvSpPr>
        <p:spPr bwMode="auto"/>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Date Placeholder 3"/>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GB"/>
              <a:t>5</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secHead"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1850" y="1709738"/>
            <a:ext cx="10515600" cy="2852737"/>
          </a:xfrm>
        </p:spPr>
        <p:txBody>
          <a:bodyPr anchor="b"/>
          <a:lstStyle>
            <a:lvl1pPr>
              <a:defRPr sz="6000"/>
            </a:lvl1pPr>
          </a:lstStyle>
          <a:p>
            <a:pPr>
              <a:defRPr/>
            </a:pPr>
            <a:r>
              <a:rPr lang="en-GB"/>
              <a:t>Click to edit Master title style</a:t>
            </a:r>
            <a:endParaRPr lang="en-GB"/>
          </a:p>
        </p:txBody>
      </p:sp>
      <p:sp>
        <p:nvSpPr>
          <p:cNvPr id="3" name="Text Placeholder 2"/>
          <p:cNvSpPr>
            <a:spLocks noGrp="1"/>
          </p:cNvSpPr>
          <p:nvPr>
            <p:ph type="body" idx="1"/>
          </p:nvPr>
        </p:nvSpPr>
        <p:spPr bwMode="auto">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GB"/>
              <a:t>Click to edit Master text styles</a:t>
            </a:r>
            <a:endParaRPr/>
          </a:p>
        </p:txBody>
      </p:sp>
      <p:sp>
        <p:nvSpPr>
          <p:cNvPr id="4" name="Date Placeholder 3"/>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5" name="Footer Placeholder 4"/>
          <p:cNvSpPr>
            <a:spLocks noGrp="1"/>
          </p:cNvSpPr>
          <p:nvPr>
            <p:ph type="ftr" sz="quarter" idx="11"/>
          </p:nvPr>
        </p:nvSpPr>
        <p:spPr bwMode="auto"/>
        <p:txBody>
          <a:bodyPr/>
          <a:lstStyle/>
          <a:p>
            <a:pPr>
              <a:defRPr/>
            </a:pPr>
            <a:endParaRPr lang="en-GB"/>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GB"/>
              <a:t>&lt;#&gt;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woObj"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lang="en-GB"/>
          </a:p>
        </p:txBody>
      </p:sp>
      <p:sp>
        <p:nvSpPr>
          <p:cNvPr id="3" name="Content Placeholder 2"/>
          <p:cNvSpPr>
            <a:spLocks noGrp="1"/>
          </p:cNvSpPr>
          <p:nvPr>
            <p:ph sz="half" idx="1"/>
          </p:nvPr>
        </p:nvSpPr>
        <p:spPr bwMode="auto">
          <a:xfrm>
            <a:off x="838200" y="1825625"/>
            <a:ext cx="5181600" cy="435133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Content Placeholder 3"/>
          <p:cNvSpPr>
            <a:spLocks noGrp="1"/>
          </p:cNvSpPr>
          <p:nvPr>
            <p:ph sz="half" idx="2"/>
          </p:nvPr>
        </p:nvSpPr>
        <p:spPr bwMode="auto">
          <a:xfrm>
            <a:off x="6172200" y="1825625"/>
            <a:ext cx="5181600" cy="435133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5" name="Date Placeholder 4"/>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6" name="Footer Placeholder 5"/>
          <p:cNvSpPr>
            <a:spLocks noGrp="1"/>
          </p:cNvSpPr>
          <p:nvPr>
            <p:ph type="ftr" sz="quarter" idx="11"/>
          </p:nvPr>
        </p:nvSpPr>
        <p:spPr bwMode="auto"/>
        <p:txBody>
          <a:bodyPr/>
          <a:lstStyle/>
          <a:p>
            <a:pPr>
              <a:defRPr/>
            </a:pPr>
            <a:endParaRPr lang="en-GB"/>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GB"/>
              <a:t>&lt;#&gt;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woTxTwoObj"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365125"/>
            <a:ext cx="10515600" cy="1325563"/>
          </a:xfrm>
        </p:spPr>
        <p:txBody>
          <a:bodyPr/>
          <a:lstStyle/>
          <a:p>
            <a:pPr>
              <a:defRPr/>
            </a:pPr>
            <a:r>
              <a:rPr lang="en-GB"/>
              <a:t>Click to edit Master title style</a:t>
            </a:r>
            <a:endParaRPr lang="en-GB"/>
          </a:p>
        </p:txBody>
      </p:sp>
      <p:sp>
        <p:nvSpPr>
          <p:cNvPr id="3" name="Text Placeholder 2"/>
          <p:cNvSpPr>
            <a:spLocks noGrp="1"/>
          </p:cNvSpPr>
          <p:nvPr>
            <p:ph type="body" idx="1"/>
          </p:nvPr>
        </p:nvSpPr>
        <p:spPr bwMode="auto">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4" name="Content Placeholder 3"/>
          <p:cNvSpPr>
            <a:spLocks noGrp="1"/>
          </p:cNvSpPr>
          <p:nvPr>
            <p:ph sz="half" idx="2"/>
          </p:nvPr>
        </p:nvSpPr>
        <p:spPr bwMode="auto">
          <a:xfrm>
            <a:off x="839788" y="2505074"/>
            <a:ext cx="5157787" cy="368458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5" name="Text Placeholder 4"/>
          <p:cNvSpPr>
            <a:spLocks noGrp="1"/>
          </p:cNvSpPr>
          <p:nvPr>
            <p:ph type="body" sz="quarter" idx="3"/>
          </p:nvPr>
        </p:nvSpPr>
        <p:spPr bwMode="auto">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GB"/>
              <a:t>Click to edit Master text styles</a:t>
            </a:r>
            <a:endParaRPr/>
          </a:p>
        </p:txBody>
      </p:sp>
      <p:sp>
        <p:nvSpPr>
          <p:cNvPr id="6" name="Content Placeholder 5"/>
          <p:cNvSpPr>
            <a:spLocks noGrp="1"/>
          </p:cNvSpPr>
          <p:nvPr>
            <p:ph sz="quarter" idx="4"/>
          </p:nvPr>
        </p:nvSpPr>
        <p:spPr bwMode="auto">
          <a:xfrm>
            <a:off x="6172200" y="2505074"/>
            <a:ext cx="5183188" cy="3684588"/>
          </a:xfrm>
        </p:spPr>
        <p:txBody>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7" name="Date Placeholder 6"/>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8" name="Footer Placeholder 7"/>
          <p:cNvSpPr>
            <a:spLocks noGrp="1"/>
          </p:cNvSpPr>
          <p:nvPr>
            <p:ph type="ftr" sz="quarter" idx="11"/>
          </p:nvPr>
        </p:nvSpPr>
        <p:spPr bwMode="auto"/>
        <p:txBody>
          <a:bodyPr/>
          <a:lstStyle/>
          <a:p>
            <a:pPr>
              <a:defRPr/>
            </a:pPr>
            <a:endParaRPr lang="en-GB"/>
          </a:p>
        </p:txBody>
      </p:sp>
      <p:sp>
        <p:nvSpPr>
          <p:cNvPr id="9" name="Slide Number Placeholder 8"/>
          <p:cNvSpPr>
            <a:spLocks noGrp="1"/>
          </p:cNvSpPr>
          <p:nvPr>
            <p:ph type="sldNum" sz="quarter" idx="12"/>
          </p:nvPr>
        </p:nvSpPr>
        <p:spPr bwMode="auto"/>
        <p:txBody>
          <a:bodyPr/>
          <a:lstStyle/>
          <a:p>
            <a:pPr>
              <a:defRPr/>
            </a:pPr>
            <a:fld id="{08395586-F03A-48D1-94DF-16B239DF4FB5}" type="slidenum">
              <a:rPr lang="en-GB"/>
              <a:t>&lt;#&gt;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titleOnly"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GB"/>
              <a:t>Click to edit Master title style</a:t>
            </a:r>
            <a:endParaRPr lang="en-GB"/>
          </a:p>
        </p:txBody>
      </p:sp>
      <p:sp>
        <p:nvSpPr>
          <p:cNvPr id="3" name="Date Placeholder 2"/>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4" name="Footer Placeholder 3"/>
          <p:cNvSpPr>
            <a:spLocks noGrp="1"/>
          </p:cNvSpPr>
          <p:nvPr>
            <p:ph type="ftr" sz="quarter" idx="11"/>
          </p:nvPr>
        </p:nvSpPr>
        <p:spPr bwMode="auto"/>
        <p:txBody>
          <a:bodyPr/>
          <a:lstStyle/>
          <a:p>
            <a:pPr>
              <a:defRPr/>
            </a:pPr>
            <a:endParaRPr lang="en-GB"/>
          </a:p>
        </p:txBody>
      </p:sp>
      <p:sp>
        <p:nvSpPr>
          <p:cNvPr id="5" name="Slide Number Placeholder 4"/>
          <p:cNvSpPr>
            <a:spLocks noGrp="1"/>
          </p:cNvSpPr>
          <p:nvPr>
            <p:ph type="sldNum" sz="quarter" idx="12"/>
          </p:nvPr>
        </p:nvSpPr>
        <p:spPr bwMode="auto"/>
        <p:txBody>
          <a:bodyPr/>
          <a:lstStyle/>
          <a:p>
            <a:pPr>
              <a:defRPr/>
            </a:pPr>
            <a:fld id="{08395586-F03A-48D1-94DF-16B239DF4FB5}" type="slidenum">
              <a:rPr lang="en-GB"/>
              <a:t>&lt;#&gt;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blank"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3" name="Footer Placeholder 2"/>
          <p:cNvSpPr>
            <a:spLocks noGrp="1"/>
          </p:cNvSpPr>
          <p:nvPr>
            <p:ph type="ftr" sz="quarter" idx="11"/>
          </p:nvPr>
        </p:nvSpPr>
        <p:spPr bwMode="auto"/>
        <p:txBody>
          <a:bodyPr/>
          <a:lstStyle/>
          <a:p>
            <a:pPr>
              <a:defRPr/>
            </a:pPr>
            <a:endParaRPr lang="en-GB"/>
          </a:p>
        </p:txBody>
      </p:sp>
      <p:sp>
        <p:nvSpPr>
          <p:cNvPr id="4" name="Slide Number Placeholder 3"/>
          <p:cNvSpPr>
            <a:spLocks noGrp="1"/>
          </p:cNvSpPr>
          <p:nvPr>
            <p:ph type="sldNum" sz="quarter" idx="12"/>
          </p:nvPr>
        </p:nvSpPr>
        <p:spPr bwMode="auto"/>
        <p:txBody>
          <a:bodyPr/>
          <a:lstStyle/>
          <a:p>
            <a:pPr>
              <a:defRPr/>
            </a:pPr>
            <a:fld id="{08395586-F03A-48D1-94DF-16B239DF4FB5}" type="slidenum">
              <a:rPr lang="en-GB"/>
              <a:t>&lt;#&gt;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objTx"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GB"/>
              <a:t>Click to edit Master title style</a:t>
            </a:r>
            <a:endParaRPr lang="en-GB"/>
          </a:p>
        </p:txBody>
      </p:sp>
      <p:sp>
        <p:nvSpPr>
          <p:cNvPr id="3" name="Content Placeholder 2"/>
          <p:cNvSpPr>
            <a:spLocks noGrp="1"/>
          </p:cNvSpPr>
          <p:nvPr>
            <p:ph idx="1"/>
          </p:nvPr>
        </p:nvSpPr>
        <p:spPr bwMode="auto">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6" name="Footer Placeholder 5"/>
          <p:cNvSpPr>
            <a:spLocks noGrp="1"/>
          </p:cNvSpPr>
          <p:nvPr>
            <p:ph type="ftr" sz="quarter" idx="11"/>
          </p:nvPr>
        </p:nvSpPr>
        <p:spPr bwMode="auto"/>
        <p:txBody>
          <a:bodyPr/>
          <a:lstStyle/>
          <a:p>
            <a:pPr>
              <a:defRPr/>
            </a:pPr>
            <a:endParaRPr lang="en-GB"/>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GB"/>
              <a:t>&lt;#&gt;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type="picTx"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8" y="457200"/>
            <a:ext cx="3932237" cy="1600200"/>
          </a:xfrm>
        </p:spPr>
        <p:txBody>
          <a:bodyPr anchor="b"/>
          <a:lstStyle>
            <a:lvl1pPr>
              <a:defRPr sz="3200"/>
            </a:lvl1pPr>
          </a:lstStyle>
          <a:p>
            <a:pPr>
              <a:defRPr/>
            </a:pPr>
            <a:r>
              <a:rPr lang="en-GB"/>
              <a:t>Click to edit Master title style</a:t>
            </a:r>
            <a:endParaRPr lang="en-GB"/>
          </a:p>
        </p:txBody>
      </p:sp>
      <p:sp>
        <p:nvSpPr>
          <p:cNvPr id="3" name="Picture Placeholder 2"/>
          <p:cNvSpPr>
            <a:spLocks noChangeAspect="1" noGrp="1"/>
          </p:cNvSpPr>
          <p:nvPr>
            <p:ph type="pic" idx="1"/>
          </p:nvPr>
        </p:nvSpPr>
        <p:spPr bwMode="auto">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GB"/>
              <a:t>Click icon to add picture</a:t>
            </a:r>
            <a:endParaRPr lang="en-GB"/>
          </a:p>
        </p:txBody>
      </p:sp>
      <p:sp>
        <p:nvSpPr>
          <p:cNvPr id="4" name="Text Placeholder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GB"/>
              <a:t>Click to edit Master text styles</a:t>
            </a:r>
            <a:endParaRPr/>
          </a:p>
        </p:txBody>
      </p:sp>
      <p:sp>
        <p:nvSpPr>
          <p:cNvPr id="5" name="Date Placeholder 4"/>
          <p:cNvSpPr>
            <a:spLocks noGrp="1"/>
          </p:cNvSpPr>
          <p:nvPr>
            <p:ph type="dt" sz="half" idx="10"/>
          </p:nvPr>
        </p:nvSpPr>
        <p:spPr bwMode="auto"/>
        <p:txBody>
          <a:bodyPr/>
          <a:lstStyle/>
          <a:p>
            <a:pPr>
              <a:defRPr/>
            </a:pPr>
            <a:fld id="{BCC18F51-09EC-435C-A3BA-64A766E099C0}" type="datetimeFigureOut">
              <a:rPr lang="en-GB"/>
              <a:t>02/04/2025</a:t>
            </a:fld>
            <a:endParaRPr lang="en-GB"/>
          </a:p>
        </p:txBody>
      </p:sp>
      <p:sp>
        <p:nvSpPr>
          <p:cNvPr id="6" name="Footer Placeholder 5"/>
          <p:cNvSpPr>
            <a:spLocks noGrp="1"/>
          </p:cNvSpPr>
          <p:nvPr>
            <p:ph type="ftr" sz="quarter" idx="11"/>
          </p:nvPr>
        </p:nvSpPr>
        <p:spPr bwMode="auto"/>
        <p:txBody>
          <a:bodyPr/>
          <a:lstStyle/>
          <a:p>
            <a:pPr>
              <a:defRPr/>
            </a:pPr>
            <a:endParaRPr lang="en-GB"/>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GB"/>
              <a:t>&lt;#&gt;</a:t>
            </a:fld>
            <a:endParaRPr lang="en-GB"/>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200" y="365125"/>
            <a:ext cx="10515600" cy="1325563"/>
          </a:xfrm>
          <a:prstGeom prst="rect">
            <a:avLst/>
          </a:prstGeom>
        </p:spPr>
        <p:txBody>
          <a:bodyPr vert="horz" lIns="91440" tIns="45720" rIns="91440" bIns="45720" rtlCol="0" anchor="ctr">
            <a:normAutofit/>
          </a:bodyPr>
          <a:lstStyle/>
          <a:p>
            <a:pPr>
              <a:defRPr/>
            </a:pPr>
            <a:r>
              <a:rPr lang="en-GB"/>
              <a:t>Click to edit Master title style</a:t>
            </a:r>
            <a:endParaRPr lang="en-GB"/>
          </a:p>
        </p:txBody>
      </p:sp>
      <p:sp>
        <p:nvSpPr>
          <p:cNvPr id="3" name="Text Placeholder 2"/>
          <p:cNvSpPr>
            <a:spLocks noGrp="1"/>
          </p:cNvSpPr>
          <p:nvPr>
            <p:ph type="body" idx="1"/>
          </p:nvPr>
        </p:nvSpPr>
        <p:spPr bwMode="auto">
          <a:xfrm>
            <a:off x="838200" y="1825625"/>
            <a:ext cx="10515600" cy="4351338"/>
          </a:xfrm>
          <a:prstGeom prst="rect">
            <a:avLst/>
          </a:prstGeom>
        </p:spPr>
        <p:txBody>
          <a:bodyPr vert="horz" lIns="91440" tIns="45720" rIns="91440" bIns="45720" rtlCol="0">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GB"/>
          </a:p>
        </p:txBody>
      </p:sp>
      <p:sp>
        <p:nvSpPr>
          <p:cNvPr id="4" name="Date Placeholder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CC18F51-09EC-435C-A3BA-64A766E099C0}" type="datetimeFigureOut">
              <a:rPr lang="en-GB"/>
              <a:t>02/04/2025</a:t>
            </a:fld>
            <a:endParaRPr lang="en-GB"/>
          </a:p>
        </p:txBody>
      </p:sp>
      <p:sp>
        <p:nvSpPr>
          <p:cNvPr id="5" name="Footer Placeholder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8395586-F03A-48D1-94DF-16B239DF4FB5}" type="slidenum">
              <a:rPr lang="en-GB"/>
              <a:t>5</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en-GB"/>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media1.svg"/><Relationship Id="rId5" Type="http://schemas.openxmlformats.org/officeDocument/2006/relationships/image" Target="../media/image10.png"/><Relationship Id="rId6" Type="http://schemas.openxmlformats.org/officeDocument/2006/relationships/image" Target="../media/image1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a:blip r:embed="rId3"/>
          <a:stretch/>
        </a:blipFill>
      </p:bgPr>
    </p:bg>
    <p:spTree>
      <p:nvGrpSpPr>
        <p:cNvPr id="1" name=""/>
        <p:cNvGrpSpPr/>
        <p:nvPr/>
      </p:nvGrpSpPr>
      <p:grpSpPr bwMode="auto">
        <a:xfrm>
          <a:off x="0" y="0"/>
          <a:ext cx="0" cy="0"/>
          <a:chOff x="0" y="0"/>
          <a:chExt cx="0" cy="0"/>
        </a:xfrm>
      </p:grpSpPr>
      <p:sp>
        <p:nvSpPr>
          <p:cNvPr id="2066416951" name=""/>
          <p:cNvSpPr/>
          <p:nvPr/>
        </p:nvSpPr>
        <p:spPr bwMode="auto">
          <a:xfrm flipH="0" flipV="0">
            <a:off x="1762123" y="1357866"/>
            <a:ext cx="8494969" cy="4142266"/>
          </a:xfrm>
          <a:prstGeom prst="ellipse">
            <a:avLst/>
          </a:prstGeom>
          <a:solidFill>
            <a:schemeClr val="bg1">
              <a:alpha val="99999"/>
            </a:schemeClr>
          </a:solidFill>
          <a:ln w="57150" cap="flat" cmpd="sng" algn="ctr">
            <a:solidFill>
              <a:schemeClr val="accent6">
                <a:lumMod val="74901"/>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p>
        </p:txBody>
      </p:sp>
      <p:sp>
        <p:nvSpPr>
          <p:cNvPr id="436066316" name=""/>
          <p:cNvSpPr/>
          <p:nvPr/>
        </p:nvSpPr>
        <p:spPr bwMode="auto">
          <a:xfrm flipH="0" flipV="0">
            <a:off x="1759908" y="1357866"/>
            <a:ext cx="8494970" cy="4142267"/>
          </a:xfrm>
          <a:prstGeom prst="ellipse">
            <a:avLst/>
          </a:prstGeom>
          <a:solidFill>
            <a:schemeClr val="accent6">
              <a:lumMod val="20000"/>
              <a:lumOff val="80000"/>
              <a:alpha val="24000"/>
            </a:schemeClr>
          </a:solidFill>
          <a:ln w="57150" cap="flat" cmpd="sng" algn="ctr">
            <a:solidFill>
              <a:srgbClr val="EF710A"/>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p>
        </p:txBody>
      </p:sp>
      <p:sp>
        <p:nvSpPr>
          <p:cNvPr id="2" name="Title 1"/>
          <p:cNvSpPr>
            <a:spLocks noGrp="1"/>
          </p:cNvSpPr>
          <p:nvPr>
            <p:ph type="ctrTitle"/>
          </p:nvPr>
        </p:nvSpPr>
        <p:spPr bwMode="auto">
          <a:xfrm rot="0" flipH="0" flipV="0">
            <a:off x="2271598" y="1973587"/>
            <a:ext cx="7376337" cy="2248977"/>
          </a:xfrm>
        </p:spPr>
        <p:txBody>
          <a:bodyPr vertOverflow="overflow" horzOverflow="overflow" vert="horz" wrap="square" lIns="0" tIns="0" rIns="0" bIns="0" numCol="1" spcCol="0" rtlCol="0" fromWordArt="0" anchor="b" anchorCtr="0" forceAA="0" upright="0" compatLnSpc="0">
            <a:normAutofit/>
          </a:bodyPr>
          <a:lstStyle/>
          <a:p>
            <a:pPr>
              <a:lnSpc>
                <a:spcPct val="124000"/>
              </a:lnSpc>
              <a:spcBef>
                <a:spcPts val="0"/>
              </a:spcBef>
              <a:spcAft>
                <a:spcPts val="425"/>
              </a:spcAft>
              <a:defRPr/>
            </a:pPr>
            <a:r>
              <a:rPr lang="es-AR" sz="7000" b="1" i="0" u="none" strike="noStrike" cap="none" spc="0">
                <a:solidFill>
                  <a:srgbClr val="EF710A"/>
                </a:solidFill>
                <a:latin typeface="Noto Sans KR Black"/>
                <a:ea typeface="Noto Sans KR Black"/>
                <a:cs typeface="Noto Sans KR Black"/>
              </a:rPr>
              <a:t>Pascua</a:t>
            </a:r>
            <a:r>
              <a:rPr lang="es-AR" sz="6000" b="0" i="0" u="none" strike="noStrike" cap="none" spc="0">
                <a:solidFill>
                  <a:srgbClr val="EF710A"/>
                </a:solidFill>
                <a:latin typeface="Noto Sans KR Black"/>
                <a:ea typeface="Noto Sans KR Black"/>
                <a:cs typeface="Noto Sans KR Black"/>
              </a:rPr>
              <a:t> </a:t>
            </a:r>
            <a:br>
              <a:rPr lang="es-AR" sz="4800" b="0" i="1" u="none" strike="noStrike" cap="none" spc="0">
                <a:solidFill>
                  <a:schemeClr val="tx1"/>
                </a:solidFill>
                <a:latin typeface="Georgia"/>
                <a:ea typeface="Georgia"/>
                <a:cs typeface="Georgia"/>
              </a:rPr>
            </a:br>
            <a:r>
              <a:rPr lang="es-AR" sz="4400" b="1" i="1" u="none" strike="noStrike" cap="none" spc="0">
                <a:solidFill>
                  <a:schemeClr val="accent1">
                    <a:lumMod val="75000"/>
                  </a:schemeClr>
                </a:solidFill>
                <a:latin typeface="Georgia"/>
                <a:ea typeface="Georgia"/>
                <a:cs typeface="Georgia"/>
              </a:rPr>
              <a:t>Tradiciones y hechos</a:t>
            </a:r>
            <a:endParaRPr lang="es-A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slow" p14:dur="2000" advClick="1">
        <p159:morph option="byObject"/>
      </p:transition>
    </mc:Choice>
    <mc:Fallback>
      <p:transition spd="slow" advClick="1">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6">
            <a:lumMod val="20000"/>
            <a:lumOff val="80000"/>
            <a:alpha val="23000"/>
          </a:schemeClr>
        </a:solidFill>
      </p:bgPr>
    </p:bg>
    <p:spTree>
      <p:nvGrpSpPr>
        <p:cNvPr id="1" name=""/>
        <p:cNvGrpSpPr/>
        <p:nvPr/>
      </p:nvGrpSpPr>
      <p:grpSpPr bwMode="auto">
        <a:xfrm>
          <a:off x="0" y="0"/>
          <a:ext cx="0" cy="0"/>
          <a:chOff x="0" y="0"/>
          <a:chExt cx="0" cy="0"/>
        </a:xfrm>
      </p:grpSpPr>
      <p:sp>
        <p:nvSpPr>
          <p:cNvPr id="1783269648" name=""/>
          <p:cNvSpPr/>
          <p:nvPr/>
        </p:nvSpPr>
        <p:spPr bwMode="auto">
          <a:xfrm flipH="0" flipV="0">
            <a:off x="-9941" y="-11075"/>
            <a:ext cx="12205290" cy="1794243"/>
          </a:xfrm>
          <a:prstGeom prst="rect">
            <a:avLst/>
          </a:prstGeom>
          <a:solidFill>
            <a:schemeClr val="accent6">
              <a:lumMod val="20000"/>
              <a:lumOff val="80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p>
        </p:txBody>
      </p:sp>
      <p:sp>
        <p:nvSpPr>
          <p:cNvPr id="531004087" name="Content Placeholder 2"/>
          <p:cNvSpPr>
            <a:spLocks noGrp="1"/>
          </p:cNvSpPr>
          <p:nvPr>
            <p:ph idx="1"/>
          </p:nvPr>
        </p:nvSpPr>
        <p:spPr bwMode="auto">
          <a:xfrm flipH="0" flipV="0">
            <a:off x="8057916" y="1963348"/>
            <a:ext cx="3843927" cy="1416729"/>
          </a:xfrm>
        </p:spPr>
        <p:txBody>
          <a:bodyPr vertOverflow="overflow" horzOverflow="overflow" vert="horz" wrap="square" lIns="91440" tIns="45720" rIns="91440" bIns="45720" numCol="1" spcCol="0" rtlCol="0" fromWordArt="0" anchor="t" anchorCtr="0" forceAA="0" upright="0" compatLnSpc="0">
            <a:normAutofit/>
          </a:bodyPr>
          <a:lstStyle/>
          <a:p>
            <a:pPr marL="0" indent="0">
              <a:buFont typeface="Arial"/>
              <a:buNone/>
              <a:defRPr/>
            </a:pPr>
            <a:r>
              <a:rPr lang="es-AR" sz="1800" b="0" i="0" u="none" strike="noStrike" cap="none" spc="0">
                <a:solidFill>
                  <a:schemeClr val="tx1"/>
                </a:solidFill>
                <a:latin typeface="Georgia"/>
                <a:ea typeface="Georgia"/>
                <a:cs typeface="Georgia"/>
              </a:rPr>
              <a:t>Los tintes naturales como la remolacha, la cáscara de cebolla y las espinacas se han utilizando durante siglos para colorear los huevos de Pascua.</a:t>
            </a:r>
            <a:endParaRPr sz="1400" b="0" i="0" u="none" strike="noStrike" cap="none" spc="0">
              <a:solidFill>
                <a:schemeClr val="tx1"/>
              </a:solidFill>
              <a:latin typeface="Arial"/>
              <a:cs typeface="Arial"/>
            </a:endParaRPr>
          </a:p>
        </p:txBody>
      </p:sp>
      <p:pic>
        <p:nvPicPr>
          <p:cNvPr id="2119548225" name=""/>
          <p:cNvPicPr>
            <a:picLocks noChangeAspect="1"/>
          </p:cNvPicPr>
          <p:nvPr/>
        </p:nvPicPr>
        <p:blipFill>
          <a:blip r:embed="rId3"/>
          <a:srcRect l="28739" t="0" r="1274" b="0"/>
          <a:stretch/>
        </p:blipFill>
        <p:spPr bwMode="auto">
          <a:xfrm rot="0" flipH="0" flipV="0">
            <a:off x="638577" y="3567600"/>
            <a:ext cx="2761200" cy="2700000"/>
          </a:xfrm>
          <a:prstGeom prst="flowChartConnector">
            <a:avLst/>
          </a:prstGeom>
        </p:spPr>
      </p:pic>
      <p:sp>
        <p:nvSpPr>
          <p:cNvPr id="599736971" name=""/>
          <p:cNvSpPr txBox="1"/>
          <p:nvPr/>
        </p:nvSpPr>
        <p:spPr bwMode="auto">
          <a:xfrm flipH="0" flipV="0">
            <a:off x="4731220" y="1979343"/>
            <a:ext cx="2782300" cy="146340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defRPr/>
            </a:pPr>
            <a:r>
              <a:rPr lang="es-AR" sz="1800" b="0" i="0" u="none" strike="noStrike" cap="none" spc="0">
                <a:solidFill>
                  <a:schemeClr val="tx1"/>
                </a:solidFill>
                <a:latin typeface="Georgia"/>
                <a:ea typeface="Georgia"/>
                <a:cs typeface="Georgia"/>
              </a:rPr>
              <a:t>¡El huevo de Pascua más grande del mundo pesaba 7.2 toneladas y estaba hecho completamente de chocolate!</a:t>
            </a:r>
            <a:endParaRPr lang="es-AR" sz="2400" b="0" i="0" u="none" strike="noStrike" cap="none" spc="0">
              <a:solidFill>
                <a:schemeClr val="tx1"/>
              </a:solidFill>
              <a:latin typeface="Arial"/>
              <a:cs typeface="Arial"/>
            </a:endParaRPr>
          </a:p>
        </p:txBody>
      </p:sp>
      <p:sp>
        <p:nvSpPr>
          <p:cNvPr id="2143930400" name=""/>
          <p:cNvSpPr txBox="1"/>
          <p:nvPr/>
        </p:nvSpPr>
        <p:spPr bwMode="auto">
          <a:xfrm flipH="0" flipV="0">
            <a:off x="461626" y="1979343"/>
            <a:ext cx="3714546" cy="1737720"/>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defRPr/>
            </a:pPr>
            <a:r>
              <a:rPr lang="es-AR" sz="1800" b="0" i="0" u="none" strike="noStrike" cap="none" spc="0">
                <a:solidFill>
                  <a:schemeClr val="tx1"/>
                </a:solidFill>
                <a:latin typeface="Georgia"/>
                <a:ea typeface="Georgia"/>
                <a:cs typeface="Georgia"/>
              </a:rPr>
              <a:t>Algunos países organizan emocionantes concursos de hacer rodar huevos de Pascua, en los que los participantes compiten para mantener sus huevos rodando durante más tiempo. </a:t>
            </a:r>
            <a:endParaRPr lang="es-AR" sz="2400" b="0" i="0" u="none" strike="noStrike" cap="none" spc="0">
              <a:solidFill>
                <a:schemeClr val="tx1"/>
              </a:solidFill>
              <a:latin typeface="Arial"/>
              <a:cs typeface="Arial"/>
            </a:endParaRPr>
          </a:p>
        </p:txBody>
      </p:sp>
      <p:sp>
        <p:nvSpPr>
          <p:cNvPr id="1376063812" name="Title 1"/>
          <p:cNvSpPr>
            <a:spLocks noGrp="1"/>
          </p:cNvSpPr>
          <p:nvPr/>
        </p:nvSpPr>
        <p:spPr bwMode="auto">
          <a:xfrm flipH="0" flipV="0">
            <a:off x="461628" y="365122"/>
            <a:ext cx="11340741" cy="1325560"/>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es-AR" sz="4400" b="1" i="0" u="none" strike="noStrike" cap="none" spc="0">
                <a:solidFill>
                  <a:srgbClr val="EF710A"/>
                </a:solidFill>
                <a:latin typeface="Asana"/>
                <a:ea typeface="Asana"/>
                <a:cs typeface="Asana"/>
              </a:rPr>
              <a:t>Hechos interesantes sobre la Pascua</a:t>
            </a:r>
            <a:endParaRPr b="1">
              <a:solidFill>
                <a:srgbClr val="EF710A"/>
              </a:solidFill>
              <a:latin typeface="Asana"/>
              <a:cs typeface="Asana"/>
            </a:endParaRPr>
          </a:p>
        </p:txBody>
      </p:sp>
      <p:pic>
        <p:nvPicPr>
          <p:cNvPr id="544559256" name=""/>
          <p:cNvPicPr>
            <a:picLocks noChangeAspect="1"/>
          </p:cNvPicPr>
          <p:nvPr/>
        </p:nvPicPr>
        <p:blipFill>
          <a:blip r:embed="rId4"/>
          <a:stretch/>
        </p:blipFill>
        <p:spPr bwMode="auto">
          <a:xfrm rot="0" flipH="0" flipV="0">
            <a:off x="4644000" y="3567600"/>
            <a:ext cx="2696400" cy="2700000"/>
          </a:xfrm>
          <a:prstGeom prst="flowChartConnector">
            <a:avLst/>
          </a:prstGeom>
        </p:spPr>
      </p:pic>
      <p:pic>
        <p:nvPicPr>
          <p:cNvPr id="1111886684" name=""/>
          <p:cNvPicPr>
            <a:picLocks noChangeAspect="1"/>
          </p:cNvPicPr>
          <p:nvPr/>
        </p:nvPicPr>
        <p:blipFill>
          <a:blip r:embed="rId5"/>
          <a:stretch/>
        </p:blipFill>
        <p:spPr bwMode="auto">
          <a:xfrm rot="0" flipH="0" flipV="0">
            <a:off x="8750755" y="3567600"/>
            <a:ext cx="2757599" cy="2700000"/>
          </a:xfrm>
          <a:prstGeom prst="flowChartConnector">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29" fill="hold">
                            <p:stCondLst>
                              <p:cond delay="0"/>
                            </p:stCondLst>
                            <p:childTnLst>
                              <p:par>
                                <p:cTn id="30" presetID="2" presetClass="entr" presetSubtype="8" fill="hold" grpId="0" nodeType="withEffect">
                                  <p:stCondLst>
                                    <p:cond delay="0"/>
                                  </p:stCondLst>
                                  <p:childTnLst>
                                    <p:set>
                                      <p:cBhvr>
                                        <p:cTn id="33" dur="2" fill="hold">
                                          <p:stCondLst>
                                            <p:cond delay="0"/>
                                          </p:stCondLst>
                                        </p:cTn>
                                        <p:tgtEl>
                                          <p:spTgt spid="1376063812"/>
                                        </p:tgtEl>
                                        <p:attrNameLst>
                                          <p:attrName>style.visibility</p:attrName>
                                        </p:attrNameLst>
                                      </p:cBhvr>
                                      <p:to>
                                        <p:strVal val="visible"/>
                                      </p:to>
                                    </p:set>
                                    <p:anim calcmode="lin" valueType="num">
                                      <p:cBhvr additive="base">
                                        <p:cTn id="32" dur="1000" fill="hold"/>
                                        <p:tgtEl>
                                          <p:spTgt spid="1376063812"/>
                                        </p:tgtEl>
                                        <p:attrNameLst>
                                          <p:attrName>ppt_x</p:attrName>
                                        </p:attrNameLst>
                                      </p:cBhvr>
                                      <p:tavLst>
                                        <p:tav tm="0">
                                          <p:val>
                                            <p:strVal val="0-#ppt_w/2"/>
                                          </p:val>
                                        </p:tav>
                                        <p:tav tm="100000">
                                          <p:val>
                                            <p:strVal val="#ppt_x"/>
                                          </p:val>
                                        </p:tav>
                                      </p:tavLst>
                                    </p:anim>
                                    <p:anim calcmode="lin" valueType="num">
                                      <p:cBhvr additive="base">
                                        <p:cTn id="31" dur="1000" fill="hold"/>
                                        <p:tgtEl>
                                          <p:spTgt spid="1376063812"/>
                                        </p:tgtEl>
                                        <p:attrNameLst>
                                          <p:attrName>ppt_y</p:attrName>
                                        </p:attrNameLst>
                                      </p:cBhvr>
                                      <p:tavLst>
                                        <p:tav tm="0">
                                          <p:val>
                                            <p:strVal val="#ppt_y"/>
                                          </p:val>
                                        </p:tav>
                                        <p:tav tm="100000">
                                          <p:val>
                                            <p:strVal val="#ppt_y"/>
                                          </p:val>
                                        </p:tav>
                                      </p:tavLst>
                                    </p:anim>
                                  </p:childTnLst>
                                </p:cTn>
                              </p:par>
                            </p:childTnLst>
                          </p:cTn>
                        </p:par>
                        <p:par>
                          <p:cTn id="4" fill="hold">
                            <p:stCondLst>
                              <p:cond delay="1000"/>
                            </p:stCondLst>
                            <p:childTnLst>
                              <p:par>
                                <p:cTn id="26" presetID="10" presetClass="entr" presetSubtype="0" fill="hold" grpId="0" nodeType="afterEffect">
                                  <p:stCondLst>
                                    <p:cond delay="0"/>
                                  </p:stCondLst>
                                  <p:childTnLst>
                                    <p:set>
                                      <p:cBhvr>
                                        <p:cTn id="28" dur="4" fill="hold">
                                          <p:stCondLst>
                                            <p:cond delay="0"/>
                                          </p:stCondLst>
                                        </p:cTn>
                                        <p:tgtEl>
                                          <p:spTgt spid="2143930400"/>
                                        </p:tgtEl>
                                        <p:attrNameLst>
                                          <p:attrName>style.visibility</p:attrName>
                                        </p:attrNameLst>
                                      </p:cBhvr>
                                      <p:to>
                                        <p:strVal val="visible"/>
                                      </p:to>
                                    </p:set>
                                    <p:animEffect transition="in" filter="fade">
                                      <p:cBhvr>
                                        <p:cTn id="27" dur="2000"/>
                                        <p:tgtEl>
                                          <p:spTgt spid="2143930400"/>
                                        </p:tgtEl>
                                      </p:cBhvr>
                                    </p:animEffect>
                                  </p:childTnLst>
                                </p:cTn>
                              </p:par>
                              <p:par>
                                <p:cTn id="21" presetID="42" presetClass="entr" presetSubtype="0" fill="hold" grpId="0" nodeType="withEffect">
                                  <p:stCondLst>
                                    <p:cond delay="0"/>
                                  </p:stCondLst>
                                  <p:childTnLst>
                                    <p:set>
                                      <p:cBhvr>
                                        <p:cTn id="25" dur="1" fill="hold">
                                          <p:stCondLst>
                                            <p:cond delay="0"/>
                                          </p:stCondLst>
                                        </p:cTn>
                                        <p:tgtEl>
                                          <p:spTgt spid="2119548225"/>
                                        </p:tgtEl>
                                        <p:attrNameLst>
                                          <p:attrName>style.visibility</p:attrName>
                                        </p:attrNameLst>
                                      </p:cBhvr>
                                      <p:to>
                                        <p:strVal val="visible"/>
                                      </p:to>
                                    </p:set>
                                    <p:animEffect transition="in" filter="fade">
                                      <p:cBhvr>
                                        <p:cTn id="24" dur="1000"/>
                                        <p:tgtEl>
                                          <p:spTgt spid="2119548225"/>
                                        </p:tgtEl>
                                      </p:cBhvr>
                                    </p:animEffect>
                                    <p:anim calcmode="lin" valueType="num">
                                      <p:cBhvr>
                                        <p:cTn id="23" dur="1000" fill="hold"/>
                                        <p:tgtEl>
                                          <p:spTgt spid="2119548225"/>
                                        </p:tgtEl>
                                        <p:attrNameLst>
                                          <p:attrName>ppt_x</p:attrName>
                                        </p:attrNameLst>
                                      </p:cBhvr>
                                      <p:tavLst>
                                        <p:tav tm="0">
                                          <p:val>
                                            <p:strVal val="#ppt_x"/>
                                          </p:val>
                                        </p:tav>
                                        <p:tav tm="100000">
                                          <p:val>
                                            <p:strVal val="#ppt_x"/>
                                          </p:val>
                                        </p:tav>
                                      </p:tavLst>
                                    </p:anim>
                                    <p:anim calcmode="lin" valueType="num">
                                      <p:cBhvr>
                                        <p:cTn id="22" dur="1000" fill="hold"/>
                                        <p:tgtEl>
                                          <p:spTgt spid="2119548225"/>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1000"/>
                                  </p:stCondLst>
                                  <p:childTnLst>
                                    <p:set>
                                      <p:cBhvr>
                                        <p:cTn id="20" dur="4" fill="hold">
                                          <p:stCondLst>
                                            <p:cond delay="0"/>
                                          </p:stCondLst>
                                        </p:cTn>
                                        <p:tgtEl>
                                          <p:spTgt spid="599736971"/>
                                        </p:tgtEl>
                                        <p:attrNameLst>
                                          <p:attrName>style.visibility</p:attrName>
                                        </p:attrNameLst>
                                      </p:cBhvr>
                                      <p:to>
                                        <p:strVal val="visible"/>
                                      </p:to>
                                    </p:set>
                                    <p:animEffect transition="in" filter="fade">
                                      <p:cBhvr>
                                        <p:cTn id="19" dur="2000"/>
                                        <p:tgtEl>
                                          <p:spTgt spid="599736971"/>
                                        </p:tgtEl>
                                      </p:cBhvr>
                                    </p:animEffect>
                                  </p:childTnLst>
                                </p:cTn>
                              </p:par>
                              <p:par>
                                <p:cTn id="13" presetID="42" presetClass="entr" presetSubtype="0" fill="hold" grpId="0" nodeType="withEffect">
                                  <p:stCondLst>
                                    <p:cond delay="1000"/>
                                  </p:stCondLst>
                                  <p:childTnLst>
                                    <p:set>
                                      <p:cBhvr>
                                        <p:cTn id="17" dur="1" fill="hold">
                                          <p:stCondLst>
                                            <p:cond delay="0"/>
                                          </p:stCondLst>
                                        </p:cTn>
                                        <p:tgtEl>
                                          <p:spTgt spid="544559256"/>
                                        </p:tgtEl>
                                        <p:attrNameLst>
                                          <p:attrName>style.visibility</p:attrName>
                                        </p:attrNameLst>
                                      </p:cBhvr>
                                      <p:to>
                                        <p:strVal val="visible"/>
                                      </p:to>
                                    </p:set>
                                    <p:animEffect transition="in" filter="fade">
                                      <p:cBhvr>
                                        <p:cTn id="16" dur="1000"/>
                                        <p:tgtEl>
                                          <p:spTgt spid="544559256"/>
                                        </p:tgtEl>
                                      </p:cBhvr>
                                    </p:animEffect>
                                    <p:anim calcmode="lin" valueType="num">
                                      <p:cBhvr>
                                        <p:cTn id="15" dur="1000" fill="hold"/>
                                        <p:tgtEl>
                                          <p:spTgt spid="544559256"/>
                                        </p:tgtEl>
                                        <p:attrNameLst>
                                          <p:attrName>ppt_x</p:attrName>
                                        </p:attrNameLst>
                                      </p:cBhvr>
                                      <p:tavLst>
                                        <p:tav tm="0">
                                          <p:val>
                                            <p:strVal val="#ppt_x"/>
                                          </p:val>
                                        </p:tav>
                                        <p:tav tm="100000">
                                          <p:val>
                                            <p:strVal val="#ppt_x"/>
                                          </p:val>
                                        </p:tav>
                                      </p:tavLst>
                                    </p:anim>
                                    <p:anim calcmode="lin" valueType="num">
                                      <p:cBhvr>
                                        <p:cTn id="14" dur="1000" fill="hold"/>
                                        <p:tgtEl>
                                          <p:spTgt spid="544559256"/>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2000"/>
                                  </p:stCondLst>
                                  <p:childTnLst>
                                    <p:set>
                                      <p:cBhvr>
                                        <p:cTn id="12" dur="4" fill="hold">
                                          <p:stCondLst>
                                            <p:cond delay="0"/>
                                          </p:stCondLst>
                                        </p:cTn>
                                        <p:tgtEl>
                                          <p:spTgt spid="531004087"/>
                                        </p:tgtEl>
                                        <p:attrNameLst>
                                          <p:attrName>style.visibility</p:attrName>
                                        </p:attrNameLst>
                                      </p:cBhvr>
                                      <p:to>
                                        <p:strVal val="visible"/>
                                      </p:to>
                                    </p:set>
                                    <p:animEffect transition="in" filter="fade">
                                      <p:cBhvr>
                                        <p:cTn id="11" dur="2000"/>
                                        <p:tgtEl>
                                          <p:spTgt spid="531004087"/>
                                        </p:tgtEl>
                                      </p:cBhvr>
                                    </p:animEffect>
                                  </p:childTnLst>
                                </p:cTn>
                              </p:par>
                              <p:par>
                                <p:cTn id="5" presetID="42" presetClass="entr" presetSubtype="0" fill="hold" grpId="0" nodeType="withEffect">
                                  <p:stCondLst>
                                    <p:cond delay="2000"/>
                                  </p:stCondLst>
                                  <p:childTnLst>
                                    <p:set>
                                      <p:cBhvr>
                                        <p:cTn id="9" dur="1" fill="hold">
                                          <p:stCondLst>
                                            <p:cond delay="0"/>
                                          </p:stCondLst>
                                        </p:cTn>
                                        <p:tgtEl>
                                          <p:spTgt spid="1111886684"/>
                                        </p:tgtEl>
                                        <p:attrNameLst>
                                          <p:attrName>style.visibility</p:attrName>
                                        </p:attrNameLst>
                                      </p:cBhvr>
                                      <p:to>
                                        <p:strVal val="visible"/>
                                      </p:to>
                                    </p:set>
                                    <p:animEffect transition="in" filter="fade">
                                      <p:cBhvr>
                                        <p:cTn id="8" dur="1000"/>
                                        <p:tgtEl>
                                          <p:spTgt spid="1111886684"/>
                                        </p:tgtEl>
                                      </p:cBhvr>
                                    </p:animEffect>
                                    <p:anim calcmode="lin" valueType="num">
                                      <p:cBhvr>
                                        <p:cTn id="7" dur="1000" fill="hold"/>
                                        <p:tgtEl>
                                          <p:spTgt spid="1111886684"/>
                                        </p:tgtEl>
                                        <p:attrNameLst>
                                          <p:attrName>ppt_x</p:attrName>
                                        </p:attrNameLst>
                                      </p:cBhvr>
                                      <p:tavLst>
                                        <p:tav tm="0">
                                          <p:val>
                                            <p:strVal val="#ppt_x"/>
                                          </p:val>
                                        </p:tav>
                                        <p:tav tm="100000">
                                          <p:val>
                                            <p:strVal val="#ppt_x"/>
                                          </p:val>
                                        </p:tav>
                                      </p:tavLst>
                                    </p:anim>
                                    <p:anim calcmode="lin" valueType="num">
                                      <p:cBhvr>
                                        <p:cTn id="6" dur="1000" fill="hold"/>
                                        <p:tgtEl>
                                          <p:spTgt spid="11118866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4">
            <a:lumMod val="20000"/>
            <a:lumOff val="80000"/>
          </a:schemeClr>
        </a:solidFill>
      </p:bgPr>
    </p:bg>
    <p:spTree>
      <p:nvGrpSpPr>
        <p:cNvPr id="1" name=""/>
        <p:cNvGrpSpPr/>
        <p:nvPr/>
      </p:nvGrpSpPr>
      <p:grpSpPr bwMode="auto">
        <a:xfrm>
          <a:off x="0" y="0"/>
          <a:ext cx="0" cy="0"/>
          <a:chOff x="0" y="0"/>
          <a:chExt cx="0" cy="0"/>
        </a:xfrm>
      </p:grpSpPr>
      <p:sp>
        <p:nvSpPr>
          <p:cNvPr id="41691442" name=""/>
          <p:cNvSpPr/>
          <p:nvPr/>
        </p:nvSpPr>
        <p:spPr bwMode="auto">
          <a:xfrm flipH="0" flipV="0">
            <a:off x="-9939" y="-11074"/>
            <a:ext cx="12205289" cy="1794243"/>
          </a:xfrm>
          <a:prstGeom prst="rect">
            <a:avLst/>
          </a:prstGeom>
          <a:solidFill>
            <a:srgbClr val="F4F1F7"/>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p>
        </p:txBody>
      </p:sp>
      <p:pic>
        <p:nvPicPr>
          <p:cNvPr id="537679242" name=""/>
          <p:cNvPicPr/>
          <p:nvPr/>
        </p:nvPicPr>
        <p:blipFill>
          <a:blip r:embed="rId3"/>
          <a:srcRect l="0" t="0" r="35676" b="14075"/>
          <a:stretch/>
        </p:blipFill>
        <p:spPr bwMode="auto">
          <a:xfrm rot="0" flipH="0" flipV="0">
            <a:off x="482933" y="2075400"/>
            <a:ext cx="3060000" cy="3060000"/>
          </a:xfrm>
          <a:prstGeom prst="flowChartConnector">
            <a:avLst/>
          </a:prstGeom>
        </p:spPr>
      </p:pic>
      <p:pic>
        <p:nvPicPr>
          <p:cNvPr id="1796622359" name=""/>
          <p:cNvPicPr/>
          <p:nvPr/>
        </p:nvPicPr>
        <p:blipFill>
          <a:blip r:embed="rId4"/>
          <a:srcRect l="22046" t="7155" r="15983" b="0"/>
          <a:stretch/>
        </p:blipFill>
        <p:spPr bwMode="auto">
          <a:xfrm rot="0" flipH="0" flipV="0">
            <a:off x="4505933" y="2075400"/>
            <a:ext cx="3060000" cy="3060000"/>
          </a:xfrm>
          <a:prstGeom prst="flowChartConnector">
            <a:avLst/>
          </a:prstGeom>
        </p:spPr>
      </p:pic>
      <p:sp>
        <p:nvSpPr>
          <p:cNvPr id="1300797509" name="Title 1"/>
          <p:cNvSpPr>
            <a:spLocks noGrp="1"/>
          </p:cNvSpPr>
          <p:nvPr/>
        </p:nvSpPr>
        <p:spPr bwMode="auto">
          <a:xfrm flipH="0" flipV="0">
            <a:off x="461627" y="365122"/>
            <a:ext cx="8371910" cy="1325560"/>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es-AR" sz="4400" b="1" i="0" u="none" strike="noStrike" cap="none" spc="0">
                <a:solidFill>
                  <a:srgbClr val="2A4A70"/>
                </a:solidFill>
                <a:latin typeface="Asana"/>
                <a:ea typeface="Asana"/>
                <a:cs typeface="Asana"/>
              </a:rPr>
              <a:t>Supersticiones de Pascua</a:t>
            </a:r>
            <a:endParaRPr sz="4400" b="1" i="0" u="none" strike="noStrike" cap="none" spc="0">
              <a:solidFill>
                <a:srgbClr val="2A4A70"/>
              </a:solidFill>
              <a:latin typeface="Asana"/>
              <a:cs typeface="Asana"/>
            </a:endParaRPr>
          </a:p>
        </p:txBody>
      </p:sp>
      <p:sp>
        <p:nvSpPr>
          <p:cNvPr id="231631200" name=""/>
          <p:cNvSpPr txBox="1"/>
          <p:nvPr/>
        </p:nvSpPr>
        <p:spPr bwMode="auto">
          <a:xfrm flipH="0" flipV="0">
            <a:off x="412800" y="5521129"/>
            <a:ext cx="3337662" cy="6404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algn="l">
              <a:defRPr/>
            </a:pPr>
            <a:r>
              <a:rPr lang="es-AR" b="0" i="0" u="none" strike="noStrike" cap="none" spc="0">
                <a:solidFill>
                  <a:schemeClr val="tx1"/>
                </a:solidFill>
                <a:latin typeface="Georgia"/>
                <a:ea typeface="Georgia"/>
                <a:cs typeface="Georgia"/>
              </a:rPr>
              <a:t>Si el tiempo es soleado en Pascua, el año será bueno.</a:t>
            </a:r>
            <a:endParaRPr lang="es-AR" sz="2800" b="0" i="0" u="none" strike="noStrike" cap="none" spc="0">
              <a:solidFill>
                <a:schemeClr val="tx1"/>
              </a:solidFill>
              <a:latin typeface="Arial"/>
              <a:cs typeface="Arial"/>
            </a:endParaRPr>
          </a:p>
        </p:txBody>
      </p:sp>
      <p:pic>
        <p:nvPicPr>
          <p:cNvPr id="997807774" name=""/>
          <p:cNvPicPr/>
          <p:nvPr/>
        </p:nvPicPr>
        <p:blipFill>
          <a:blip r:embed="rId5"/>
          <a:stretch/>
        </p:blipFill>
        <p:spPr bwMode="auto">
          <a:xfrm rot="0" flipH="0" flipV="0">
            <a:off x="8528933" y="2075400"/>
            <a:ext cx="3060000" cy="3060000"/>
          </a:xfrm>
          <a:prstGeom prst="flowChartConnector">
            <a:avLst/>
          </a:prstGeom>
        </p:spPr>
      </p:pic>
      <p:sp>
        <p:nvSpPr>
          <p:cNvPr id="1949914140" name=""/>
          <p:cNvSpPr txBox="1"/>
          <p:nvPr/>
        </p:nvSpPr>
        <p:spPr bwMode="auto">
          <a:xfrm flipH="0" flipV="0">
            <a:off x="4351361" y="5521129"/>
            <a:ext cx="3530557" cy="64043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0" marR="0" indent="0" algn="l">
              <a:lnSpc>
                <a:spcPct val="100000"/>
              </a:lnSpc>
              <a:spcBef>
                <a:spcPts val="0"/>
              </a:spcBef>
              <a:spcAft>
                <a:spcPts val="0"/>
              </a:spcAft>
              <a:defRPr/>
            </a:pPr>
            <a:r>
              <a:rPr lang="es-AR" sz="1800" b="0" i="0" u="none" strike="noStrike" cap="none" spc="0">
                <a:solidFill>
                  <a:schemeClr val="tx1"/>
                </a:solidFill>
                <a:latin typeface="Georgia"/>
                <a:ea typeface="Georgia"/>
                <a:cs typeface="Georgia"/>
              </a:rPr>
              <a:t>Quien encuentre el primer huevo escondido será feliz todo el año.</a:t>
            </a:r>
            <a:endParaRPr lang="es-AR" sz="1800" b="0" i="0" u="none" strike="noStrike" cap="none" spc="0">
              <a:solidFill>
                <a:schemeClr val="tx1"/>
              </a:solidFill>
              <a:latin typeface="Georgia"/>
              <a:cs typeface="Georgia"/>
            </a:endParaRPr>
          </a:p>
        </p:txBody>
      </p:sp>
      <p:sp>
        <p:nvSpPr>
          <p:cNvPr id="1136038359" name=""/>
          <p:cNvSpPr txBox="1"/>
          <p:nvPr/>
        </p:nvSpPr>
        <p:spPr bwMode="auto">
          <a:xfrm flipH="0" flipV="0">
            <a:off x="8772206" y="5383971"/>
            <a:ext cx="3052390" cy="1189079"/>
          </a:xfrm>
          <a:prstGeom prst="rect">
            <a:avLst/>
          </a:prstGeom>
          <a:noFill/>
        </p:spPr>
        <p:txBody>
          <a:bodyPr vertOverflow="overflow" horzOverflow="overflow" vert="horz" wrap="square" lIns="91440" tIns="45720" rIns="91440" bIns="45720" numCol="1" spcCol="0" rtlCol="0" fromWordArt="0" anchor="t" anchorCtr="0" forceAA="0" upright="0" compatLnSpc="0">
            <a:spAutoFit/>
          </a:bodyPr>
          <a:p>
            <a:pPr marL="0" marR="0" indent="0" algn="l">
              <a:lnSpc>
                <a:spcPct val="100000"/>
              </a:lnSpc>
              <a:spcBef>
                <a:spcPts val="0"/>
              </a:spcBef>
              <a:spcAft>
                <a:spcPts val="0"/>
              </a:spcAft>
              <a:defRPr/>
            </a:pPr>
            <a:r>
              <a:rPr lang="es-AR" sz="1800" b="0" i="0" u="none" strike="noStrike" cap="none" spc="0">
                <a:solidFill>
                  <a:schemeClr val="tx1"/>
                </a:solidFill>
                <a:latin typeface="Georgia"/>
                <a:ea typeface="Georgia"/>
                <a:cs typeface="Georgia"/>
              </a:rPr>
              <a:t>Las golosinas de Pascua se comparten con seres queridos y amigos para atraer la buena suerte.</a:t>
            </a:r>
            <a:endParaRPr lang="es-AR" sz="1800" b="0" i="0" u="none" strike="noStrike" cap="none" spc="0">
              <a:solidFill>
                <a:schemeClr val="tx1"/>
              </a:solidFill>
              <a:latin typeface="Georgia"/>
              <a:cs typeface="Georgi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26" fill="hold">
                            <p:stCondLst>
                              <p:cond delay="0"/>
                            </p:stCondLst>
                            <p:childTnLst>
                              <p:par>
                                <p:cTn id="27" presetID="2" presetClass="entr" presetSubtype="8" fill="hold" grpId="0" nodeType="withEffect">
                                  <p:stCondLst>
                                    <p:cond delay="0"/>
                                  </p:stCondLst>
                                  <p:childTnLst>
                                    <p:set>
                                      <p:cBhvr>
                                        <p:cTn id="30" dur="2" fill="hold">
                                          <p:stCondLst>
                                            <p:cond delay="0"/>
                                          </p:stCondLst>
                                        </p:cTn>
                                        <p:tgtEl>
                                          <p:spTgt spid="1300797509"/>
                                        </p:tgtEl>
                                        <p:attrNameLst>
                                          <p:attrName>style.visibility</p:attrName>
                                        </p:attrNameLst>
                                      </p:cBhvr>
                                      <p:to>
                                        <p:strVal val="visible"/>
                                      </p:to>
                                    </p:set>
                                    <p:anim calcmode="lin" valueType="num">
                                      <p:cBhvr additive="base">
                                        <p:cTn id="29" dur="1000" fill="hold"/>
                                        <p:tgtEl>
                                          <p:spTgt spid="1300797509"/>
                                        </p:tgtEl>
                                        <p:attrNameLst>
                                          <p:attrName>ppt_x</p:attrName>
                                        </p:attrNameLst>
                                      </p:cBhvr>
                                      <p:tavLst>
                                        <p:tav tm="0">
                                          <p:val>
                                            <p:strVal val="0-#ppt_w/2"/>
                                          </p:val>
                                        </p:tav>
                                        <p:tav tm="100000">
                                          <p:val>
                                            <p:strVal val="#ppt_x"/>
                                          </p:val>
                                        </p:tav>
                                      </p:tavLst>
                                    </p:anim>
                                    <p:anim calcmode="lin" valueType="num">
                                      <p:cBhvr additive="base">
                                        <p:cTn id="28" dur="1000" fill="hold"/>
                                        <p:tgtEl>
                                          <p:spTgt spid="1300797509"/>
                                        </p:tgtEl>
                                        <p:attrNameLst>
                                          <p:attrName>ppt_y</p:attrName>
                                        </p:attrNameLst>
                                      </p:cBhvr>
                                      <p:tavLst>
                                        <p:tav tm="0">
                                          <p:val>
                                            <p:strVal val="#ppt_y"/>
                                          </p:val>
                                        </p:tav>
                                        <p:tav tm="100000">
                                          <p:val>
                                            <p:strVal val="#ppt_y"/>
                                          </p:val>
                                        </p:tav>
                                      </p:tavLst>
                                    </p:anim>
                                  </p:childTnLst>
                                </p:cTn>
                              </p:par>
                            </p:childTnLst>
                          </p:cTn>
                        </p:par>
                        <p:par>
                          <p:cTn id="4" fill="hold">
                            <p:stCondLst>
                              <p:cond delay="1000"/>
                            </p:stCondLst>
                            <p:childTnLst>
                              <p:par>
                                <p:cTn id="23" presetID="10" presetClass="entr" presetSubtype="0" fill="hold" grpId="0" nodeType="afterEffect">
                                  <p:stCondLst>
                                    <p:cond delay="0"/>
                                  </p:stCondLst>
                                  <p:childTnLst>
                                    <p:set>
                                      <p:cBhvr>
                                        <p:cTn id="25" dur="2" fill="hold">
                                          <p:stCondLst>
                                            <p:cond delay="0"/>
                                          </p:stCondLst>
                                        </p:cTn>
                                        <p:tgtEl>
                                          <p:spTgt spid="537679242"/>
                                        </p:tgtEl>
                                        <p:attrNameLst>
                                          <p:attrName>style.visibility</p:attrName>
                                        </p:attrNameLst>
                                      </p:cBhvr>
                                      <p:to>
                                        <p:strVal val="visible"/>
                                      </p:to>
                                    </p:set>
                                    <p:animEffect transition="in" filter="fade">
                                      <p:cBhvr>
                                        <p:cTn id="24" dur="1000"/>
                                        <p:tgtEl>
                                          <p:spTgt spid="537679242"/>
                                        </p:tgtEl>
                                      </p:cBhvr>
                                    </p:animEffect>
                                  </p:childTnLst>
                                </p:cTn>
                              </p:par>
                              <p:par>
                                <p:cTn id="19" presetID="2" presetClass="entr" presetSubtype="4" fill="hold" grpId="0" nodeType="withEffect">
                                  <p:stCondLst>
                                    <p:cond delay="500"/>
                                  </p:stCondLst>
                                  <p:childTnLst>
                                    <p:set>
                                      <p:cBhvr>
                                        <p:cTn id="22" dur="1" fill="hold">
                                          <p:stCondLst>
                                            <p:cond delay="0"/>
                                          </p:stCondLst>
                                        </p:cTn>
                                        <p:tgtEl>
                                          <p:spTgt spid="231631200"/>
                                        </p:tgtEl>
                                        <p:attrNameLst>
                                          <p:attrName>style.visibility</p:attrName>
                                        </p:attrNameLst>
                                      </p:cBhvr>
                                      <p:to>
                                        <p:strVal val="visible"/>
                                      </p:to>
                                    </p:set>
                                    <p:anim calcmode="lin" valueType="num">
                                      <p:cBhvr additive="base">
                                        <p:cTn id="21" dur="500" fill="hold"/>
                                        <p:tgtEl>
                                          <p:spTgt spid="231631200"/>
                                        </p:tgtEl>
                                        <p:attrNameLst>
                                          <p:attrName>ppt_x</p:attrName>
                                        </p:attrNameLst>
                                      </p:cBhvr>
                                      <p:tavLst>
                                        <p:tav tm="0">
                                          <p:val>
                                            <p:strVal val="#ppt_x"/>
                                          </p:val>
                                        </p:tav>
                                        <p:tav tm="100000">
                                          <p:val>
                                            <p:strVal val="#ppt_x"/>
                                          </p:val>
                                        </p:tav>
                                      </p:tavLst>
                                    </p:anim>
                                    <p:anim calcmode="lin" valueType="num">
                                      <p:cBhvr additive="base">
                                        <p:cTn id="20" dur="500" fill="hold"/>
                                        <p:tgtEl>
                                          <p:spTgt spid="231631200"/>
                                        </p:tgtEl>
                                        <p:attrNameLst>
                                          <p:attrName>ppt_y</p:attrName>
                                        </p:attrNameLst>
                                      </p:cBhvr>
                                      <p:tavLst>
                                        <p:tav tm="0">
                                          <p:val>
                                            <p:strVal val="1+#ppt_h/2"/>
                                          </p:val>
                                        </p:tav>
                                        <p:tav tm="100000">
                                          <p:val>
                                            <p:strVal val="#ppt_y"/>
                                          </p:val>
                                        </p:tav>
                                      </p:tavLst>
                                    </p:anim>
                                  </p:childTnLst>
                                </p:cTn>
                              </p:par>
                              <p:par>
                                <p:cTn id="16" presetID="10" presetClass="entr" presetSubtype="0" fill="hold" grpId="0" nodeType="withEffect">
                                  <p:stCondLst>
                                    <p:cond delay="1000"/>
                                  </p:stCondLst>
                                  <p:childTnLst>
                                    <p:set>
                                      <p:cBhvr>
                                        <p:cTn id="18" dur="2" fill="hold">
                                          <p:stCondLst>
                                            <p:cond delay="0"/>
                                          </p:stCondLst>
                                        </p:cTn>
                                        <p:tgtEl>
                                          <p:spTgt spid="1796622359"/>
                                        </p:tgtEl>
                                        <p:attrNameLst>
                                          <p:attrName>style.visibility</p:attrName>
                                        </p:attrNameLst>
                                      </p:cBhvr>
                                      <p:to>
                                        <p:strVal val="visible"/>
                                      </p:to>
                                    </p:set>
                                    <p:animEffect transition="in" filter="fade">
                                      <p:cBhvr>
                                        <p:cTn id="17" dur="1000"/>
                                        <p:tgtEl>
                                          <p:spTgt spid="1796622359"/>
                                        </p:tgtEl>
                                      </p:cBhvr>
                                    </p:animEffect>
                                  </p:childTnLst>
                                </p:cTn>
                              </p:par>
                              <p:par>
                                <p:cTn id="12" presetID="2" presetClass="entr" presetSubtype="4" fill="hold" grpId="0" nodeType="withEffect">
                                  <p:stCondLst>
                                    <p:cond delay="1500"/>
                                  </p:stCondLst>
                                  <p:childTnLst>
                                    <p:set>
                                      <p:cBhvr>
                                        <p:cTn id="15" dur="1" fill="hold">
                                          <p:stCondLst>
                                            <p:cond delay="0"/>
                                          </p:stCondLst>
                                        </p:cTn>
                                        <p:tgtEl>
                                          <p:spTgt spid="1949914140"/>
                                        </p:tgtEl>
                                        <p:attrNameLst>
                                          <p:attrName>style.visibility</p:attrName>
                                        </p:attrNameLst>
                                      </p:cBhvr>
                                      <p:to>
                                        <p:strVal val="visible"/>
                                      </p:to>
                                    </p:set>
                                    <p:anim calcmode="lin" valueType="num">
                                      <p:cBhvr additive="base">
                                        <p:cTn id="14" dur="500" fill="hold"/>
                                        <p:tgtEl>
                                          <p:spTgt spid="1949914140"/>
                                        </p:tgtEl>
                                        <p:attrNameLst>
                                          <p:attrName>ppt_x</p:attrName>
                                        </p:attrNameLst>
                                      </p:cBhvr>
                                      <p:tavLst>
                                        <p:tav tm="0">
                                          <p:val>
                                            <p:strVal val="#ppt_x"/>
                                          </p:val>
                                        </p:tav>
                                        <p:tav tm="100000">
                                          <p:val>
                                            <p:strVal val="#ppt_x"/>
                                          </p:val>
                                        </p:tav>
                                      </p:tavLst>
                                    </p:anim>
                                    <p:anim calcmode="lin" valueType="num">
                                      <p:cBhvr additive="base">
                                        <p:cTn id="13" dur="500" fill="hold"/>
                                        <p:tgtEl>
                                          <p:spTgt spid="1949914140"/>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000"/>
                                  </p:stCondLst>
                                  <p:childTnLst>
                                    <p:set>
                                      <p:cBhvr>
                                        <p:cTn id="11" dur="2" fill="hold">
                                          <p:stCondLst>
                                            <p:cond delay="0"/>
                                          </p:stCondLst>
                                        </p:cTn>
                                        <p:tgtEl>
                                          <p:spTgt spid="997807774"/>
                                        </p:tgtEl>
                                        <p:attrNameLst>
                                          <p:attrName>style.visibility</p:attrName>
                                        </p:attrNameLst>
                                      </p:cBhvr>
                                      <p:to>
                                        <p:strVal val="visible"/>
                                      </p:to>
                                    </p:set>
                                    <p:animEffect transition="in" filter="fade">
                                      <p:cBhvr>
                                        <p:cTn id="10" dur="1000"/>
                                        <p:tgtEl>
                                          <p:spTgt spid="997807774"/>
                                        </p:tgtEl>
                                      </p:cBhvr>
                                    </p:animEffect>
                                  </p:childTnLst>
                                </p:cTn>
                              </p:par>
                              <p:par>
                                <p:cTn id="5" presetID="2" presetClass="entr" presetSubtype="4" fill="hold" grpId="0" nodeType="withEffect">
                                  <p:stCondLst>
                                    <p:cond delay="2500"/>
                                  </p:stCondLst>
                                  <p:childTnLst>
                                    <p:set>
                                      <p:cBhvr>
                                        <p:cTn id="8" dur="1" fill="hold">
                                          <p:stCondLst>
                                            <p:cond delay="0"/>
                                          </p:stCondLst>
                                        </p:cTn>
                                        <p:tgtEl>
                                          <p:spTgt spid="1136038359"/>
                                        </p:tgtEl>
                                        <p:attrNameLst>
                                          <p:attrName>style.visibility</p:attrName>
                                        </p:attrNameLst>
                                      </p:cBhvr>
                                      <p:to>
                                        <p:strVal val="visible"/>
                                      </p:to>
                                    </p:set>
                                    <p:anim calcmode="lin" valueType="num">
                                      <p:cBhvr additive="base">
                                        <p:cTn id="7" dur="500" fill="hold"/>
                                        <p:tgtEl>
                                          <p:spTgt spid="1136038359"/>
                                        </p:tgtEl>
                                        <p:attrNameLst>
                                          <p:attrName>ppt_x</p:attrName>
                                        </p:attrNameLst>
                                      </p:cBhvr>
                                      <p:tavLst>
                                        <p:tav tm="0">
                                          <p:val>
                                            <p:strVal val="#ppt_x"/>
                                          </p:val>
                                        </p:tav>
                                        <p:tav tm="100000">
                                          <p:val>
                                            <p:strVal val="#ppt_x"/>
                                          </p:val>
                                        </p:tav>
                                      </p:tavLst>
                                    </p:anim>
                                    <p:anim calcmode="lin" valueType="num">
                                      <p:cBhvr additive="base">
                                        <p:cTn id="6" dur="500" fill="hold"/>
                                        <p:tgtEl>
                                          <p:spTgt spid="11360383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a:blip r:embed="rId3"/>
          <a:stretch/>
        </a:blipFill>
      </p:bgPr>
    </p:bg>
    <p:spTree>
      <p:nvGrpSpPr>
        <p:cNvPr id="1" name=""/>
        <p:cNvGrpSpPr/>
        <p:nvPr/>
      </p:nvGrpSpPr>
      <p:grpSpPr bwMode="auto">
        <a:xfrm>
          <a:off x="0" y="0"/>
          <a:ext cx="0" cy="0"/>
          <a:chOff x="0" y="0"/>
          <a:chExt cx="0" cy="0"/>
        </a:xfrm>
      </p:grpSpPr>
      <p:sp>
        <p:nvSpPr>
          <p:cNvPr id="1795678966" name="Title 1"/>
          <p:cNvSpPr>
            <a:spLocks noGrp="1"/>
          </p:cNvSpPr>
          <p:nvPr/>
        </p:nvSpPr>
        <p:spPr bwMode="auto">
          <a:xfrm flipH="0" flipV="0">
            <a:off x="461628" y="1965304"/>
            <a:ext cx="6346870" cy="1669385"/>
          </a:xfrm>
        </p:spPr>
        <p:txBody>
          <a:bodyPr vertOverflow="overflow" horzOverflow="overflow" vert="horz" wrap="square" lIns="91440" tIns="45720" rIns="91440" bIns="45720" numCol="1" spcCol="0" rtlCol="0" fromWordArt="0" anchor="ctr" anchorCtr="0" forceAA="0" upright="0" compatLnSpc="0">
            <a:normAutofit/>
          </a:bodyPr>
          <a:lstStyle>
            <a:lvl1pPr algn="l" defTabSz="914400">
              <a:lnSpc>
                <a:spcPct val="90000"/>
              </a:lnSpc>
              <a:spcBef>
                <a:spcPts val="0"/>
              </a:spcBef>
              <a:buNone/>
              <a:defRPr sz="4400">
                <a:solidFill>
                  <a:schemeClr val="tx1"/>
                </a:solidFill>
                <a:latin typeface="+mj-lt"/>
                <a:ea typeface="+mj-ea"/>
                <a:cs typeface="+mj-cs"/>
              </a:defRPr>
            </a:lvl1pPr>
          </a:lstStyle>
          <a:p>
            <a:pPr algn="l">
              <a:lnSpc>
                <a:spcPct val="120000"/>
              </a:lnSpc>
              <a:defRPr/>
            </a:pPr>
            <a:r>
              <a:rPr lang="es-AR" sz="2800" b="0" i="0" u="none" strike="noStrike" cap="none" spc="0">
                <a:solidFill>
                  <a:schemeClr val="tx1"/>
                </a:solidFill>
                <a:latin typeface="Georgia"/>
                <a:ea typeface="Georgia"/>
                <a:cs typeface="Georgia"/>
              </a:rPr>
              <a:t>Que tu corazón se llene de </a:t>
            </a:r>
            <a:r>
              <a:rPr lang="es-AR" sz="2800" b="1" i="0" u="none" strike="noStrike" cap="none" spc="0">
                <a:solidFill>
                  <a:schemeClr val="accent1"/>
                </a:solidFill>
                <a:latin typeface="Georgia"/>
                <a:ea typeface="Georgia"/>
                <a:cs typeface="Georgia"/>
              </a:rPr>
              <a:t>felicidad,</a:t>
            </a:r>
            <a:r>
              <a:rPr lang="es-AR" sz="2800" b="0" i="0" u="none" strike="noStrike" cap="none" spc="0">
                <a:solidFill>
                  <a:schemeClr val="tx1"/>
                </a:solidFill>
                <a:latin typeface="Georgia"/>
                <a:ea typeface="Georgia"/>
                <a:cs typeface="Georgia"/>
              </a:rPr>
              <a:t> tu hogar de</a:t>
            </a:r>
            <a:r>
              <a:rPr lang="es-AR" sz="2800" b="0" i="0" u="none" strike="noStrike" cap="none" spc="0">
                <a:solidFill>
                  <a:schemeClr val="tx1"/>
                </a:solidFill>
                <a:latin typeface="Georgia"/>
                <a:ea typeface="Georgia"/>
                <a:cs typeface="Georgia"/>
              </a:rPr>
              <a:t> </a:t>
            </a:r>
            <a:r>
              <a:rPr lang="es-AR" sz="2800" b="1" i="0" u="none" strike="noStrike" cap="none" spc="0">
                <a:solidFill>
                  <a:schemeClr val="accent3"/>
                </a:solidFill>
                <a:latin typeface="Georgia"/>
                <a:ea typeface="Georgia"/>
                <a:cs typeface="Georgia"/>
              </a:rPr>
              <a:t>risas</a:t>
            </a:r>
            <a:r>
              <a:rPr lang="es-AR" sz="2800" b="0" i="0" u="none" strike="noStrike" cap="none" spc="0">
                <a:solidFill>
                  <a:schemeClr val="tx1"/>
                </a:solidFill>
                <a:latin typeface="Georgia"/>
                <a:ea typeface="Georgia"/>
                <a:cs typeface="Georgia"/>
              </a:rPr>
              <a:t>, y tus días de </a:t>
            </a:r>
            <a:r>
              <a:rPr lang="es-AR" sz="2800" b="1" i="0" u="none" strike="noStrike" cap="none" spc="0">
                <a:solidFill>
                  <a:schemeClr val="accent6">
                    <a:lumMod val="75000"/>
                  </a:schemeClr>
                </a:solidFill>
                <a:latin typeface="Georgia"/>
                <a:ea typeface="Georgia"/>
                <a:cs typeface="Georgia"/>
              </a:rPr>
              <a:t>sol</a:t>
            </a:r>
            <a:r>
              <a:rPr lang="es-AR" sz="2800" b="0" i="0" u="none" strike="noStrike" cap="none" spc="0">
                <a:solidFill>
                  <a:schemeClr val="tx1"/>
                </a:solidFill>
                <a:latin typeface="Georgia"/>
                <a:ea typeface="Georgia"/>
                <a:cs typeface="Georgia"/>
              </a:rPr>
              <a:t> </a:t>
            </a:r>
            <a:r>
              <a:rPr lang="es-AR" sz="2800" b="0" i="0" u="none" strike="noStrike" cap="none" spc="0">
                <a:solidFill>
                  <a:schemeClr val="tx1"/>
                </a:solidFill>
                <a:latin typeface="Georgia"/>
                <a:ea typeface="Georgia"/>
                <a:cs typeface="Georgia"/>
              </a:rPr>
              <a:t>y buena compañia.</a:t>
            </a:r>
            <a:endParaRPr lang="es-AR" b="1"/>
          </a:p>
        </p:txBody>
      </p:sp>
      <p:sp>
        <p:nvSpPr>
          <p:cNvPr id="1403128110" name="Title 1"/>
          <p:cNvSpPr>
            <a:spLocks noGrp="1"/>
          </p:cNvSpPr>
          <p:nvPr/>
        </p:nvSpPr>
        <p:spPr bwMode="auto">
          <a:xfrm flipH="0" flipV="0">
            <a:off x="461628" y="365122"/>
            <a:ext cx="7002202" cy="1325560"/>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es-AR" sz="4400" b="1" i="0" u="none" strike="noStrike" cap="none" spc="0">
                <a:solidFill>
                  <a:srgbClr val="EF710A"/>
                </a:solidFill>
                <a:latin typeface="Asana"/>
                <a:ea typeface="Asana"/>
                <a:cs typeface="Asana"/>
              </a:rPr>
              <a:t>¡Feliz Pascua!</a:t>
            </a:r>
            <a:endParaRPr sz="4400" b="1">
              <a:solidFill>
                <a:srgbClr val="EF710A"/>
              </a:solidFill>
              <a:latin typeface="Asana"/>
              <a:cs typeface="Asan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8" fill="hold">
                            <p:stCondLst>
                              <p:cond delay="0"/>
                            </p:stCondLst>
                            <p:childTnLst>
                              <p:par>
                                <p:cTn id="9" presetID="2" presetClass="entr" presetSubtype="8" fill="hold" grpId="0" nodeType="afterEffect">
                                  <p:stCondLst>
                                    <p:cond delay="0"/>
                                  </p:stCondLst>
                                  <p:childTnLst>
                                    <p:set>
                                      <p:cBhvr>
                                        <p:cTn id="12" dur="2" fill="hold">
                                          <p:stCondLst>
                                            <p:cond delay="0"/>
                                          </p:stCondLst>
                                        </p:cTn>
                                        <p:tgtEl>
                                          <p:spTgt spid="1403128110"/>
                                        </p:tgtEl>
                                        <p:attrNameLst>
                                          <p:attrName>style.visibility</p:attrName>
                                        </p:attrNameLst>
                                      </p:cBhvr>
                                      <p:to>
                                        <p:strVal val="visible"/>
                                      </p:to>
                                    </p:set>
                                    <p:anim calcmode="lin" valueType="num">
                                      <p:cBhvr additive="base">
                                        <p:cTn id="11" dur="988" fill="hold"/>
                                        <p:tgtEl>
                                          <p:spTgt spid="1403128110"/>
                                        </p:tgtEl>
                                        <p:attrNameLst>
                                          <p:attrName>ppt_x</p:attrName>
                                        </p:attrNameLst>
                                      </p:cBhvr>
                                      <p:tavLst>
                                        <p:tav tm="0">
                                          <p:val>
                                            <p:strVal val="0-#ppt_w/2"/>
                                          </p:val>
                                        </p:tav>
                                        <p:tav tm="100000">
                                          <p:val>
                                            <p:strVal val="#ppt_x"/>
                                          </p:val>
                                        </p:tav>
                                      </p:tavLst>
                                    </p:anim>
                                    <p:anim calcmode="lin" valueType="num">
                                      <p:cBhvr additive="base">
                                        <p:cTn id="10" dur="988" fill="hold"/>
                                        <p:tgtEl>
                                          <p:spTgt spid="1403128110"/>
                                        </p:tgtEl>
                                        <p:attrNameLst>
                                          <p:attrName>ppt_y</p:attrName>
                                        </p:attrNameLst>
                                      </p:cBhvr>
                                      <p:tavLst>
                                        <p:tav tm="0">
                                          <p:val>
                                            <p:strVal val="#ppt_y"/>
                                          </p:val>
                                        </p:tav>
                                        <p:tav tm="100000">
                                          <p:val>
                                            <p:strVal val="#ppt_y"/>
                                          </p:val>
                                        </p:tav>
                                      </p:tavLst>
                                    </p:anim>
                                  </p:childTnLst>
                                </p:cTn>
                              </p:par>
                            </p:childTnLst>
                          </p:cTn>
                        </p:par>
                        <p:par>
                          <p:cTn id="4" fill="hold">
                            <p:stCondLst>
                              <p:cond delay="988"/>
                            </p:stCondLst>
                            <p:childTnLst>
                              <p:par>
                                <p:cTn id="5" presetID="10" presetClass="entr" presetSubtype="0" fill="hold" grpId="0" nodeType="afterEffect">
                                  <p:stCondLst>
                                    <p:cond delay="0"/>
                                  </p:stCondLst>
                                  <p:childTnLst>
                                    <p:set>
                                      <p:cBhvr>
                                        <p:cTn id="7" dur="3" fill="hold">
                                          <p:stCondLst>
                                            <p:cond delay="0"/>
                                          </p:stCondLst>
                                        </p:cTn>
                                        <p:tgtEl>
                                          <p:spTgt spid="1795678966"/>
                                        </p:tgtEl>
                                        <p:attrNameLst>
                                          <p:attrName>style.visibility</p:attrName>
                                        </p:attrNameLst>
                                      </p:cBhvr>
                                      <p:to>
                                        <p:strVal val="visible"/>
                                      </p:to>
                                    </p:set>
                                    <p:animEffect transition="in" filter="fade">
                                      <p:cBhvr>
                                        <p:cTn id="6" dur="1500"/>
                                        <p:tgtEl>
                                          <p:spTgt spid="1795678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a:blip r:embed="rId3"/>
          <a:stretch/>
        </a:blipFill>
      </p:bgPr>
    </p:bg>
    <p:spTree>
      <p:nvGrpSpPr>
        <p:cNvPr id="1" name=""/>
        <p:cNvGrpSpPr/>
        <p:nvPr/>
      </p:nvGrpSpPr>
      <p:grpSpPr bwMode="auto">
        <a:xfrm>
          <a:off x="0" y="0"/>
          <a:ext cx="0" cy="0"/>
          <a:chOff x="0" y="0"/>
          <a:chExt cx="0" cy="0"/>
        </a:xfrm>
      </p:grpSpPr>
      <p:pic>
        <p:nvPicPr>
          <p:cNvPr id="1529251336" name=""/>
          <p:cNvPicPr>
            <a:picLocks noChangeAspect="1"/>
          </p:cNvPicPr>
          <p:nvPr/>
        </p:nvPicPr>
        <p:blipFill>
          <a:blip r:embed="rId4"/>
          <a:stretch/>
        </p:blipFill>
        <p:spPr bwMode="auto">
          <a:xfrm rot="15501693" flipH="0" flipV="0">
            <a:off x="8062203" y="930731"/>
            <a:ext cx="1706191" cy="1287941"/>
          </a:xfrm>
          <a:prstGeom prst="rect">
            <a:avLst/>
          </a:prstGeom>
        </p:spPr>
      </p:pic>
      <p:pic>
        <p:nvPicPr>
          <p:cNvPr id="1341203805" name=""/>
          <p:cNvPicPr>
            <a:picLocks noChangeAspect="1"/>
          </p:cNvPicPr>
          <p:nvPr/>
        </p:nvPicPr>
        <p:blipFill>
          <a:blip r:embed="rId5">
            <a:alphaModFix amt="89999"/>
          </a:blip>
          <a:stretch/>
        </p:blipFill>
        <p:spPr bwMode="auto">
          <a:xfrm rot="16199932" flipH="0" flipV="0">
            <a:off x="9364045" y="55431"/>
            <a:ext cx="1130522" cy="1749904"/>
          </a:xfrm>
          <a:prstGeom prst="rect">
            <a:avLst/>
          </a:prstGeom>
        </p:spPr>
      </p:pic>
      <p:sp>
        <p:nvSpPr>
          <p:cNvPr id="1497184424" name="Title 1"/>
          <p:cNvSpPr>
            <a:spLocks noGrp="1"/>
          </p:cNvSpPr>
          <p:nvPr>
            <p:ph type="title"/>
          </p:nvPr>
        </p:nvSpPr>
        <p:spPr bwMode="auto">
          <a:xfrm flipH="0" flipV="0">
            <a:off x="461628" y="365122"/>
            <a:ext cx="4254462" cy="1325560"/>
          </a:xfrm>
        </p:spPr>
        <p:txBody>
          <a:bodyPr/>
          <a:lstStyle/>
          <a:p>
            <a:pPr algn="l">
              <a:defRPr/>
            </a:pPr>
            <a:r>
              <a:rPr lang="es-AR" sz="4400" b="1" i="0" u="none" strike="noStrike" cap="none" spc="0">
                <a:solidFill>
                  <a:srgbClr val="EF710A"/>
                </a:solidFill>
                <a:latin typeface="Asana"/>
                <a:ea typeface="Asana"/>
                <a:cs typeface="Asana"/>
              </a:rPr>
              <a:t>Introducción</a:t>
            </a:r>
            <a:endParaRPr b="1">
              <a:latin typeface="Asana"/>
              <a:cs typeface="Asana"/>
            </a:endParaRPr>
          </a:p>
        </p:txBody>
      </p:sp>
      <p:sp>
        <p:nvSpPr>
          <p:cNvPr id="151913393" name="Content Placeholder 2"/>
          <p:cNvSpPr>
            <a:spLocks noGrp="1"/>
          </p:cNvSpPr>
          <p:nvPr>
            <p:ph idx="1"/>
          </p:nvPr>
        </p:nvSpPr>
        <p:spPr bwMode="auto">
          <a:xfrm flipH="0" flipV="0">
            <a:off x="461629" y="2089407"/>
            <a:ext cx="8145229" cy="1951147"/>
          </a:xfrm>
        </p:spPr>
        <p:txBody>
          <a:bodyPr vertOverflow="overflow" horzOverflow="overflow" vert="horz" wrap="square" lIns="91440" tIns="45720" rIns="91440" bIns="45720" numCol="1" spcCol="0" rtlCol="0" fromWordArt="0" anchor="t" anchorCtr="0" forceAA="0" upright="0" compatLnSpc="0">
            <a:normAutofit/>
          </a:bodyPr>
          <a:lstStyle/>
          <a:p>
            <a:pPr marL="0" indent="0" algn="l">
              <a:lnSpc>
                <a:spcPct val="120000"/>
              </a:lnSpc>
              <a:buFont typeface="Arial"/>
              <a:buNone/>
              <a:defRPr/>
            </a:pPr>
            <a:r>
              <a:rPr lang="es-AR" sz="2400" b="0" i="0" u="none" strike="noStrike" cap="none" spc="0">
                <a:solidFill>
                  <a:schemeClr val="tx1">
                    <a:lumMod val="90000"/>
                    <a:lumOff val="5000"/>
                  </a:schemeClr>
                </a:solidFill>
                <a:latin typeface="Georgia"/>
                <a:ea typeface="Georgia"/>
                <a:cs typeface="Georgia"/>
              </a:rPr>
              <a:t>La Pascua es una de las festividades de primavera más importantes que se celebra en muchos países del mundo. Simboliza la renovación, el despertar de la naturaleza y une a las personas en una ambiente cálido y festivo.  </a:t>
            </a:r>
            <a:endParaRPr lang="es-AR" sz="2400" b="0" i="0" u="none" strike="noStrike" cap="none" spc="0">
              <a:solidFill>
                <a:schemeClr val="tx1">
                  <a:lumMod val="90000"/>
                  <a:lumOff val="5000"/>
                </a:schemeClr>
              </a:solidFill>
              <a:latin typeface="Georgia"/>
              <a:ea typeface="Georgia"/>
              <a:cs typeface="Georgia"/>
            </a:endParaRPr>
          </a:p>
        </p:txBody>
      </p:sp>
      <p:pic>
        <p:nvPicPr>
          <p:cNvPr id="2103434553" name=""/>
          <p:cNvPicPr>
            <a:picLocks noChangeAspect="1"/>
          </p:cNvPicPr>
          <p:nvPr/>
        </p:nvPicPr>
        <p:blipFill>
          <a:blip r:embed="rId6"/>
          <a:stretch/>
        </p:blipFill>
        <p:spPr bwMode="auto">
          <a:xfrm flipH="0" flipV="0">
            <a:off x="10507344" y="223011"/>
            <a:ext cx="1684652" cy="1609780"/>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17" fill="hold">
                            <p:stCondLst>
                              <p:cond delay="0"/>
                            </p:stCondLst>
                            <p:childTnLst>
                              <p:par>
                                <p:cTn id="18" presetID="2" presetClass="entr" presetSubtype="8" fill="hold" grpId="0" nodeType="withEffect">
                                  <p:stCondLst>
                                    <p:cond delay="0"/>
                                  </p:stCondLst>
                                  <p:childTnLst>
                                    <p:set>
                                      <p:cBhvr>
                                        <p:cTn id="21" dur="2" fill="hold">
                                          <p:stCondLst>
                                            <p:cond delay="0"/>
                                          </p:stCondLst>
                                        </p:cTn>
                                        <p:tgtEl>
                                          <p:spTgt spid="1497184424"/>
                                        </p:tgtEl>
                                        <p:attrNameLst>
                                          <p:attrName>style.visibility</p:attrName>
                                        </p:attrNameLst>
                                      </p:cBhvr>
                                      <p:to>
                                        <p:strVal val="visible"/>
                                      </p:to>
                                    </p:set>
                                    <p:anim calcmode="lin" valueType="num">
                                      <p:cBhvr additive="base">
                                        <p:cTn id="20" dur="1000" fill="hold"/>
                                        <p:tgtEl>
                                          <p:spTgt spid="1497184424"/>
                                        </p:tgtEl>
                                        <p:attrNameLst>
                                          <p:attrName>ppt_x</p:attrName>
                                        </p:attrNameLst>
                                      </p:cBhvr>
                                      <p:tavLst>
                                        <p:tav tm="0">
                                          <p:val>
                                            <p:strVal val="0-#ppt_w/2"/>
                                          </p:val>
                                        </p:tav>
                                        <p:tav tm="100000">
                                          <p:val>
                                            <p:strVal val="#ppt_x"/>
                                          </p:val>
                                        </p:tav>
                                      </p:tavLst>
                                    </p:anim>
                                    <p:anim calcmode="lin" valueType="num">
                                      <p:cBhvr additive="base">
                                        <p:cTn id="19" dur="1000" fill="hold"/>
                                        <p:tgtEl>
                                          <p:spTgt spid="1497184424"/>
                                        </p:tgtEl>
                                        <p:attrNameLst>
                                          <p:attrName>ppt_y</p:attrName>
                                        </p:attrNameLst>
                                      </p:cBhvr>
                                      <p:tavLst>
                                        <p:tav tm="0">
                                          <p:val>
                                            <p:strVal val="#ppt_y"/>
                                          </p:val>
                                        </p:tav>
                                        <p:tav tm="100000">
                                          <p:val>
                                            <p:strVal val="#ppt_y"/>
                                          </p:val>
                                        </p:tav>
                                      </p:tavLst>
                                    </p:anim>
                                  </p:childTnLst>
                                </p:cTn>
                              </p:par>
                            </p:childTnLst>
                          </p:cTn>
                        </p:par>
                        <p:par>
                          <p:cTn id="4" fill="hold">
                            <p:stCondLst>
                              <p:cond delay="1000"/>
                            </p:stCondLst>
                            <p:childTnLst>
                              <p:par>
                                <p:cTn id="14" presetID="10" presetClass="entr" presetSubtype="0" fill="hold" grpId="0" nodeType="afterEffect">
                                  <p:stCondLst>
                                    <p:cond delay="0"/>
                                  </p:stCondLst>
                                  <p:childTnLst>
                                    <p:set>
                                      <p:cBhvr>
                                        <p:cTn id="16" dur="4" fill="hold">
                                          <p:stCondLst>
                                            <p:cond delay="0"/>
                                          </p:stCondLst>
                                        </p:cTn>
                                        <p:tgtEl>
                                          <p:spTgt spid="151913393"/>
                                        </p:tgtEl>
                                        <p:attrNameLst>
                                          <p:attrName>style.visibility</p:attrName>
                                        </p:attrNameLst>
                                      </p:cBhvr>
                                      <p:to>
                                        <p:strVal val="visible"/>
                                      </p:to>
                                    </p:set>
                                    <p:animEffect transition="in" filter="fade">
                                      <p:cBhvr>
                                        <p:cTn id="15" dur="2000"/>
                                        <p:tgtEl>
                                          <p:spTgt spid="151913393"/>
                                        </p:tgtEl>
                                      </p:cBhvr>
                                    </p:animEffect>
                                  </p:childTnLst>
                                </p:cTn>
                              </p:par>
                              <p:par>
                                <p:cTn id="11" presetID="22" presetClass="entr" presetSubtype="2" fill="hold" grpId="0" nodeType="withEffect">
                                  <p:stCondLst>
                                    <p:cond delay="0"/>
                                  </p:stCondLst>
                                  <p:childTnLst>
                                    <p:set>
                                      <p:cBhvr>
                                        <p:cTn id="13" dur="2" fill="hold">
                                          <p:stCondLst>
                                            <p:cond delay="0"/>
                                          </p:stCondLst>
                                        </p:cTn>
                                        <p:tgtEl>
                                          <p:spTgt spid="2103434553"/>
                                        </p:tgtEl>
                                        <p:attrNameLst>
                                          <p:attrName>style.visibility</p:attrName>
                                        </p:attrNameLst>
                                      </p:cBhvr>
                                      <p:to>
                                        <p:strVal val="visible"/>
                                      </p:to>
                                    </p:set>
                                    <p:animEffect transition="in" filter="wipe(right)">
                                      <p:cBhvr>
                                        <p:cTn id="12" dur="1000"/>
                                        <p:tgtEl>
                                          <p:spTgt spid="2103434553"/>
                                        </p:tgtEl>
                                      </p:cBhvr>
                                    </p:animEffect>
                                  </p:childTnLst>
                                </p:cTn>
                              </p:par>
                              <p:par>
                                <p:cTn id="8" presetID="22" presetClass="entr" presetSubtype="2" fill="hold" grpId="0" nodeType="withEffect">
                                  <p:stCondLst>
                                    <p:cond delay="1500"/>
                                  </p:stCondLst>
                                  <p:childTnLst>
                                    <p:set>
                                      <p:cBhvr>
                                        <p:cTn id="10" dur="2" fill="hold">
                                          <p:stCondLst>
                                            <p:cond delay="0"/>
                                          </p:stCondLst>
                                        </p:cTn>
                                        <p:tgtEl>
                                          <p:spTgt spid="1341203805"/>
                                        </p:tgtEl>
                                        <p:attrNameLst>
                                          <p:attrName>style.visibility</p:attrName>
                                        </p:attrNameLst>
                                      </p:cBhvr>
                                      <p:to>
                                        <p:strVal val="visible"/>
                                      </p:to>
                                    </p:set>
                                    <p:animEffect transition="in" filter="wipe(right)">
                                      <p:cBhvr>
                                        <p:cTn id="9" dur="1000"/>
                                        <p:tgtEl>
                                          <p:spTgt spid="1341203805"/>
                                        </p:tgtEl>
                                      </p:cBhvr>
                                    </p:animEffect>
                                  </p:childTnLst>
                                </p:cTn>
                              </p:par>
                              <p:par>
                                <p:cTn id="5" presetID="22" presetClass="entr" presetSubtype="2" fill="hold" grpId="0" nodeType="withEffect">
                                  <p:stCondLst>
                                    <p:cond delay="2500"/>
                                  </p:stCondLst>
                                  <p:childTnLst>
                                    <p:set>
                                      <p:cBhvr>
                                        <p:cTn id="7" dur="2" fill="hold">
                                          <p:stCondLst>
                                            <p:cond delay="0"/>
                                          </p:stCondLst>
                                        </p:cTn>
                                        <p:tgtEl>
                                          <p:spTgt spid="1529251336"/>
                                        </p:tgtEl>
                                        <p:attrNameLst>
                                          <p:attrName>style.visibility</p:attrName>
                                        </p:attrNameLst>
                                      </p:cBhvr>
                                      <p:to>
                                        <p:strVal val="visible"/>
                                      </p:to>
                                    </p:set>
                                    <p:animEffect transition="in" filter="wipe(right)">
                                      <p:cBhvr>
                                        <p:cTn id="6" dur="1000"/>
                                        <p:tgtEl>
                                          <p:spTgt spid="1529251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a:blip r:embed="rId3">
            <a:alphaModFix amt="99999"/>
          </a:blip>
          <a:stretch/>
        </a:blipFill>
      </p:bgPr>
    </p:bg>
    <p:spTree>
      <p:nvGrpSpPr>
        <p:cNvPr id="1" name=""/>
        <p:cNvGrpSpPr/>
        <p:nvPr/>
      </p:nvGrpSpPr>
      <p:grpSpPr bwMode="auto">
        <a:xfrm>
          <a:off x="0" y="0"/>
          <a:ext cx="0" cy="0"/>
          <a:chOff x="0" y="0"/>
          <a:chExt cx="0" cy="0"/>
        </a:xfrm>
      </p:grpSpPr>
      <p:sp>
        <p:nvSpPr>
          <p:cNvPr id="1219005240" name="Title 1"/>
          <p:cNvSpPr>
            <a:spLocks noGrp="1"/>
          </p:cNvSpPr>
          <p:nvPr>
            <p:ph type="title"/>
          </p:nvPr>
        </p:nvSpPr>
        <p:spPr bwMode="auto">
          <a:xfrm flipH="0" flipV="0">
            <a:off x="461627" y="365122"/>
            <a:ext cx="9225449" cy="1325560"/>
          </a:xfrm>
        </p:spPr>
        <p:txBody>
          <a:bodyPr vertOverflow="overflow" horzOverflow="overflow" vert="horz" wrap="square" lIns="91440" tIns="45720" rIns="91440" bIns="45720" numCol="1" spcCol="0" rtlCol="0" fromWordArt="0" anchor="ctr" anchorCtr="0" forceAA="0" upright="0" compatLnSpc="0">
            <a:normAutofit/>
          </a:bodyPr>
          <a:lstStyle/>
          <a:p>
            <a:pPr marL="0" marR="0" indent="0" algn="l">
              <a:lnSpc>
                <a:spcPct val="90000"/>
              </a:lnSpc>
              <a:spcBef>
                <a:spcPts val="0"/>
              </a:spcBef>
              <a:spcAft>
                <a:spcPts val="0"/>
              </a:spcAft>
              <a:buNone/>
              <a:defRPr/>
            </a:pPr>
            <a:r>
              <a:rPr lang="es-AR" sz="4400" b="1" i="0" u="none" strike="noStrike" cap="none" spc="0">
                <a:solidFill>
                  <a:srgbClr val="2A4A70"/>
                </a:solidFill>
                <a:latin typeface="Asana"/>
                <a:ea typeface="Asana"/>
                <a:cs typeface="Asana"/>
              </a:rPr>
              <a:t>La cronología de la Pascua</a:t>
            </a:r>
            <a:endParaRPr b="1">
              <a:latin typeface="Asana"/>
              <a:cs typeface="Asana"/>
            </a:endParaRPr>
          </a:p>
        </p:txBody>
      </p:sp>
      <p:sp>
        <p:nvSpPr>
          <p:cNvPr id="919903140" name=""/>
          <p:cNvSpPr/>
          <p:nvPr/>
        </p:nvSpPr>
        <p:spPr bwMode="auto">
          <a:xfrm rot="0">
            <a:off x="-6644" y="3285020"/>
            <a:ext cx="12211769" cy="872955"/>
          </a:xfrm>
          <a:custGeom>
            <a:avLst/>
            <a:gdLst/>
            <a:ahLst/>
            <a:cxnLst/>
            <a:rect l="0" t="0" r="r" b="b"/>
            <a:pathLst>
              <a:path w="43200" h="43200" fill="none" stroke="1" extrusionOk="0">
                <a:moveTo>
                  <a:pt x="0" y="10056"/>
                </a:moveTo>
                <a:cubicBezTo>
                  <a:pt x="2748" y="11150"/>
                  <a:pt x="4286" y="6178"/>
                  <a:pt x="6977" y="17140"/>
                </a:cubicBezTo>
                <a:cubicBezTo>
                  <a:pt x="9667" y="28102"/>
                  <a:pt x="11273" y="44832"/>
                  <a:pt x="15064" y="43065"/>
                </a:cubicBezTo>
                <a:cubicBezTo>
                  <a:pt x="18486" y="39684"/>
                  <a:pt x="21634" y="30102"/>
                  <a:pt x="29384" y="42475"/>
                </a:cubicBezTo>
                <a:cubicBezTo>
                  <a:pt x="33723" y="47780"/>
                  <a:pt x="35660" y="-1709"/>
                  <a:pt x="43200" y="48"/>
                </a:cubicBezTo>
              </a:path>
            </a:pathLst>
          </a:custGeom>
          <a:ln w="28575" cap="flat" cmpd="sng" algn="ctr">
            <a:solidFill>
              <a:schemeClr val="tx2">
                <a:lumMod val="60000"/>
                <a:lumOff val="40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p>
        </p:txBody>
      </p:sp>
      <p:sp>
        <p:nvSpPr>
          <p:cNvPr id="1288069804" name=""/>
          <p:cNvSpPr/>
          <p:nvPr/>
        </p:nvSpPr>
        <p:spPr bwMode="auto">
          <a:xfrm flipH="0" flipV="0">
            <a:off x="927783" y="3408598"/>
            <a:ext cx="169541" cy="169541"/>
          </a:xfrm>
          <a:prstGeom prst="ellipse">
            <a:avLst/>
          </a:prstGeom>
          <a:solidFill>
            <a:schemeClr val="accent6">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solidFill>
                <a:schemeClr val="accent6">
                  <a:lumMod val="75000"/>
                </a:schemeClr>
              </a:solidFill>
            </a:endParaRPr>
          </a:p>
        </p:txBody>
      </p:sp>
      <p:sp>
        <p:nvSpPr>
          <p:cNvPr id="396345015" name=""/>
          <p:cNvSpPr/>
          <p:nvPr/>
        </p:nvSpPr>
        <p:spPr bwMode="auto">
          <a:xfrm rot="0" flipH="0" flipV="0">
            <a:off x="519210" y="1701482"/>
            <a:ext cx="3208227" cy="1752938"/>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t" anchorCtr="0" forceAA="0" upright="0" compatLnSpc="0">
            <a:spAutoFit/>
          </a:bodyPr>
          <a:p>
            <a:pPr algn="ctr">
              <a:spcAft>
                <a:spcPts val="878"/>
              </a:spcAft>
              <a:defRPr/>
            </a:pPr>
            <a:r>
              <a:rPr lang="es-AR" sz="1800" b="0" i="0" u="none" strike="noStrike" cap="none" spc="0">
                <a:solidFill>
                  <a:schemeClr val="accent6">
                    <a:lumMod val="75000"/>
                  </a:schemeClr>
                </a:solidFill>
                <a:latin typeface="Arial"/>
                <a:ea typeface="Arial"/>
                <a:cs typeface="Arial"/>
              </a:rPr>
              <a:t> </a:t>
            </a:r>
            <a:r>
              <a:rPr lang="es-AR" sz="1800" b="1" i="0" u="none" strike="noStrike" cap="none" spc="0">
                <a:solidFill>
                  <a:schemeClr val="accent6">
                    <a:lumMod val="75000"/>
                  </a:schemeClr>
                </a:solidFill>
                <a:latin typeface="Georgia"/>
                <a:ea typeface="Georgia"/>
                <a:cs typeface="Georgia"/>
              </a:rPr>
              <a:t>Tempos antiguos</a:t>
            </a:r>
            <a:endParaRPr lang="es-AR" sz="1400" b="0" i="0" u="none" strike="noStrike" cap="none" spc="0">
              <a:solidFill>
                <a:schemeClr val="tx1"/>
              </a:solidFill>
              <a:latin typeface="Georgia"/>
              <a:cs typeface="Georgia"/>
            </a:endParaRPr>
          </a:p>
          <a:p>
            <a:pPr algn="ctr">
              <a:defRPr/>
            </a:pPr>
            <a:r>
              <a:rPr lang="es-AR" sz="1400" b="0" i="0" u="none" strike="noStrike" cap="none" spc="0">
                <a:solidFill>
                  <a:schemeClr val="tx1"/>
                </a:solidFill>
                <a:latin typeface="Georgia"/>
                <a:ea typeface="Georgia"/>
                <a:cs typeface="Georgia"/>
              </a:rPr>
              <a:t>La Pascua tiene su origen en los rituales de principios de la primavera que celebraban la renovación y la fertilidad.</a:t>
            </a:r>
            <a:endParaRPr lang="es-AR" sz="1600">
              <a:latin typeface="Georgia"/>
              <a:cs typeface="Georgia"/>
            </a:endParaRPr>
          </a:p>
        </p:txBody>
      </p:sp>
      <p:sp>
        <p:nvSpPr>
          <p:cNvPr id="1163228226" name=""/>
          <p:cNvSpPr/>
          <p:nvPr/>
        </p:nvSpPr>
        <p:spPr bwMode="auto">
          <a:xfrm rot="0" flipH="0" flipV="0">
            <a:off x="2369863" y="4375971"/>
            <a:ext cx="3203910" cy="1752938"/>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t" anchorCtr="0" forceAA="0" upright="0" compatLnSpc="0">
            <a:spAutoFit/>
          </a:bodyPr>
          <a:p>
            <a:pPr algn="ctr">
              <a:spcAft>
                <a:spcPts val="878"/>
              </a:spcAft>
              <a:defRPr/>
            </a:pPr>
            <a:r>
              <a:rPr lang="es-AR" sz="1800" b="1" i="0" u="none" strike="noStrike" cap="none" spc="0">
                <a:solidFill>
                  <a:schemeClr val="accent1"/>
                </a:solidFill>
                <a:latin typeface="Georgia"/>
                <a:ea typeface="Georgia"/>
                <a:cs typeface="Georgia"/>
              </a:rPr>
              <a:t>Edad media</a:t>
            </a:r>
            <a:endParaRPr lang="es-AR" sz="1400" b="0" i="0" u="none" strike="noStrike" cap="none" spc="0">
              <a:solidFill>
                <a:schemeClr val="tx1"/>
              </a:solidFill>
              <a:latin typeface="Georgia"/>
              <a:cs typeface="Georgia"/>
            </a:endParaRPr>
          </a:p>
          <a:p>
            <a:pPr algn="ctr">
              <a:defRPr/>
            </a:pPr>
            <a:r>
              <a:rPr lang="es-AR" sz="1400" b="0" i="0" u="none" strike="noStrike" cap="none" spc="0">
                <a:solidFill>
                  <a:srgbClr val="000000"/>
                </a:solidFill>
                <a:latin typeface="Georgia"/>
                <a:ea typeface="Georgia"/>
                <a:cs typeface="Georgia"/>
              </a:rPr>
              <a:t>Muchas tradiciones de Pascua cobran forma, incluyendo la decoración de huevos y las fiestas festivas.</a:t>
            </a:r>
            <a:endParaRPr lang="es-AR" sz="1400">
              <a:latin typeface="Georgia"/>
              <a:cs typeface="Georgia"/>
            </a:endParaRPr>
          </a:p>
        </p:txBody>
      </p:sp>
      <p:sp>
        <p:nvSpPr>
          <p:cNvPr id="1436043384" name=""/>
          <p:cNvSpPr/>
          <p:nvPr/>
        </p:nvSpPr>
        <p:spPr bwMode="auto">
          <a:xfrm flipH="0" flipV="0">
            <a:off x="4018626" y="4070668"/>
            <a:ext cx="169541" cy="169541"/>
          </a:xfrm>
          <a:prstGeom prst="ellipse">
            <a:avLst/>
          </a:prstGeom>
          <a:solidFill>
            <a:schemeClr val="accent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solidFill>
                <a:schemeClr val="accent1"/>
              </a:solidFill>
            </a:endParaRPr>
          </a:p>
        </p:txBody>
      </p:sp>
      <p:sp>
        <p:nvSpPr>
          <p:cNvPr id="912024598" name=""/>
          <p:cNvSpPr/>
          <p:nvPr/>
        </p:nvSpPr>
        <p:spPr bwMode="auto">
          <a:xfrm rot="0" flipH="0" flipV="0">
            <a:off x="4303397" y="1610784"/>
            <a:ext cx="3670515" cy="1752938"/>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t" anchorCtr="0" forceAA="0" upright="0" compatLnSpc="0">
            <a:spAutoFit/>
          </a:bodyPr>
          <a:p>
            <a:pPr algn="ctr">
              <a:spcAft>
                <a:spcPts val="878"/>
              </a:spcAft>
              <a:defRPr/>
            </a:pPr>
            <a:r>
              <a:rPr lang="es-AR" sz="1800" b="1" i="0" u="none" strike="noStrike" cap="none" spc="0">
                <a:solidFill>
                  <a:schemeClr val="accent3">
                    <a:lumMod val="75000"/>
                  </a:schemeClr>
                </a:solidFill>
                <a:latin typeface="Georgia"/>
                <a:ea typeface="Georgia"/>
                <a:cs typeface="Georgia"/>
              </a:rPr>
              <a:t>Siglo XVII</a:t>
            </a:r>
            <a:endParaRPr lang="es-AR" sz="1400" b="0" i="0" u="none" strike="noStrike" cap="none" spc="0">
              <a:solidFill>
                <a:schemeClr val="tx1"/>
              </a:solidFill>
              <a:latin typeface="Georgia"/>
              <a:cs typeface="Georgia"/>
            </a:endParaRPr>
          </a:p>
          <a:p>
            <a:pPr algn="ctr">
              <a:defRPr/>
            </a:pPr>
            <a:r>
              <a:rPr lang="es-AR" sz="1400" b="0" i="0" u="none" strike="noStrike" cap="none" spc="0">
                <a:solidFill>
                  <a:srgbClr val="000000"/>
                </a:solidFill>
                <a:latin typeface="Georgia"/>
                <a:ea typeface="Georgia"/>
                <a:cs typeface="Georgia"/>
              </a:rPr>
              <a:t>La tradición del Conejo de Pascua comienza en Alemania, donde los niños creen en conejo que pone huevos.</a:t>
            </a:r>
            <a:endParaRPr lang="es-AR" sz="1600">
              <a:latin typeface="Georgia"/>
              <a:cs typeface="Georgia"/>
            </a:endParaRPr>
          </a:p>
        </p:txBody>
      </p:sp>
      <p:sp>
        <p:nvSpPr>
          <p:cNvPr id="1709468903" name=""/>
          <p:cNvSpPr/>
          <p:nvPr/>
        </p:nvSpPr>
        <p:spPr bwMode="auto">
          <a:xfrm flipH="0" flipV="0">
            <a:off x="6099239" y="3960657"/>
            <a:ext cx="169541" cy="169541"/>
          </a:xfrm>
          <a:prstGeom prst="ellipse">
            <a:avLst/>
          </a:prstGeom>
          <a:solidFill>
            <a:schemeClr val="accent3">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solidFill>
                <a:schemeClr val="accent3">
                  <a:lumMod val="75000"/>
                </a:schemeClr>
              </a:solidFill>
            </a:endParaRPr>
          </a:p>
        </p:txBody>
      </p:sp>
      <p:sp>
        <p:nvSpPr>
          <p:cNvPr id="1449244646" name=""/>
          <p:cNvSpPr/>
          <p:nvPr/>
        </p:nvSpPr>
        <p:spPr bwMode="auto">
          <a:xfrm rot="0" flipH="0" flipV="0">
            <a:off x="6970900" y="4375971"/>
            <a:ext cx="3640995" cy="1806101"/>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t" anchorCtr="0" forceAA="0" upright="0" compatLnSpc="0">
            <a:spAutoFit/>
          </a:bodyPr>
          <a:p>
            <a:pPr algn="ctr">
              <a:spcAft>
                <a:spcPts val="878"/>
              </a:spcAft>
              <a:defRPr/>
            </a:pPr>
            <a:r>
              <a:rPr lang="es-AR" sz="1800" b="1" i="0" u="none" strike="noStrike" cap="none" spc="0">
                <a:solidFill>
                  <a:schemeClr val="accent6">
                    <a:lumMod val="75000"/>
                  </a:schemeClr>
                </a:solidFill>
                <a:latin typeface="Georgia"/>
                <a:ea typeface="Georgia"/>
                <a:cs typeface="Georgia"/>
              </a:rPr>
              <a:t>Siglo XIX</a:t>
            </a:r>
            <a:endParaRPr lang="es-AR" sz="1400" b="0" i="0" u="none" strike="noStrike" cap="none" spc="0">
              <a:solidFill>
                <a:schemeClr val="tx1"/>
              </a:solidFill>
              <a:latin typeface="Georgia"/>
              <a:cs typeface="Georgia"/>
            </a:endParaRPr>
          </a:p>
          <a:p>
            <a:pPr algn="ctr">
              <a:spcAft>
                <a:spcPts val="56"/>
              </a:spcAft>
              <a:defRPr/>
            </a:pPr>
            <a:r>
              <a:rPr lang="es-AR" sz="1400" b="0" i="0" u="none" strike="noStrike" cap="none" spc="0">
                <a:solidFill>
                  <a:srgbClr val="000000"/>
                </a:solidFill>
                <a:latin typeface="Georgia"/>
                <a:ea typeface="Georgia"/>
                <a:cs typeface="Georgia"/>
              </a:rPr>
              <a:t>Las tarjetas de felicitación de Pascua se popularizan en Europa. </a:t>
            </a:r>
            <a:endParaRPr lang="es-AR" sz="1400" b="0" i="0" u="none" strike="noStrike" cap="none" spc="0">
              <a:solidFill>
                <a:srgbClr val="000000"/>
              </a:solidFill>
              <a:latin typeface="Georgia"/>
              <a:ea typeface="Georgia"/>
              <a:cs typeface="Georgia"/>
            </a:endParaRPr>
          </a:p>
          <a:p>
            <a:pPr algn="ctr">
              <a:spcAft>
                <a:spcPts val="56"/>
              </a:spcAft>
              <a:defRPr/>
            </a:pPr>
            <a:endParaRPr lang="es-AR" sz="1600" b="0" i="0" u="none" strike="noStrike" cap="none" spc="0">
              <a:solidFill>
                <a:srgbClr val="000000"/>
              </a:solidFill>
              <a:latin typeface="Georgia"/>
              <a:ea typeface="Georgia"/>
              <a:cs typeface="Georgia"/>
            </a:endParaRPr>
          </a:p>
        </p:txBody>
      </p:sp>
      <p:sp>
        <p:nvSpPr>
          <p:cNvPr id="1809325793" name=""/>
          <p:cNvSpPr/>
          <p:nvPr/>
        </p:nvSpPr>
        <p:spPr bwMode="auto">
          <a:xfrm flipH="0" flipV="0">
            <a:off x="8621678" y="4070667"/>
            <a:ext cx="169541" cy="169541"/>
          </a:xfrm>
          <a:prstGeom prst="ellipse">
            <a:avLst/>
          </a:prstGeom>
          <a:solidFill>
            <a:schemeClr val="accent6">
              <a:lumMod val="75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solidFill>
                <a:schemeClr val="accent6">
                  <a:lumMod val="75000"/>
                </a:schemeClr>
              </a:solidFill>
            </a:endParaRPr>
          </a:p>
        </p:txBody>
      </p:sp>
      <p:sp>
        <p:nvSpPr>
          <p:cNvPr id="1723276865" name=""/>
          <p:cNvSpPr/>
          <p:nvPr/>
        </p:nvSpPr>
        <p:spPr bwMode="auto">
          <a:xfrm rot="0" flipH="0" flipV="0">
            <a:off x="8388909" y="793557"/>
            <a:ext cx="3484615" cy="2054673"/>
          </a:xfrm>
          <a:prstGeom prst="ellipse">
            <a:avLst/>
          </a:prstGeom>
          <a:solidFill>
            <a:schemeClr val="bg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0" tIns="0" rIns="0" bIns="0" numCol="1" spcCol="0" rtlCol="0" fromWordArt="0" anchor="t" anchorCtr="0" forceAA="0" upright="0" compatLnSpc="0">
            <a:spAutoFit/>
          </a:bodyPr>
          <a:p>
            <a:pPr algn="ctr">
              <a:spcAft>
                <a:spcPts val="878"/>
              </a:spcAft>
              <a:defRPr/>
            </a:pPr>
            <a:r>
              <a:rPr lang="es-AR" sz="1800" b="1" i="0" u="none" strike="noStrike" cap="none" spc="0">
                <a:solidFill>
                  <a:schemeClr val="accent1"/>
                </a:solidFill>
                <a:latin typeface="Georgia"/>
                <a:ea typeface="Georgia"/>
                <a:cs typeface="Georgia"/>
              </a:rPr>
              <a:t>Era moderna</a:t>
            </a:r>
            <a:endParaRPr lang="es-AR" sz="1400" b="0" i="0" u="none" strike="noStrike" cap="none" spc="0">
              <a:solidFill>
                <a:schemeClr val="tx1"/>
              </a:solidFill>
              <a:latin typeface="Georgia"/>
              <a:cs typeface="Georgia"/>
            </a:endParaRPr>
          </a:p>
          <a:p>
            <a:pPr algn="ctr">
              <a:spcAft>
                <a:spcPts val="56"/>
              </a:spcAft>
              <a:defRPr/>
            </a:pPr>
            <a:r>
              <a:rPr lang="es-AR" sz="1400" b="0" i="0" u="none" strike="noStrike" cap="none" spc="0">
                <a:solidFill>
                  <a:srgbClr val="000000"/>
                </a:solidFill>
                <a:latin typeface="Georgia"/>
                <a:ea typeface="Georgia"/>
                <a:cs typeface="Georgia"/>
              </a:rPr>
              <a:t>La Pascua evoluciona hacia una mezcla de tradiciones religiosas y seculares, que incluyen la búsqueda de huevos y las comidas festivas.</a:t>
            </a:r>
            <a:endParaRPr lang="es-AR" sz="1600" b="0" i="0" u="none" strike="noStrike" cap="none" spc="0">
              <a:solidFill>
                <a:srgbClr val="000000"/>
              </a:solidFill>
              <a:latin typeface="Georgia"/>
              <a:ea typeface="Georgia"/>
              <a:cs typeface="Georgia"/>
            </a:endParaRPr>
          </a:p>
        </p:txBody>
      </p:sp>
      <p:sp>
        <p:nvSpPr>
          <p:cNvPr id="49716396" name=""/>
          <p:cNvSpPr/>
          <p:nvPr/>
        </p:nvSpPr>
        <p:spPr bwMode="auto">
          <a:xfrm flipH="0" flipV="0">
            <a:off x="11127350" y="3284880"/>
            <a:ext cx="169541" cy="169541"/>
          </a:xfrm>
          <a:prstGeom prst="ellipse">
            <a:avLst/>
          </a:prstGeom>
          <a:solidFill>
            <a:schemeClr val="accent1"/>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solidFill>
                <a:schemeClr val="accent1"/>
              </a:solidFill>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38" presetID="2" presetClass="entr" presetSubtype="8" fill="hold" grpId="0" nodeType="withEffect">
                                  <p:stCondLst>
                                    <p:cond delay="0"/>
                                  </p:stCondLst>
                                  <p:childTnLst>
                                    <p:set>
                                      <p:cBhvr>
                                        <p:cTn id="41" dur="2" fill="hold">
                                          <p:stCondLst>
                                            <p:cond delay="0"/>
                                          </p:stCondLst>
                                        </p:cTn>
                                        <p:tgtEl>
                                          <p:spTgt spid="1219005240"/>
                                        </p:tgtEl>
                                        <p:attrNameLst>
                                          <p:attrName>style.visibility</p:attrName>
                                        </p:attrNameLst>
                                      </p:cBhvr>
                                      <p:to>
                                        <p:strVal val="visible"/>
                                      </p:to>
                                    </p:set>
                                    <p:anim calcmode="lin" valueType="num">
                                      <p:cBhvr additive="base">
                                        <p:cTn id="40" dur="1000" fill="hold"/>
                                        <p:tgtEl>
                                          <p:spTgt spid="1219005240"/>
                                        </p:tgtEl>
                                        <p:attrNameLst>
                                          <p:attrName>ppt_x</p:attrName>
                                        </p:attrNameLst>
                                      </p:cBhvr>
                                      <p:tavLst>
                                        <p:tav tm="0">
                                          <p:val>
                                            <p:strVal val="0-#ppt_w/2"/>
                                          </p:val>
                                        </p:tav>
                                        <p:tav tm="100000">
                                          <p:val>
                                            <p:strVal val="#ppt_x"/>
                                          </p:val>
                                        </p:tav>
                                      </p:tavLst>
                                    </p:anim>
                                    <p:anim calcmode="lin" valueType="num">
                                      <p:cBhvr additive="base">
                                        <p:cTn id="39" dur="1000" fill="hold"/>
                                        <p:tgtEl>
                                          <p:spTgt spid="1219005240"/>
                                        </p:tgtEl>
                                        <p:attrNameLst>
                                          <p:attrName>ppt_y</p:attrName>
                                        </p:attrNameLst>
                                      </p:cBhvr>
                                      <p:tavLst>
                                        <p:tav tm="0">
                                          <p:val>
                                            <p:strVal val="#ppt_y"/>
                                          </p:val>
                                        </p:tav>
                                        <p:tav tm="100000">
                                          <p:val>
                                            <p:strVal val="#ppt_y"/>
                                          </p:val>
                                        </p:tav>
                                      </p:tavLst>
                                    </p:anim>
                                  </p:childTnLst>
                                </p:cTn>
                              </p:par>
                              <p:par>
                                <p:cTn id="35" presetID="22" presetClass="entr" presetSubtype="8" fill="hold" grpId="0" nodeType="withEffect">
                                  <p:stCondLst>
                                    <p:cond delay="500"/>
                                  </p:stCondLst>
                                  <p:childTnLst>
                                    <p:set>
                                      <p:cBhvr>
                                        <p:cTn id="37" dur="4" fill="hold">
                                          <p:stCondLst>
                                            <p:cond delay="0"/>
                                          </p:stCondLst>
                                        </p:cTn>
                                        <p:tgtEl>
                                          <p:spTgt spid="919903140"/>
                                        </p:tgtEl>
                                        <p:attrNameLst>
                                          <p:attrName>style.visibility</p:attrName>
                                        </p:attrNameLst>
                                      </p:cBhvr>
                                      <p:to>
                                        <p:strVal val="visible"/>
                                      </p:to>
                                    </p:set>
                                    <p:animEffect transition="in" filter="wipe(left)">
                                      <p:cBhvr>
                                        <p:cTn id="36" dur="2000"/>
                                        <p:tgtEl>
                                          <p:spTgt spid="919903140"/>
                                        </p:tgtEl>
                                      </p:cBhvr>
                                    </p:animEffect>
                                  </p:childTnLst>
                                </p:cTn>
                              </p:par>
                              <p:par>
                                <p:cTn id="32" presetID="10" presetClass="entr" presetSubtype="0" fill="hold" grpId="0" nodeType="withEffect">
                                  <p:stCondLst>
                                    <p:cond delay="1500"/>
                                  </p:stCondLst>
                                  <p:childTnLst>
                                    <p:set>
                                      <p:cBhvr>
                                        <p:cTn id="34" dur="1" fill="hold">
                                          <p:stCondLst>
                                            <p:cond delay="0"/>
                                          </p:stCondLst>
                                        </p:cTn>
                                        <p:tgtEl>
                                          <p:spTgt spid="1288069804"/>
                                        </p:tgtEl>
                                        <p:attrNameLst>
                                          <p:attrName>style.visibility</p:attrName>
                                        </p:attrNameLst>
                                      </p:cBhvr>
                                      <p:to>
                                        <p:strVal val="visible"/>
                                      </p:to>
                                    </p:set>
                                    <p:animEffect transition="in" filter="fade">
                                      <p:cBhvr>
                                        <p:cTn id="33" dur="500"/>
                                        <p:tgtEl>
                                          <p:spTgt spid="1288069804"/>
                                        </p:tgtEl>
                                      </p:cBhvr>
                                    </p:animEffect>
                                  </p:childTnLst>
                                </p:cTn>
                              </p:par>
                              <p:par>
                                <p:cTn id="29" presetID="10" presetClass="entr" presetSubtype="0" fill="hold" grpId="0" nodeType="withEffect">
                                  <p:stCondLst>
                                    <p:cond delay="1750"/>
                                  </p:stCondLst>
                                  <p:childTnLst>
                                    <p:set>
                                      <p:cBhvr>
                                        <p:cTn id="31" dur="2" fill="hold">
                                          <p:stCondLst>
                                            <p:cond delay="0"/>
                                          </p:stCondLst>
                                        </p:cTn>
                                        <p:tgtEl>
                                          <p:spTgt spid="396345015"/>
                                        </p:tgtEl>
                                        <p:attrNameLst>
                                          <p:attrName>style.visibility</p:attrName>
                                        </p:attrNameLst>
                                      </p:cBhvr>
                                      <p:to>
                                        <p:strVal val="visible"/>
                                      </p:to>
                                    </p:set>
                                    <p:animEffect transition="in" filter="fade">
                                      <p:cBhvr>
                                        <p:cTn id="30" dur="1000"/>
                                        <p:tgtEl>
                                          <p:spTgt spid="396345015"/>
                                        </p:tgtEl>
                                      </p:cBhvr>
                                    </p:animEffect>
                                  </p:childTnLst>
                                </p:cTn>
                              </p:par>
                              <p:par>
                                <p:cTn id="26" presetID="10" presetClass="entr" presetSubtype="0" fill="hold" grpId="0" nodeType="withEffect">
                                  <p:stCondLst>
                                    <p:cond delay="2500"/>
                                  </p:stCondLst>
                                  <p:childTnLst>
                                    <p:set>
                                      <p:cBhvr>
                                        <p:cTn id="28" dur="1" fill="hold">
                                          <p:stCondLst>
                                            <p:cond delay="0"/>
                                          </p:stCondLst>
                                        </p:cTn>
                                        <p:tgtEl>
                                          <p:spTgt spid="1436043384"/>
                                        </p:tgtEl>
                                        <p:attrNameLst>
                                          <p:attrName>style.visibility</p:attrName>
                                        </p:attrNameLst>
                                      </p:cBhvr>
                                      <p:to>
                                        <p:strVal val="visible"/>
                                      </p:to>
                                    </p:set>
                                    <p:animEffect transition="in" filter="fade">
                                      <p:cBhvr>
                                        <p:cTn id="27" dur="500"/>
                                        <p:tgtEl>
                                          <p:spTgt spid="1436043384"/>
                                        </p:tgtEl>
                                      </p:cBhvr>
                                    </p:animEffect>
                                  </p:childTnLst>
                                </p:cTn>
                              </p:par>
                              <p:par>
                                <p:cTn id="23" presetID="10" presetClass="entr" presetSubtype="0" fill="hold" grpId="0" nodeType="withEffect">
                                  <p:stCondLst>
                                    <p:cond delay="2750"/>
                                  </p:stCondLst>
                                  <p:childTnLst>
                                    <p:set>
                                      <p:cBhvr>
                                        <p:cTn id="25" dur="2" fill="hold">
                                          <p:stCondLst>
                                            <p:cond delay="0"/>
                                          </p:stCondLst>
                                        </p:cTn>
                                        <p:tgtEl>
                                          <p:spTgt spid="1163228226"/>
                                        </p:tgtEl>
                                        <p:attrNameLst>
                                          <p:attrName>style.visibility</p:attrName>
                                        </p:attrNameLst>
                                      </p:cBhvr>
                                      <p:to>
                                        <p:strVal val="visible"/>
                                      </p:to>
                                    </p:set>
                                    <p:animEffect transition="in" filter="fade">
                                      <p:cBhvr>
                                        <p:cTn id="24" dur="1000"/>
                                        <p:tgtEl>
                                          <p:spTgt spid="1163228226"/>
                                        </p:tgtEl>
                                      </p:cBhvr>
                                    </p:animEffect>
                                  </p:childTnLst>
                                </p:cTn>
                              </p:par>
                              <p:par>
                                <p:cTn id="20" presetID="10" presetClass="entr" presetSubtype="0" fill="hold" grpId="0" nodeType="withEffect">
                                  <p:stCondLst>
                                    <p:cond delay="3500"/>
                                  </p:stCondLst>
                                  <p:childTnLst>
                                    <p:set>
                                      <p:cBhvr>
                                        <p:cTn id="22" dur="1" fill="hold">
                                          <p:stCondLst>
                                            <p:cond delay="0"/>
                                          </p:stCondLst>
                                        </p:cTn>
                                        <p:tgtEl>
                                          <p:spTgt spid="1709468903"/>
                                        </p:tgtEl>
                                        <p:attrNameLst>
                                          <p:attrName>style.visibility</p:attrName>
                                        </p:attrNameLst>
                                      </p:cBhvr>
                                      <p:to>
                                        <p:strVal val="visible"/>
                                      </p:to>
                                    </p:set>
                                    <p:animEffect transition="in" filter="fade">
                                      <p:cBhvr>
                                        <p:cTn id="21" dur="500"/>
                                        <p:tgtEl>
                                          <p:spTgt spid="1709468903"/>
                                        </p:tgtEl>
                                      </p:cBhvr>
                                    </p:animEffect>
                                  </p:childTnLst>
                                </p:cTn>
                              </p:par>
                              <p:par>
                                <p:cTn id="17" presetID="10" presetClass="entr" presetSubtype="0" fill="hold" grpId="0" nodeType="withEffect">
                                  <p:stCondLst>
                                    <p:cond delay="3750"/>
                                  </p:stCondLst>
                                  <p:childTnLst>
                                    <p:set>
                                      <p:cBhvr>
                                        <p:cTn id="19" dur="2" fill="hold">
                                          <p:stCondLst>
                                            <p:cond delay="0"/>
                                          </p:stCondLst>
                                        </p:cTn>
                                        <p:tgtEl>
                                          <p:spTgt spid="912024598"/>
                                        </p:tgtEl>
                                        <p:attrNameLst>
                                          <p:attrName>style.visibility</p:attrName>
                                        </p:attrNameLst>
                                      </p:cBhvr>
                                      <p:to>
                                        <p:strVal val="visible"/>
                                      </p:to>
                                    </p:set>
                                    <p:animEffect transition="in" filter="fade">
                                      <p:cBhvr>
                                        <p:cTn id="18" dur="1000"/>
                                        <p:tgtEl>
                                          <p:spTgt spid="912024598"/>
                                        </p:tgtEl>
                                      </p:cBhvr>
                                    </p:animEffect>
                                  </p:childTnLst>
                                </p:cTn>
                              </p:par>
                              <p:par>
                                <p:cTn id="14" presetID="10" presetClass="entr" presetSubtype="0" fill="hold" grpId="0" nodeType="withEffect">
                                  <p:stCondLst>
                                    <p:cond delay="4500"/>
                                  </p:stCondLst>
                                  <p:childTnLst>
                                    <p:set>
                                      <p:cBhvr>
                                        <p:cTn id="16" dur="1" fill="hold">
                                          <p:stCondLst>
                                            <p:cond delay="0"/>
                                          </p:stCondLst>
                                        </p:cTn>
                                        <p:tgtEl>
                                          <p:spTgt spid="1809325793"/>
                                        </p:tgtEl>
                                        <p:attrNameLst>
                                          <p:attrName>style.visibility</p:attrName>
                                        </p:attrNameLst>
                                      </p:cBhvr>
                                      <p:to>
                                        <p:strVal val="visible"/>
                                      </p:to>
                                    </p:set>
                                    <p:animEffect transition="in" filter="fade">
                                      <p:cBhvr>
                                        <p:cTn id="15" dur="500"/>
                                        <p:tgtEl>
                                          <p:spTgt spid="1809325793"/>
                                        </p:tgtEl>
                                      </p:cBhvr>
                                    </p:animEffect>
                                  </p:childTnLst>
                                </p:cTn>
                              </p:par>
                              <p:par>
                                <p:cTn id="11" presetID="10" presetClass="entr" presetSubtype="0" fill="hold" grpId="0" nodeType="withEffect">
                                  <p:stCondLst>
                                    <p:cond delay="4750"/>
                                  </p:stCondLst>
                                  <p:childTnLst>
                                    <p:set>
                                      <p:cBhvr>
                                        <p:cTn id="13" dur="2" fill="hold">
                                          <p:stCondLst>
                                            <p:cond delay="0"/>
                                          </p:stCondLst>
                                        </p:cTn>
                                        <p:tgtEl>
                                          <p:spTgt spid="1449244646"/>
                                        </p:tgtEl>
                                        <p:attrNameLst>
                                          <p:attrName>style.visibility</p:attrName>
                                        </p:attrNameLst>
                                      </p:cBhvr>
                                      <p:to>
                                        <p:strVal val="visible"/>
                                      </p:to>
                                    </p:set>
                                    <p:animEffect transition="in" filter="fade">
                                      <p:cBhvr>
                                        <p:cTn id="12" dur="1000"/>
                                        <p:tgtEl>
                                          <p:spTgt spid="1449244646"/>
                                        </p:tgtEl>
                                      </p:cBhvr>
                                    </p:animEffect>
                                  </p:childTnLst>
                                </p:cTn>
                              </p:par>
                              <p:par>
                                <p:cTn id="8" presetID="10" presetClass="entr" presetSubtype="0" fill="hold" grpId="0" nodeType="withEffect">
                                  <p:stCondLst>
                                    <p:cond delay="5500"/>
                                  </p:stCondLst>
                                  <p:childTnLst>
                                    <p:set>
                                      <p:cBhvr>
                                        <p:cTn id="10" dur="1" fill="hold">
                                          <p:stCondLst>
                                            <p:cond delay="0"/>
                                          </p:stCondLst>
                                        </p:cTn>
                                        <p:tgtEl>
                                          <p:spTgt spid="49716396"/>
                                        </p:tgtEl>
                                        <p:attrNameLst>
                                          <p:attrName>style.visibility</p:attrName>
                                        </p:attrNameLst>
                                      </p:cBhvr>
                                      <p:to>
                                        <p:strVal val="visible"/>
                                      </p:to>
                                    </p:set>
                                    <p:animEffect transition="in" filter="fade">
                                      <p:cBhvr>
                                        <p:cTn id="9" dur="500"/>
                                        <p:tgtEl>
                                          <p:spTgt spid="49716396"/>
                                        </p:tgtEl>
                                      </p:cBhvr>
                                    </p:animEffect>
                                  </p:childTnLst>
                                </p:cTn>
                              </p:par>
                              <p:par>
                                <p:cTn id="5" presetID="10" presetClass="entr" presetSubtype="0" fill="hold" grpId="0" nodeType="withEffect">
                                  <p:stCondLst>
                                    <p:cond delay="5750"/>
                                  </p:stCondLst>
                                  <p:childTnLst>
                                    <p:set>
                                      <p:cBhvr>
                                        <p:cTn id="7" dur="2" fill="hold">
                                          <p:stCondLst>
                                            <p:cond delay="0"/>
                                          </p:stCondLst>
                                        </p:cTn>
                                        <p:tgtEl>
                                          <p:spTgt spid="1723276865"/>
                                        </p:tgtEl>
                                        <p:attrNameLst>
                                          <p:attrName>style.visibility</p:attrName>
                                        </p:attrNameLst>
                                      </p:cBhvr>
                                      <p:to>
                                        <p:strVal val="visible"/>
                                      </p:to>
                                    </p:set>
                                    <p:animEffect transition="in" filter="fade">
                                      <p:cBhvr>
                                        <p:cTn id="6" dur="1052"/>
                                        <p:tgtEl>
                                          <p:spTgt spid="1723276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rgbClr val="4578B6">
            <a:alpha val="79000"/>
          </a:srgbClr>
        </a:solidFill>
      </p:bgPr>
    </p:bg>
    <p:spTree>
      <p:nvGrpSpPr>
        <p:cNvPr id="1" name=""/>
        <p:cNvGrpSpPr/>
        <p:nvPr/>
      </p:nvGrpSpPr>
      <p:grpSpPr bwMode="auto">
        <a:xfrm>
          <a:off x="0" y="0"/>
          <a:ext cx="0" cy="0"/>
          <a:chOff x="0" y="0"/>
          <a:chExt cx="0" cy="0"/>
        </a:xfrm>
      </p:grpSpPr>
      <p:pic>
        <p:nvPicPr>
          <p:cNvPr id="1195214562" name=""/>
          <p:cNvPicPr>
            <a:picLocks noChangeAspect="1"/>
          </p:cNvPicPr>
          <p:nvPr/>
        </p:nvPicPr>
        <p:blipFill>
          <a:blip r:embed="rId3"/>
          <a:srcRect l="0" t="0" r="1081" b="0"/>
          <a:stretch/>
        </p:blipFill>
        <p:spPr bwMode="auto">
          <a:xfrm flipH="0" flipV="0">
            <a:off x="7137510" y="0"/>
            <a:ext cx="5054489" cy="6857998"/>
          </a:xfrm>
          <a:prstGeom prst="rect">
            <a:avLst/>
          </a:prstGeom>
        </p:spPr>
      </p:pic>
      <p:sp>
        <p:nvSpPr>
          <p:cNvPr id="448819828" name="Title 1"/>
          <p:cNvSpPr>
            <a:spLocks noGrp="1"/>
          </p:cNvSpPr>
          <p:nvPr/>
        </p:nvSpPr>
        <p:spPr bwMode="auto">
          <a:xfrm flipH="0" flipV="0">
            <a:off x="461628" y="365123"/>
            <a:ext cx="6428514" cy="1325561"/>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lgn="l">
              <a:defRPr/>
            </a:pPr>
            <a:r>
              <a:rPr lang="es-AR" sz="4400" b="1" i="0" u="none" strike="noStrike" cap="none" spc="0">
                <a:solidFill>
                  <a:schemeClr val="bg1"/>
                </a:solidFill>
                <a:latin typeface="Asana"/>
                <a:ea typeface="Asana"/>
                <a:cs typeface="Asana"/>
              </a:rPr>
              <a:t>Significado espiritual</a:t>
            </a:r>
            <a:endParaRPr lang="es-AR" b="1">
              <a:latin typeface="Noto Sans KR Black"/>
              <a:cs typeface="Noto Sans KR Black"/>
            </a:endParaRPr>
          </a:p>
        </p:txBody>
      </p:sp>
      <p:sp>
        <p:nvSpPr>
          <p:cNvPr id="1194248451" name="Content Placeholder 2"/>
          <p:cNvSpPr>
            <a:spLocks noGrp="1"/>
          </p:cNvSpPr>
          <p:nvPr/>
        </p:nvSpPr>
        <p:spPr bwMode="auto">
          <a:xfrm flipH="0" flipV="0">
            <a:off x="461629" y="2089407"/>
            <a:ext cx="6428515" cy="4323353"/>
          </a:xfrm>
        </p:spPr>
        <p:txBody>
          <a:bodyPr vertOverflow="overflow" horzOverflow="overflow" vert="horz" wrap="square" lIns="91440" tIns="45720" rIns="91440" bIns="45720" numCol="1" spcCol="0" rtlCol="0" fromWordArt="0" anchor="t" anchorCtr="0" forceAA="0" upright="0" compatLnSpc="0">
            <a:norm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marR="0" indent="0" algn="l">
              <a:lnSpc>
                <a:spcPct val="90000"/>
              </a:lnSpc>
              <a:spcBef>
                <a:spcPts val="999"/>
              </a:spcBef>
              <a:spcAft>
                <a:spcPts val="0"/>
              </a:spcAft>
              <a:buFont typeface="Arial"/>
              <a:buNone/>
              <a:defRPr/>
            </a:pPr>
            <a:r>
              <a:rPr lang="es-AR" sz="2200" b="0" i="0" u="none" strike="noStrike" cap="none" spc="0">
                <a:solidFill>
                  <a:schemeClr val="bg1"/>
                </a:solidFill>
                <a:latin typeface="Georgia"/>
                <a:ea typeface="Georgia"/>
                <a:cs typeface="Georgia"/>
              </a:rPr>
              <a:t>Para muchas personas, la Pascua tiene un profundo significado espiritual</a:t>
            </a:r>
            <a:r>
              <a:rPr lang="es-AR" sz="2200" b="0" i="0" u="none" strike="noStrike" cap="none" spc="0">
                <a:solidFill>
                  <a:schemeClr val="bg1"/>
                </a:solidFill>
                <a:latin typeface="Georgia"/>
                <a:ea typeface="Georgia"/>
                <a:cs typeface="Georgia"/>
              </a:rPr>
              <a:t>. Es un tiempo de</a:t>
            </a:r>
            <a:r>
              <a:rPr lang="es-AR" sz="2200" b="0" i="0" u="none" strike="noStrike" cap="none" spc="0">
                <a:solidFill>
                  <a:schemeClr val="tx1"/>
                </a:solidFill>
                <a:latin typeface="Georgia"/>
                <a:ea typeface="Georgia"/>
                <a:cs typeface="Georgia"/>
              </a:rPr>
              <a:t> </a:t>
            </a:r>
            <a:r>
              <a:rPr lang="es-AR" sz="2200" b="1" i="0" u="none" strike="noStrike" cap="none" spc="0">
                <a:solidFill>
                  <a:schemeClr val="accent6">
                    <a:lumMod val="40000"/>
                    <a:lumOff val="60000"/>
                  </a:schemeClr>
                </a:solidFill>
                <a:latin typeface="Georgia"/>
                <a:ea typeface="Georgia"/>
                <a:cs typeface="Georgia"/>
              </a:rPr>
              <a:t>reflexión</a:t>
            </a:r>
            <a:r>
              <a:rPr lang="es-AR" sz="2200" b="0" i="0" u="none" strike="noStrike" cap="none" spc="0">
                <a:solidFill>
                  <a:schemeClr val="accent6">
                    <a:lumMod val="40000"/>
                    <a:lumOff val="60000"/>
                  </a:schemeClr>
                </a:solidFill>
                <a:latin typeface="Georgia"/>
                <a:ea typeface="Georgia"/>
                <a:cs typeface="Georgia"/>
              </a:rPr>
              <a:t>,</a:t>
            </a:r>
            <a:r>
              <a:rPr lang="es-AR" sz="2200" b="0" i="0" u="none" strike="noStrike" cap="none" spc="0">
                <a:solidFill>
                  <a:schemeClr val="tx1"/>
                </a:solidFill>
                <a:latin typeface="Georgia"/>
                <a:ea typeface="Georgia"/>
                <a:cs typeface="Georgia"/>
              </a:rPr>
              <a:t> </a:t>
            </a:r>
            <a:r>
              <a:rPr lang="es-AR" sz="2200" b="1" i="0" u="none" strike="noStrike" cap="none" spc="0">
                <a:solidFill>
                  <a:schemeClr val="accent3">
                    <a:lumMod val="60000"/>
                    <a:lumOff val="40000"/>
                  </a:schemeClr>
                </a:solidFill>
                <a:latin typeface="Georgia"/>
                <a:ea typeface="Georgia"/>
                <a:cs typeface="Georgia"/>
              </a:rPr>
              <a:t>esperanza</a:t>
            </a:r>
            <a:r>
              <a:rPr lang="es-AR" sz="2200" b="0" i="0" u="none" strike="noStrike" cap="none" spc="0">
                <a:solidFill>
                  <a:schemeClr val="accent3">
                    <a:lumMod val="60000"/>
                    <a:lumOff val="40000"/>
                  </a:schemeClr>
                </a:solidFill>
                <a:latin typeface="Georgia"/>
                <a:ea typeface="Georgia"/>
                <a:cs typeface="Georgia"/>
              </a:rPr>
              <a:t>, </a:t>
            </a:r>
            <a:r>
              <a:rPr lang="es-AR" sz="2200" b="0" i="0" u="none" strike="noStrike" cap="none" spc="0">
                <a:solidFill>
                  <a:schemeClr val="bg1"/>
                </a:solidFill>
                <a:latin typeface="Georgia"/>
                <a:ea typeface="Georgia"/>
                <a:cs typeface="Georgia"/>
              </a:rPr>
              <a:t>y</a:t>
            </a:r>
            <a:r>
              <a:rPr lang="es-AR" sz="2200" b="0" i="0" u="none" strike="noStrike" cap="none" spc="0">
                <a:solidFill>
                  <a:schemeClr val="tx1"/>
                </a:solidFill>
                <a:latin typeface="Georgia"/>
                <a:ea typeface="Georgia"/>
                <a:cs typeface="Georgia"/>
              </a:rPr>
              <a:t> </a:t>
            </a:r>
            <a:r>
              <a:rPr lang="es-AR" sz="2200" b="1" i="0" u="none" strike="noStrike" cap="none" spc="0">
                <a:solidFill>
                  <a:schemeClr val="accent6">
                    <a:lumMod val="40000"/>
                    <a:lumOff val="60000"/>
                  </a:schemeClr>
                </a:solidFill>
                <a:latin typeface="Georgia"/>
                <a:ea typeface="Georgia"/>
                <a:cs typeface="Georgia"/>
              </a:rPr>
              <a:t>renovación</a:t>
            </a:r>
            <a:r>
              <a:rPr lang="es-AR" sz="2200" b="0" i="0" u="none" strike="noStrike" cap="none" spc="0">
                <a:solidFill>
                  <a:schemeClr val="accent6">
                    <a:lumMod val="40000"/>
                    <a:lumOff val="60000"/>
                  </a:schemeClr>
                </a:solidFill>
                <a:latin typeface="Georgia"/>
                <a:ea typeface="Georgia"/>
                <a:cs typeface="Georgia"/>
              </a:rPr>
              <a:t>,</a:t>
            </a:r>
            <a:r>
              <a:rPr lang="es-AR" sz="2200" b="0" i="0" u="none" strike="noStrike" cap="none" spc="0">
                <a:solidFill>
                  <a:schemeClr val="bg1"/>
                </a:solidFill>
                <a:latin typeface="Georgia"/>
                <a:ea typeface="Georgia"/>
                <a:cs typeface="Georgia"/>
              </a:rPr>
              <a:t> </a:t>
            </a:r>
            <a:r>
              <a:rPr lang="es-AR" sz="2200" b="0" i="0" u="none" strike="noStrike" cap="none" spc="0">
                <a:solidFill>
                  <a:schemeClr val="bg1"/>
                </a:solidFill>
                <a:latin typeface="Georgia"/>
                <a:ea typeface="Georgia"/>
                <a:cs typeface="Georgia"/>
              </a:rPr>
              <a:t>que trae un sentido de unidad. </a:t>
            </a:r>
            <a:endParaRPr lang="es-AR" sz="2200" b="0" i="0" u="none" strike="noStrike" cap="none" spc="0">
              <a:solidFill>
                <a:schemeClr val="bg1"/>
              </a:solidFill>
              <a:latin typeface="Georgia"/>
              <a:ea typeface="Georgia"/>
              <a:cs typeface="Georgia"/>
            </a:endParaRPr>
          </a:p>
          <a:p>
            <a:pPr marL="0" indent="0" algn="l">
              <a:buFont typeface="Arial"/>
              <a:buNone/>
              <a:defRPr/>
            </a:pPr>
            <a:r>
              <a:rPr lang="es-AR" sz="2200" b="0" i="0" u="none" strike="noStrike" cap="none" spc="0">
                <a:solidFill>
                  <a:schemeClr val="bg1"/>
                </a:solidFill>
                <a:latin typeface="Georgia"/>
                <a:ea typeface="Georgia"/>
                <a:cs typeface="Georgia"/>
              </a:rPr>
              <a:t>Algunas tradiciones, como </a:t>
            </a:r>
            <a:r>
              <a:rPr lang="es-AR" sz="2200" b="1" i="0" u="none" strike="noStrike" cap="none" spc="0">
                <a:solidFill>
                  <a:schemeClr val="accent6">
                    <a:lumMod val="40000"/>
                    <a:lumOff val="60000"/>
                  </a:schemeClr>
                </a:solidFill>
                <a:latin typeface="Georgia"/>
                <a:ea typeface="Georgia"/>
                <a:cs typeface="Georgia"/>
              </a:rPr>
              <a:t>asistir a los servicios de Pascua</a:t>
            </a:r>
            <a:r>
              <a:rPr lang="es-AR" sz="2200" b="0" i="0" u="none" strike="noStrike" cap="none" spc="0">
                <a:solidFill>
                  <a:schemeClr val="tx1"/>
                </a:solidFill>
                <a:latin typeface="Georgia"/>
                <a:ea typeface="Georgia"/>
                <a:cs typeface="Georgia"/>
              </a:rPr>
              <a:t> </a:t>
            </a:r>
            <a:r>
              <a:rPr lang="es-AR" sz="2200" b="0" i="0" u="none" strike="noStrike" cap="none" spc="0">
                <a:solidFill>
                  <a:schemeClr val="bg1"/>
                </a:solidFill>
                <a:latin typeface="Georgia"/>
                <a:ea typeface="Georgia"/>
                <a:cs typeface="Georgia"/>
              </a:rPr>
              <a:t>y la</a:t>
            </a:r>
            <a:r>
              <a:rPr lang="es-AR" sz="2200" b="0" i="0" u="none" strike="noStrike" cap="none" spc="0">
                <a:solidFill>
                  <a:schemeClr val="tx1"/>
                </a:solidFill>
                <a:latin typeface="Georgia"/>
                <a:ea typeface="Georgia"/>
                <a:cs typeface="Georgia"/>
              </a:rPr>
              <a:t> </a:t>
            </a:r>
            <a:r>
              <a:rPr lang="es-AR" sz="2200" b="1" i="0" u="none" strike="noStrike" cap="none" spc="0">
                <a:solidFill>
                  <a:schemeClr val="accent3">
                    <a:lumMod val="60000"/>
                    <a:lumOff val="40000"/>
                  </a:schemeClr>
                </a:solidFill>
                <a:latin typeface="Georgia"/>
                <a:ea typeface="Georgia"/>
                <a:cs typeface="Georgia"/>
              </a:rPr>
              <a:t>bendición de los alimentos</a:t>
            </a:r>
            <a:r>
              <a:rPr lang="es-AR" sz="2200" b="0" i="0" u="none" strike="noStrike" cap="none" spc="0">
                <a:solidFill>
                  <a:schemeClr val="accent3">
                    <a:lumMod val="60000"/>
                    <a:lumOff val="40000"/>
                  </a:schemeClr>
                </a:solidFill>
                <a:latin typeface="Georgia"/>
                <a:ea typeface="Georgia"/>
                <a:cs typeface="Georgia"/>
              </a:rPr>
              <a:t>,</a:t>
            </a:r>
            <a:r>
              <a:rPr lang="es-AR" sz="2200" b="0" i="0" u="none" strike="noStrike" cap="none" spc="0">
                <a:solidFill>
                  <a:schemeClr val="bg1"/>
                </a:solidFill>
                <a:latin typeface="Georgia"/>
                <a:ea typeface="Georgia"/>
                <a:cs typeface="Georgia"/>
              </a:rPr>
              <a:t> están arraigadas en costumbres religiosas que se han transmitido de generación en generación</a:t>
            </a:r>
            <a:r>
              <a:rPr lang="es-AR" sz="2200" b="0" i="0" u="none" strike="noStrike" cap="none" spc="0">
                <a:solidFill>
                  <a:schemeClr val="bg1"/>
                </a:solidFill>
                <a:latin typeface="Georgia"/>
                <a:ea typeface="Georgia"/>
                <a:cs typeface="Georgia"/>
              </a:rPr>
              <a:t>. </a:t>
            </a:r>
            <a:endParaRPr lang="es-AR" sz="2200" b="0" i="0" u="none" strike="noStrike" cap="none" spc="0">
              <a:solidFill>
                <a:schemeClr val="bg1"/>
              </a:solidFill>
              <a:latin typeface="Georgia"/>
              <a:ea typeface="Georgia"/>
              <a:cs typeface="Georgia"/>
            </a:endParaRPr>
          </a:p>
          <a:p>
            <a:pPr marL="0" indent="0" algn="l">
              <a:buFont typeface="Arial"/>
              <a:buNone/>
              <a:defRPr/>
            </a:pPr>
            <a:r>
              <a:rPr lang="es-AR" sz="2200" b="0" i="0" u="none" strike="noStrike" cap="none" spc="0">
                <a:solidFill>
                  <a:schemeClr val="bg1"/>
                </a:solidFill>
                <a:latin typeface="Georgia"/>
                <a:ea typeface="Georgia"/>
                <a:cs typeface="Georgia"/>
              </a:rPr>
              <a:t>En algunos países, se realizan procesiones de Pascua y servicios religiosos, lo que contribuye a la atmósfera especial de la festividad.</a:t>
            </a:r>
            <a:endParaRPr lang="es-AR" sz="2200" b="0" i="0" u="none" strike="noStrike" cap="none" spc="0">
              <a:solidFill>
                <a:schemeClr val="bg1"/>
              </a:solidFill>
              <a:latin typeface="Georgia"/>
              <a:cs typeface="Georgia"/>
            </a:endParaRPr>
          </a:p>
        </p:txBody>
      </p:sp>
      <p:pic>
        <p:nvPicPr>
          <p:cNvPr id="1623604262" name=""/>
          <p:cNvPicPr>
            <a:picLocks noChangeAspect="1"/>
          </p:cNvPicPr>
          <p:nvPr/>
        </p:nvPicPr>
        <p:blipFill>
          <a:blip r:embed="rId4"/>
          <a:srcRect l="16485" t="10012" r="14087" b="10528"/>
          <a:stretch/>
        </p:blipFill>
        <p:spPr bwMode="auto">
          <a:xfrm rot="21345001" flipH="1" flipV="0">
            <a:off x="-1781122" y="5915616"/>
            <a:ext cx="1742916" cy="1554584"/>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14" presetID="2" presetClass="entr" presetSubtype="8" fill="hold" grpId="0" nodeType="withEffect">
                                  <p:stCondLst>
                                    <p:cond delay="0"/>
                                  </p:stCondLst>
                                  <p:childTnLst>
                                    <p:set>
                                      <p:cBhvr>
                                        <p:cTn id="17" dur="2" fill="hold">
                                          <p:stCondLst>
                                            <p:cond delay="0"/>
                                          </p:stCondLst>
                                        </p:cTn>
                                        <p:tgtEl>
                                          <p:spTgt spid="448819828"/>
                                        </p:tgtEl>
                                        <p:attrNameLst>
                                          <p:attrName>style.visibility</p:attrName>
                                        </p:attrNameLst>
                                      </p:cBhvr>
                                      <p:to>
                                        <p:strVal val="visible"/>
                                      </p:to>
                                    </p:set>
                                    <p:anim calcmode="lin" valueType="num">
                                      <p:cBhvr additive="base">
                                        <p:cTn id="16" dur="1000" fill="hold"/>
                                        <p:tgtEl>
                                          <p:spTgt spid="448819828"/>
                                        </p:tgtEl>
                                        <p:attrNameLst>
                                          <p:attrName>ppt_x</p:attrName>
                                        </p:attrNameLst>
                                      </p:cBhvr>
                                      <p:tavLst>
                                        <p:tav tm="0">
                                          <p:val>
                                            <p:strVal val="0-#ppt_w/2"/>
                                          </p:val>
                                        </p:tav>
                                        <p:tav tm="100000">
                                          <p:val>
                                            <p:strVal val="#ppt_x"/>
                                          </p:val>
                                        </p:tav>
                                      </p:tavLst>
                                    </p:anim>
                                    <p:anim calcmode="lin" valueType="num">
                                      <p:cBhvr additive="base">
                                        <p:cTn id="15" dur="1000" fill="hold"/>
                                        <p:tgtEl>
                                          <p:spTgt spid="448819828"/>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childTnLst>
                                    <p:set>
                                      <p:cBhvr>
                                        <p:cTn id="13" dur="4" fill="hold">
                                          <p:stCondLst>
                                            <p:cond delay="0"/>
                                          </p:stCondLst>
                                        </p:cTn>
                                        <p:tgtEl>
                                          <p:spTgt spid="1194248451"/>
                                        </p:tgtEl>
                                        <p:attrNameLst>
                                          <p:attrName>style.visibility</p:attrName>
                                        </p:attrNameLst>
                                      </p:cBhvr>
                                      <p:to>
                                        <p:strVal val="visible"/>
                                      </p:to>
                                    </p:set>
                                    <p:animEffect transition="in" filter="fade">
                                      <p:cBhvr>
                                        <p:cTn id="12" dur="2000"/>
                                        <p:tgtEl>
                                          <p:spTgt spid="1194248451"/>
                                        </p:tgtEl>
                                      </p:cBhvr>
                                    </p:animEffect>
                                  </p:childTnLst>
                                </p:cTn>
                              </p:par>
                              <p:par>
                                <p:cTn id="7" presetID="2" presetClass="entr" presetSubtype="4" fill="hold" grpId="0" nodeType="withEffect">
                                  <p:stCondLst>
                                    <p:cond delay="0"/>
                                  </p:stCondLst>
                                  <p:childTnLst>
                                    <p:set>
                                      <p:cBhvr>
                                        <p:cTn id="10" dur="2" fill="hold">
                                          <p:stCondLst>
                                            <p:cond delay="0"/>
                                          </p:stCondLst>
                                        </p:cTn>
                                        <p:tgtEl>
                                          <p:spTgt spid="1195214562"/>
                                        </p:tgtEl>
                                        <p:attrNameLst>
                                          <p:attrName>style.visibility</p:attrName>
                                        </p:attrNameLst>
                                      </p:cBhvr>
                                      <p:to>
                                        <p:strVal val="visible"/>
                                      </p:to>
                                    </p:set>
                                    <p:anim calcmode="lin" valueType="num">
                                      <p:cBhvr additive="base">
                                        <p:cTn id="9" dur="1000" fill="hold"/>
                                        <p:tgtEl>
                                          <p:spTgt spid="1195214562"/>
                                        </p:tgtEl>
                                        <p:attrNameLst>
                                          <p:attrName>ppt_x</p:attrName>
                                        </p:attrNameLst>
                                      </p:cBhvr>
                                      <p:tavLst>
                                        <p:tav tm="0">
                                          <p:val>
                                            <p:strVal val="#ppt_x"/>
                                          </p:val>
                                        </p:tav>
                                        <p:tav tm="100000">
                                          <p:val>
                                            <p:strVal val="#ppt_x"/>
                                          </p:val>
                                        </p:tav>
                                      </p:tavLst>
                                    </p:anim>
                                    <p:anim calcmode="lin" valueType="num">
                                      <p:cBhvr additive="base">
                                        <p:cTn id="8" dur="1000" fill="hold"/>
                                        <p:tgtEl>
                                          <p:spTgt spid="1195214562"/>
                                        </p:tgtEl>
                                        <p:attrNameLst>
                                          <p:attrName>ppt_y</p:attrName>
                                        </p:attrNameLst>
                                      </p:cBhvr>
                                      <p:tavLst>
                                        <p:tav tm="0">
                                          <p:val>
                                            <p:strVal val="1+#ppt_h/2"/>
                                          </p:val>
                                        </p:tav>
                                        <p:tav tm="100000">
                                          <p:val>
                                            <p:strVal val="#ppt_y"/>
                                          </p:val>
                                        </p:tav>
                                      </p:tavLst>
                                    </p:anim>
                                  </p:childTnLst>
                                </p:cTn>
                              </p:par>
                              <p:par>
                                <p:cTn id="5" presetID="0" presetClass="path" presetSubtype="0" accel="50000" decel="50000" fill="hold" grpId="0" nodeType="withEffect">
                                  <p:stCondLst>
                                    <p:cond delay="500"/>
                                  </p:stCondLst>
                                  <p:childTnLst>
                                    <p:animMotion origin="layout" path="M 0.077 -0.025 C 0.081 -0.025 0.086 -0.025 0.092 -0.027 C 0.095 -0.029 0.1 -0.031 0.103 -0.032 C 0.106 -0.035 0.11 -0.036 0.113 -0.038 C 0.117 -0.039 0.122 -0.04 0.126 -0.041 C 0.13 -0.041 0.133 -0.045 0.137 -0.045 C 0.14 -0.047 0.144 -0.048 0.147 -0.052 C 0.151 -0.053 0.154 -0.054 0.159 -0.056 C 0.165 -0.06 0.169 -0.065 0.173 -0.065 C 0.176 -0.066 0.181 -0.071 0.185 -0.071 C 0.188 -0.074 0.19 -0.076 0.193 -0.078 C 0.2 -0.085 0.203 -0.088 0.206 -0.091 C 0.21 -0.092 0.214 -0.097 0.217 -0.099 C 0.22 -0.103 0.226 -0.108 0.23 -0.11 C 0.232 -0.114 0.235 -0.117 0.24 -0.121 C 0.243 -0.124 0.249 -0.127 0.255 -0.132 C 0.259 -0.135 0.263 -0.141 0.268 -0.144 C 0.271 -0.147 0.274 -0.15 0.279 -0.154 C 0.284 -0.157 0.288 -0.164 0.293 -0.166 C 0.297 -0.17 0.302 -0.177 0.305 -0.179 C 0.311 -0.183 0.315 -0.186 0.319 -0.191 C 0.324 -0.195 0.329 -0.2 0.334 -0.206 C 0.337 -0.21 0.34 -0.213 0.343 -0.215 C 0.348 -0.22 0.351 -0.222 0.355 -0.226 C 0.359 -0.231 0.363 -0.236 0.367 -0.241 C 0.371 -0.244 0.374 -0.247 0.378 -0.253 C 0.382 -0.256 0.387 -0.262 0.39 -0.267 C 0.393 -0.271 0.396 -0.276 0.399 -0.278 C 0.403 -0.285 0.406 -0.292 0.409 -0.295 C 0.411 -0.3 0.415 -0.305 0.418 -0.309 C 0.419 -0.314 0.422 -0.318 0.425 -0.323 C 0.429 -0.33 0.432 -0.334 0.434 -0.34 C 0.436 -0.345 0.439 -0.351 0.442 -0.358 C 0.446 -0.365 0.45 -0.371 0.453 -0.378 C 0.456 -0.385 0.458 -0.391 0.461 -0.396 C 0.464 -0.401 0.468 -0.406 0.47 -0.41 C 0.472 -0.416 0.475 -0.421 0.478 -0.427 C 0.481 -0.434 0.483 -0.439 0.487 -0.447 C 0.49 -0.453 0.495 -0.46 0.497 -0.465 C 0.499 -0.47 0.508 -0.484 0.512 -0.491 C 0.515 -0.5 0.52 -0.508 0.523 -0.516 C 0.526 -0.521 0.53 -0.529 0.533 -0.536 C 0.538 -0.542 0.541 -0.549 0.544 -0.556 C 0.545 -0.56 0.547 -0.566 0.55 -0.572 C 0.554 -0.578 0.556 -0.585 0.559 -0.592 C 0.562 -0.6 0.564 -0.605 0.565 -0.61 C 0.569 -0.618 0.572 -0.625 0.574 -0.63 C 0.577 -0.638 0.579 -0.645 0.583 -0.651 C 0.587 -0.659 0.589 -0.666 0.592 -0.672 C 0.595 -0.679 0.596 -0.685 0.599 -0.69 C 0.601 -0.696 0.604 -0.704 0.606 -0.71 C 0.608 -0.717 0.611 -0.724 0.612 -0.728 C 0.614 -0.734 0.617 -0.741 0.619 -0.746 C 0.622 -0.75 0.623 -0.757 0.625 -0.762 C 0.626 -0.766 0.63 -0.773 0.634 -0.78 C 0.636 -0.786 0.638 -0.791 0.64 -0.797 C 0.642 -0.801 0.644 -0.806 0.646 -0.811 C 0.648 -0.816 0.649 -0.821 0.653 -0.826 C 0.655 -0.833 0.657 -0.837 0.66 -0.84 C 0.662 -0.846 0.664 -0.851 0.667 -0.855 L 0.672 -0.864" pathEditMode="relative" ptsTypes="">
                                      <p:cBhvr>
                                        <p:cTn id="6" dur="2000" fill="hold"/>
                                        <p:tgtEl>
                                          <p:spTgt spid="162360426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6">
            <a:lumMod val="20000"/>
            <a:lumOff val="80000"/>
            <a:alpha val="52000"/>
          </a:schemeClr>
        </a:solidFill>
      </p:bgPr>
    </p:bg>
    <p:spTree>
      <p:nvGrpSpPr>
        <p:cNvPr id="1" name=""/>
        <p:cNvGrpSpPr/>
        <p:nvPr/>
      </p:nvGrpSpPr>
      <p:grpSpPr bwMode="auto">
        <a:xfrm>
          <a:off x="0" y="0"/>
          <a:ext cx="0" cy="0"/>
          <a:chOff x="0" y="0"/>
          <a:chExt cx="0" cy="0"/>
        </a:xfrm>
      </p:grpSpPr>
      <p:pic>
        <p:nvPicPr>
          <p:cNvPr id="999128481" name=""/>
          <p:cNvPicPr>
            <a:picLocks noChangeAspect="1"/>
          </p:cNvPicPr>
          <p:nvPr/>
        </p:nvPicPr>
        <p:blipFill>
          <a:blip r:embed="rId3">
            <a:extLst>
              <a:ext uri="{96DAC541-7B7A-43D3-8B79-37D633B846F1}">
                <asvg:svgBlip xmlns:asvg="http://schemas.microsoft.com/office/drawing/2016/SVG/main" r:embed="rId4"/>
              </a:ext>
            </a:extLst>
          </a:blip>
          <a:stretch/>
        </p:blipFill>
        <p:spPr bwMode="auto">
          <a:xfrm rot="0" flipH="0" flipV="0">
            <a:off x="1681983" y="365123"/>
            <a:ext cx="2241176" cy="4605157"/>
          </a:xfrm>
          <a:prstGeom prst="rect">
            <a:avLst/>
          </a:prstGeom>
        </p:spPr>
      </p:pic>
      <p:sp>
        <p:nvSpPr>
          <p:cNvPr id="1347074467" name="Title 1"/>
          <p:cNvSpPr>
            <a:spLocks noGrp="1"/>
          </p:cNvSpPr>
          <p:nvPr/>
        </p:nvSpPr>
        <p:spPr bwMode="auto">
          <a:xfrm flipH="0" flipV="0">
            <a:off x="5563899" y="365122"/>
            <a:ext cx="6331662" cy="1325560"/>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es-AR" sz="3600" b="1" i="0" u="none" strike="noStrike" cap="none" spc="0">
                <a:solidFill>
                  <a:schemeClr val="accent6">
                    <a:lumMod val="75000"/>
                  </a:schemeClr>
                </a:solidFill>
                <a:latin typeface="Asana"/>
                <a:ea typeface="Asana"/>
                <a:cs typeface="Asana"/>
              </a:rPr>
              <a:t>El principal símbolo de Pascua</a:t>
            </a:r>
            <a:endParaRPr lang="es-AR" sz="4400" b="1" i="0" u="none" strike="noStrike" cap="none" spc="0">
              <a:solidFill>
                <a:schemeClr val="accent6">
                  <a:lumMod val="75000"/>
                </a:schemeClr>
              </a:solidFill>
              <a:latin typeface="Noto Sans KR Black"/>
              <a:cs typeface="Noto Sans KR Black"/>
            </a:endParaRPr>
          </a:p>
        </p:txBody>
      </p:sp>
      <p:sp>
        <p:nvSpPr>
          <p:cNvPr id="1019432658" name="Content Placeholder 2"/>
          <p:cNvSpPr>
            <a:spLocks noGrp="1"/>
          </p:cNvSpPr>
          <p:nvPr/>
        </p:nvSpPr>
        <p:spPr bwMode="auto">
          <a:xfrm rot="0" flipH="0" flipV="0">
            <a:off x="5513832" y="1627632"/>
            <a:ext cx="6382460" cy="4825999"/>
          </a:xfrm>
          <a:prstGeom prst="rect">
            <a:avLst/>
          </a:prstGeom>
          <a:solidFill>
            <a:schemeClr val="bg1"/>
          </a:solidFill>
        </p:spPr>
        <p:txBody>
          <a:bodyPr vertOverflow="overflow" horzOverflow="overflow" vert="horz" wrap="square" lIns="274318" tIns="274318" rIns="274318" bIns="274318" numCol="1" spcCol="0" rtlCol="0" fromWordArt="0" anchor="ctr" anchorCtr="0" forceAA="0" upright="0" compatLnSpc="0">
            <a:normAutofit fontScale="80000" lnSpcReduction="4000"/>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nSpc>
                <a:spcPct val="110000"/>
              </a:lnSpc>
              <a:buFont typeface="Arial"/>
              <a:buNone/>
              <a:defRPr/>
            </a:pPr>
            <a:r>
              <a:rPr lang="es-AR" sz="4800" b="1" i="0" u="none" strike="noStrike" cap="none" spc="0">
                <a:solidFill>
                  <a:schemeClr val="tx2">
                    <a:lumMod val="60000"/>
                    <a:lumOff val="40000"/>
                  </a:schemeClr>
                </a:solidFill>
                <a:latin typeface="Georgia"/>
                <a:ea typeface="Georgia"/>
                <a:cs typeface="Georgia"/>
              </a:rPr>
              <a:t>Huevo</a:t>
            </a:r>
            <a:r>
              <a:rPr lang="es-AR" sz="2000" b="0" i="0" u="none" strike="noStrike" cap="none" spc="0">
                <a:solidFill>
                  <a:schemeClr val="tx1"/>
                </a:solidFill>
                <a:latin typeface="Georgia"/>
                <a:ea typeface="Georgia"/>
                <a:cs typeface="Georgia"/>
              </a:rPr>
              <a:t> —</a:t>
            </a:r>
            <a:r>
              <a:rPr lang="es-AR" sz="2200" b="0" i="0" u="none" strike="noStrike" cap="none" spc="0">
                <a:solidFill>
                  <a:schemeClr val="tx1"/>
                </a:solidFill>
                <a:latin typeface="Georgia"/>
                <a:ea typeface="Georgia"/>
                <a:cs typeface="Georgia"/>
              </a:rPr>
              <a:t> un símbolo de  </a:t>
            </a:r>
            <a:r>
              <a:rPr lang="es-AR" sz="2400" b="1" i="0" u="none" strike="noStrike" cap="none" spc="0">
                <a:solidFill>
                  <a:srgbClr val="E46C0A"/>
                </a:solidFill>
                <a:latin typeface="Georgia"/>
                <a:ea typeface="Georgia"/>
                <a:cs typeface="Georgia"/>
              </a:rPr>
              <a:t>nueva vida y renovación.</a:t>
            </a:r>
            <a:r>
              <a:rPr lang="es-AR" sz="2200" b="0" i="0" u="none" strike="noStrike" cap="none" spc="0">
                <a:solidFill>
                  <a:schemeClr val="tx1"/>
                </a:solidFill>
                <a:latin typeface="Georgia"/>
                <a:ea typeface="Georgia"/>
                <a:cs typeface="Georgia"/>
              </a:rPr>
              <a:t> Desde tiempos antiguos, los huevos han estado asociados con la fertilidad, el renacimiento y el depertar de la naturaleza. </a:t>
            </a:r>
            <a:endParaRPr lang="es-AR" sz="2600" b="0" i="0" u="none" strike="noStrike" cap="none" spc="0">
              <a:solidFill>
                <a:schemeClr val="tx1"/>
              </a:solidFill>
              <a:latin typeface="Georgia"/>
              <a:ea typeface="Georgia"/>
              <a:cs typeface="Georgia"/>
            </a:endParaRPr>
          </a:p>
          <a:p>
            <a:pPr marL="0" indent="0">
              <a:lnSpc>
                <a:spcPct val="110000"/>
              </a:lnSpc>
              <a:buFont typeface="Arial"/>
              <a:buNone/>
              <a:defRPr/>
            </a:pPr>
            <a:r>
              <a:rPr lang="es-AR" sz="2200" b="0" i="0" u="none" strike="noStrike" cap="none" spc="0">
                <a:solidFill>
                  <a:schemeClr val="tx1"/>
                </a:solidFill>
                <a:latin typeface="Georgia"/>
                <a:ea typeface="Georgia"/>
                <a:cs typeface="Georgia"/>
              </a:rPr>
              <a:t>Muchas culturas veían el huevo como una representación del universo, con su cáscara simbolizando el cielo, la membrana representando el aire y la yema significando el sol. </a:t>
            </a:r>
            <a:endParaRPr lang="es-AR" sz="2600" b="0" i="0" u="none" strike="noStrike" cap="none" spc="0">
              <a:solidFill>
                <a:schemeClr val="tx1"/>
              </a:solidFill>
              <a:latin typeface="Georgia"/>
              <a:ea typeface="Georgia"/>
              <a:cs typeface="Georgia"/>
            </a:endParaRPr>
          </a:p>
          <a:p>
            <a:pPr marL="0" indent="0">
              <a:lnSpc>
                <a:spcPct val="110000"/>
              </a:lnSpc>
              <a:buFont typeface="Arial"/>
              <a:buNone/>
              <a:defRPr/>
            </a:pPr>
            <a:r>
              <a:rPr lang="es-AR" sz="2200" b="0" i="0" u="none" strike="noStrike" cap="none" spc="0">
                <a:solidFill>
                  <a:schemeClr val="tx1"/>
                </a:solidFill>
                <a:latin typeface="Georgia"/>
                <a:ea typeface="Georgia"/>
                <a:cs typeface="Georgia"/>
              </a:rPr>
              <a:t>Hoy en día, la tradición de decorar huevos para la Pascua sigue siendo una costrumbre popular en muchos países, trayendo </a:t>
            </a:r>
            <a:r>
              <a:rPr lang="es-AR" sz="2600" b="1" i="0" u="none" strike="noStrike" cap="none" spc="0">
                <a:solidFill>
                  <a:srgbClr val="568ED4"/>
                </a:solidFill>
                <a:latin typeface="Georgia"/>
                <a:ea typeface="Georgia"/>
                <a:cs typeface="Georgia"/>
              </a:rPr>
              <a:t>color y alegría</a:t>
            </a:r>
            <a:r>
              <a:rPr lang="es-AR" sz="2200" b="0" i="0" u="none" strike="noStrike" cap="none" spc="0">
                <a:solidFill>
                  <a:schemeClr val="tx1"/>
                </a:solidFill>
                <a:latin typeface="Georgia"/>
                <a:ea typeface="Georgia"/>
                <a:cs typeface="Georgia"/>
              </a:rPr>
              <a:t> a la celebración.</a:t>
            </a:r>
            <a:endParaRPr lang="es-AR" sz="2600"/>
          </a:p>
        </p:txBody>
      </p:sp>
      <p:pic>
        <p:nvPicPr>
          <p:cNvPr id="1322263220" name=""/>
          <p:cNvPicPr>
            <a:picLocks noChangeAspect="1"/>
          </p:cNvPicPr>
          <p:nvPr/>
        </p:nvPicPr>
        <p:blipFill>
          <a:blip r:embed="rId5"/>
          <a:stretch/>
        </p:blipFill>
        <p:spPr bwMode="auto">
          <a:xfrm rot="1771161" flipH="0" flipV="0">
            <a:off x="3204709" y="1281138"/>
            <a:ext cx="2241176" cy="4605157"/>
          </a:xfrm>
          <a:prstGeom prst="rect">
            <a:avLst/>
          </a:prstGeom>
        </p:spPr>
      </p:pic>
      <p:pic>
        <p:nvPicPr>
          <p:cNvPr id="448108696" name=""/>
          <p:cNvPicPr>
            <a:picLocks noChangeAspect="1"/>
          </p:cNvPicPr>
          <p:nvPr/>
        </p:nvPicPr>
        <p:blipFill>
          <a:blip r:embed="rId5"/>
          <a:stretch/>
        </p:blipFill>
        <p:spPr bwMode="auto">
          <a:xfrm rot="19979634" flipH="1" flipV="0">
            <a:off x="-22297" y="1329486"/>
            <a:ext cx="2241176" cy="4605157"/>
          </a:xfrm>
          <a:prstGeom prst="rect">
            <a:avLst/>
          </a:prstGeom>
        </p:spPr>
      </p:pic>
      <p:pic>
        <p:nvPicPr>
          <p:cNvPr id="1452858996" name=""/>
          <p:cNvPicPr>
            <a:picLocks noChangeAspect="1"/>
          </p:cNvPicPr>
          <p:nvPr/>
        </p:nvPicPr>
        <p:blipFill>
          <a:blip r:embed="rId6"/>
          <a:stretch/>
        </p:blipFill>
        <p:spPr bwMode="auto">
          <a:xfrm flipH="0" flipV="0">
            <a:off x="754040" y="1450773"/>
            <a:ext cx="3833148" cy="490426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33" presetID="2" presetClass="entr" presetSubtype="2" fill="hold" grpId="0" nodeType="withEffect">
                                  <p:stCondLst>
                                    <p:cond delay="0"/>
                                  </p:stCondLst>
                                  <p:childTnLst>
                                    <p:set>
                                      <p:cBhvr>
                                        <p:cTn id="36" dur="2" fill="hold">
                                          <p:stCondLst>
                                            <p:cond delay="0"/>
                                          </p:stCondLst>
                                        </p:cTn>
                                        <p:tgtEl>
                                          <p:spTgt spid="1347074467"/>
                                        </p:tgtEl>
                                        <p:attrNameLst>
                                          <p:attrName>style.visibility</p:attrName>
                                        </p:attrNameLst>
                                      </p:cBhvr>
                                      <p:to>
                                        <p:strVal val="visible"/>
                                      </p:to>
                                    </p:set>
                                    <p:anim calcmode="lin" valueType="num">
                                      <p:cBhvr additive="base">
                                        <p:cTn id="35" dur="1041" fill="hold"/>
                                        <p:tgtEl>
                                          <p:spTgt spid="1347074467"/>
                                        </p:tgtEl>
                                        <p:attrNameLst>
                                          <p:attrName>ppt_x</p:attrName>
                                        </p:attrNameLst>
                                      </p:cBhvr>
                                      <p:tavLst>
                                        <p:tav tm="0">
                                          <p:val>
                                            <p:strVal val="1+#ppt_w/2"/>
                                          </p:val>
                                        </p:tav>
                                        <p:tav tm="100000">
                                          <p:val>
                                            <p:strVal val="#ppt_x"/>
                                          </p:val>
                                        </p:tav>
                                      </p:tavLst>
                                    </p:anim>
                                    <p:anim calcmode="lin" valueType="num">
                                      <p:cBhvr additive="base">
                                        <p:cTn id="34" dur="1041" fill="hold"/>
                                        <p:tgtEl>
                                          <p:spTgt spid="1347074467"/>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1000"/>
                                  </p:stCondLst>
                                  <p:childTnLst>
                                    <p:set>
                                      <p:cBhvr>
                                        <p:cTn id="32" dur="3" fill="hold">
                                          <p:stCondLst>
                                            <p:cond delay="0"/>
                                          </p:stCondLst>
                                        </p:cTn>
                                        <p:tgtEl>
                                          <p:spTgt spid="1019432658"/>
                                        </p:tgtEl>
                                        <p:attrNameLst>
                                          <p:attrName>style.visibility</p:attrName>
                                        </p:attrNameLst>
                                      </p:cBhvr>
                                      <p:to>
                                        <p:strVal val="visible"/>
                                      </p:to>
                                    </p:set>
                                    <p:animEffect transition="in" filter="fade">
                                      <p:cBhvr>
                                        <p:cTn id="31" dur="1500"/>
                                        <p:tgtEl>
                                          <p:spTgt spid="1019432658"/>
                                        </p:tgtEl>
                                      </p:cBhvr>
                                    </p:animEffect>
                                  </p:childTnLst>
                                </p:cTn>
                              </p:par>
                              <p:par>
                                <p:cTn id="14" presetID="26" presetClass="entr" presetSubtype="0" fill="hold" grpId="0" nodeType="withEffect">
                                  <p:stCondLst>
                                    <p:cond delay="0"/>
                                  </p:stCondLst>
                                  <p:childTnLst>
                                    <p:set>
                                      <p:cBhvr>
                                        <p:cTn id="29" dur="1" fill="hold">
                                          <p:stCondLst>
                                            <p:cond delay="0"/>
                                          </p:stCondLst>
                                        </p:cTn>
                                        <p:tgtEl>
                                          <p:spTgt spid="1452858996"/>
                                        </p:tgtEl>
                                        <p:attrNameLst>
                                          <p:attrName>style.visibility</p:attrName>
                                        </p:attrNameLst>
                                      </p:cBhvr>
                                      <p:to>
                                        <p:strVal val="visible"/>
                                      </p:to>
                                    </p:set>
                                    <p:animEffect transition="in" filter="wipe(down)">
                                      <p:cBhvr>
                                        <p:cTn id="28" dur="580">
                                          <p:stCondLst>
                                            <p:cond delay="0"/>
                                          </p:stCondLst>
                                        </p:cTn>
                                        <p:tgtEl>
                                          <p:spTgt spid="1452858996"/>
                                        </p:tgtEl>
                                      </p:cBhvr>
                                    </p:animEffect>
                                    <p:anim calcmode="lin" valueType="num">
                                      <p:cBhvr>
                                        <p:cTn id="27" dur="1822" tmFilter="0,0; 0.14,0.36; 0.43,0.73; 0.71,0.91; 1.0,1.0">
                                          <p:stCondLst>
                                            <p:cond delay="0"/>
                                          </p:stCondLst>
                                        </p:cTn>
                                        <p:tgtEl>
                                          <p:spTgt spid="1452858996"/>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45285899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45285899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45285899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52858996"/>
                                        </p:tgtEl>
                                        <p:attrNameLst>
                                          <p:attrName>ppt_y</p:attrName>
                                        </p:attrNameLst>
                                      </p:cBhvr>
                                      <p:tavLst>
                                        <p:tav tm="0" fmla="#ppt_y-sin(pi*$)/81">
                                          <p:val>
                                            <p:fltVal val="0"/>
                                          </p:val>
                                        </p:tav>
                                        <p:tav tm="100000">
                                          <p:val>
                                            <p:fltVal val="1"/>
                                          </p:val>
                                        </p:tav>
                                      </p:tavLst>
                                    </p:anim>
                                    <p:animScale>
                                      <p:cBhvr>
                                        <p:cTn id="22" dur="26">
                                          <p:stCondLst>
                                            <p:cond delay="650"/>
                                          </p:stCondLst>
                                        </p:cTn>
                                        <p:tgtEl>
                                          <p:spTgt spid="1452858996"/>
                                        </p:tgtEl>
                                      </p:cBhvr>
                                      <p:to x="100000" y="60000"/>
                                    </p:animScale>
                                    <p:animScale>
                                      <p:cBhvr>
                                        <p:cTn id="21" dur="166" decel="50000">
                                          <p:stCondLst>
                                            <p:cond delay="676"/>
                                          </p:stCondLst>
                                        </p:cTn>
                                        <p:tgtEl>
                                          <p:spTgt spid="1452858996"/>
                                        </p:tgtEl>
                                      </p:cBhvr>
                                      <p:to x="100000" y="100000"/>
                                    </p:animScale>
                                    <p:animScale>
                                      <p:cBhvr>
                                        <p:cTn id="20" dur="26">
                                          <p:stCondLst>
                                            <p:cond delay="1312"/>
                                          </p:stCondLst>
                                        </p:cTn>
                                        <p:tgtEl>
                                          <p:spTgt spid="1452858996"/>
                                        </p:tgtEl>
                                      </p:cBhvr>
                                      <p:to x="100000" y="80000"/>
                                    </p:animScale>
                                    <p:animScale>
                                      <p:cBhvr>
                                        <p:cTn id="19" dur="166" decel="50000">
                                          <p:stCondLst>
                                            <p:cond delay="1338"/>
                                          </p:stCondLst>
                                        </p:cTn>
                                        <p:tgtEl>
                                          <p:spTgt spid="1452858996"/>
                                        </p:tgtEl>
                                      </p:cBhvr>
                                      <p:to x="100000" y="100000"/>
                                    </p:animScale>
                                    <p:animScale>
                                      <p:cBhvr>
                                        <p:cTn id="18" dur="26">
                                          <p:stCondLst>
                                            <p:cond delay="1642"/>
                                          </p:stCondLst>
                                        </p:cTn>
                                        <p:tgtEl>
                                          <p:spTgt spid="1452858996"/>
                                        </p:tgtEl>
                                      </p:cBhvr>
                                      <p:to x="100000" y="90000"/>
                                    </p:animScale>
                                    <p:animScale>
                                      <p:cBhvr>
                                        <p:cTn id="17" dur="166" decel="50000">
                                          <p:stCondLst>
                                            <p:cond delay="1668"/>
                                          </p:stCondLst>
                                        </p:cTn>
                                        <p:tgtEl>
                                          <p:spTgt spid="1452858996"/>
                                        </p:tgtEl>
                                      </p:cBhvr>
                                      <p:to x="100000" y="100000"/>
                                    </p:animScale>
                                    <p:animScale>
                                      <p:cBhvr>
                                        <p:cTn id="16" dur="26">
                                          <p:stCondLst>
                                            <p:cond delay="1808"/>
                                          </p:stCondLst>
                                        </p:cTn>
                                        <p:tgtEl>
                                          <p:spTgt spid="1452858996"/>
                                        </p:tgtEl>
                                      </p:cBhvr>
                                      <p:to x="100000" y="95000"/>
                                    </p:animScale>
                                    <p:animScale>
                                      <p:cBhvr>
                                        <p:cTn id="15" dur="166" decel="50000">
                                          <p:stCondLst>
                                            <p:cond delay="1834"/>
                                          </p:stCondLst>
                                        </p:cTn>
                                        <p:tgtEl>
                                          <p:spTgt spid="1452858996"/>
                                        </p:tgtEl>
                                      </p:cBhvr>
                                      <p:to x="100000" y="100000"/>
                                    </p:animScale>
                                  </p:childTnLst>
                                </p:cTn>
                              </p:par>
                              <p:par>
                                <p:cTn id="11" presetID="10" presetClass="entr" presetSubtype="0" fill="hold" grpId="0" nodeType="withEffect">
                                  <p:stCondLst>
                                    <p:cond delay="2000"/>
                                  </p:stCondLst>
                                  <p:childTnLst>
                                    <p:set>
                                      <p:cBhvr>
                                        <p:cTn id="13" dur="1" fill="hold">
                                          <p:stCondLst>
                                            <p:cond delay="0"/>
                                          </p:stCondLst>
                                        </p:cTn>
                                        <p:tgtEl>
                                          <p:spTgt spid="999128481"/>
                                        </p:tgtEl>
                                        <p:attrNameLst>
                                          <p:attrName>style.visibility</p:attrName>
                                        </p:attrNameLst>
                                      </p:cBhvr>
                                      <p:to>
                                        <p:strVal val="visible"/>
                                      </p:to>
                                    </p:set>
                                    <p:animEffect transition="in" filter="fade">
                                      <p:cBhvr>
                                        <p:cTn id="12" dur="500"/>
                                        <p:tgtEl>
                                          <p:spTgt spid="999128481"/>
                                        </p:tgtEl>
                                      </p:cBhvr>
                                    </p:animEffect>
                                  </p:childTnLst>
                                </p:cTn>
                              </p:par>
                              <p:par>
                                <p:cTn id="8" presetID="10" presetClass="entr" presetSubtype="0" fill="hold" grpId="0" nodeType="withEffect">
                                  <p:stCondLst>
                                    <p:cond delay="2300"/>
                                  </p:stCondLst>
                                  <p:childTnLst>
                                    <p:set>
                                      <p:cBhvr>
                                        <p:cTn id="10" dur="1" fill="hold">
                                          <p:stCondLst>
                                            <p:cond delay="0"/>
                                          </p:stCondLst>
                                        </p:cTn>
                                        <p:tgtEl>
                                          <p:spTgt spid="1322263220"/>
                                        </p:tgtEl>
                                        <p:attrNameLst>
                                          <p:attrName>style.visibility</p:attrName>
                                        </p:attrNameLst>
                                      </p:cBhvr>
                                      <p:to>
                                        <p:strVal val="visible"/>
                                      </p:to>
                                    </p:set>
                                    <p:animEffect transition="in" filter="fade">
                                      <p:cBhvr>
                                        <p:cTn id="9" dur="500"/>
                                        <p:tgtEl>
                                          <p:spTgt spid="1322263220"/>
                                        </p:tgtEl>
                                      </p:cBhvr>
                                    </p:animEffect>
                                  </p:childTnLst>
                                </p:cTn>
                              </p:par>
                              <p:par>
                                <p:cTn id="5" presetID="10" presetClass="entr" presetSubtype="0" fill="hold" grpId="0" nodeType="withEffect">
                                  <p:stCondLst>
                                    <p:cond delay="2500"/>
                                  </p:stCondLst>
                                  <p:childTnLst>
                                    <p:set>
                                      <p:cBhvr>
                                        <p:cTn id="7" dur="1" fill="hold">
                                          <p:stCondLst>
                                            <p:cond delay="0"/>
                                          </p:stCondLst>
                                        </p:cTn>
                                        <p:tgtEl>
                                          <p:spTgt spid="448108696"/>
                                        </p:tgtEl>
                                        <p:attrNameLst>
                                          <p:attrName>style.visibility</p:attrName>
                                        </p:attrNameLst>
                                      </p:cBhvr>
                                      <p:to>
                                        <p:strVal val="visible"/>
                                      </p:to>
                                    </p:set>
                                    <p:animEffect transition="in" filter="fade">
                                      <p:cBhvr>
                                        <p:cTn id="6" dur="500"/>
                                        <p:tgtEl>
                                          <p:spTgt spid="448108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rgbClr val="EF710A"/>
        </a:solidFill>
      </p:bgPr>
    </p:bg>
    <p:spTree>
      <p:nvGrpSpPr>
        <p:cNvPr id="1" name=""/>
        <p:cNvGrpSpPr/>
        <p:nvPr/>
      </p:nvGrpSpPr>
      <p:grpSpPr bwMode="auto">
        <a:xfrm>
          <a:off x="0" y="0"/>
          <a:ext cx="0" cy="0"/>
          <a:chOff x="0" y="0"/>
          <a:chExt cx="0" cy="0"/>
        </a:xfrm>
      </p:grpSpPr>
      <p:pic>
        <p:nvPicPr>
          <p:cNvPr id="1680143617" name=""/>
          <p:cNvPicPr>
            <a:picLocks noChangeAspect="1"/>
          </p:cNvPicPr>
          <p:nvPr/>
        </p:nvPicPr>
        <p:blipFill>
          <a:blip r:embed="rId3"/>
          <a:srcRect l="3325" t="0" r="2980" b="0"/>
          <a:stretch/>
        </p:blipFill>
        <p:spPr bwMode="auto">
          <a:xfrm flipH="0" flipV="0">
            <a:off x="-10058" y="-5352"/>
            <a:ext cx="4784911" cy="6868705"/>
          </a:xfrm>
          <a:prstGeom prst="rect">
            <a:avLst/>
          </a:prstGeom>
        </p:spPr>
      </p:pic>
      <p:sp>
        <p:nvSpPr>
          <p:cNvPr id="206301254" name="Title 1"/>
          <p:cNvSpPr>
            <a:spLocks noGrp="1"/>
          </p:cNvSpPr>
          <p:nvPr/>
        </p:nvSpPr>
        <p:spPr bwMode="auto">
          <a:xfrm flipH="0" flipV="0">
            <a:off x="5067247" y="365124"/>
            <a:ext cx="7069869" cy="1325562"/>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algn="l">
              <a:defRPr/>
            </a:pPr>
            <a:r>
              <a:rPr lang="es-AR" sz="4400" b="1" i="0" u="none" strike="noStrike" cap="none" spc="0">
                <a:solidFill>
                  <a:schemeClr val="bg1"/>
                </a:solidFill>
                <a:latin typeface="Asana"/>
                <a:ea typeface="Asana"/>
                <a:cs typeface="Asana"/>
              </a:rPr>
              <a:t>La Tradición del Árbol de Pascua</a:t>
            </a:r>
            <a:endParaRPr lang="es-AR" b="1"/>
          </a:p>
        </p:txBody>
      </p:sp>
      <p:sp>
        <p:nvSpPr>
          <p:cNvPr id="643232142" name="Content Placeholder 2"/>
          <p:cNvSpPr>
            <a:spLocks noGrp="1"/>
          </p:cNvSpPr>
          <p:nvPr/>
        </p:nvSpPr>
        <p:spPr bwMode="auto">
          <a:xfrm flipH="0" flipV="0">
            <a:off x="5067246" y="1625599"/>
            <a:ext cx="6428513" cy="4787158"/>
          </a:xfrm>
        </p:spPr>
        <p:txBody>
          <a:bodyPr vertOverflow="overflow" horzOverflow="overflow" vert="horz" wrap="square" lIns="91440" tIns="45720" rIns="91440" bIns="45720" numCol="1" spcCol="0" rtlCol="0" fromWordArt="0" anchor="t" anchorCtr="0" forceAA="0" upright="0" compatLnSpc="0">
            <a:normAutofit fontScale="90000" lnSpcReduction="2000"/>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algn="l">
              <a:lnSpc>
                <a:spcPct val="120000"/>
              </a:lnSpc>
              <a:defRPr/>
            </a:pPr>
            <a:r>
              <a:rPr lang="es-AR" sz="2000" b="0" i="0" u="none" strike="noStrike" cap="none" spc="0">
                <a:solidFill>
                  <a:schemeClr val="bg1"/>
                </a:solidFill>
                <a:latin typeface="Georgia"/>
                <a:ea typeface="Georgia"/>
                <a:cs typeface="Georgia"/>
              </a:rPr>
              <a:t>El árbol de Pascua, o </a:t>
            </a:r>
            <a:r>
              <a:rPr lang="es-AR" sz="2000" b="1" i="0" u="none" strike="noStrike" cap="none" spc="0">
                <a:solidFill>
                  <a:schemeClr val="bg1"/>
                </a:solidFill>
                <a:latin typeface="Georgia"/>
                <a:ea typeface="Georgia"/>
                <a:cs typeface="Georgia"/>
              </a:rPr>
              <a:t>"Ostereierbaum,"</a:t>
            </a:r>
            <a:r>
              <a:rPr lang="es-AR" sz="2000" b="0" i="0" u="none" strike="noStrike" cap="none" spc="0">
                <a:solidFill>
                  <a:schemeClr val="bg1"/>
                </a:solidFill>
                <a:latin typeface="Georgia"/>
                <a:ea typeface="Georgia"/>
                <a:cs typeface="Georgia"/>
              </a:rPr>
              <a:t> es una encantadora tradición popular en Alemania, Suecia y otros países europeos. </a:t>
            </a:r>
            <a:endParaRPr sz="2000" b="0" i="0" u="none" strike="noStrike" cap="none" spc="0">
              <a:solidFill>
                <a:schemeClr val="bg1"/>
              </a:solidFill>
              <a:latin typeface="Georgia"/>
              <a:ea typeface="Georgia"/>
              <a:cs typeface="Georgia"/>
            </a:endParaRPr>
          </a:p>
          <a:p>
            <a:pPr algn="l">
              <a:lnSpc>
                <a:spcPct val="120000"/>
              </a:lnSpc>
              <a:defRPr/>
            </a:pPr>
            <a:r>
              <a:rPr lang="es-AR" sz="2000" b="0" i="0" u="none" strike="noStrike" cap="none" spc="0">
                <a:solidFill>
                  <a:schemeClr val="bg1"/>
                </a:solidFill>
                <a:latin typeface="Georgia"/>
                <a:ea typeface="Georgia"/>
                <a:cs typeface="Georgia"/>
              </a:rPr>
              <a:t>Consiste en decorar las ramas de los árboles con  </a:t>
            </a:r>
            <a:r>
              <a:rPr lang="es-AR" sz="2000" b="1" i="0" u="none" strike="noStrike" cap="none" spc="0">
                <a:solidFill>
                  <a:schemeClr val="bg1"/>
                </a:solidFill>
                <a:latin typeface="Georgia"/>
                <a:ea typeface="Georgia"/>
                <a:cs typeface="Georgia"/>
              </a:rPr>
              <a:t>huevos, cintas, y adornos</a:t>
            </a:r>
            <a:r>
              <a:rPr lang="es-AR" sz="2000" b="0" i="0" u="none" strike="noStrike" cap="none" spc="0">
                <a:solidFill>
                  <a:schemeClr val="bg1"/>
                </a:solidFill>
                <a:latin typeface="Georgia"/>
                <a:ea typeface="Georgia"/>
                <a:cs typeface="Georgia"/>
              </a:rPr>
              <a:t> </a:t>
            </a:r>
            <a:r>
              <a:rPr lang="es-AR" sz="2000" b="0" i="0" u="none" strike="noStrike" cap="none" spc="0">
                <a:solidFill>
                  <a:schemeClr val="bg1"/>
                </a:solidFill>
                <a:latin typeface="Georgia"/>
                <a:ea typeface="Georgia"/>
                <a:cs typeface="Georgia"/>
              </a:rPr>
              <a:t>para celebrar la primavera y la renovación. Las familias a menudo recogen huevos pintados con esmero a lo largo de los años, utilizándolos para crear exhibiciones festivas tanto en el interior como en el exterior. </a:t>
            </a:r>
            <a:endParaRPr sz="2000" b="0" i="0" u="none" strike="noStrike" cap="none" spc="0">
              <a:solidFill>
                <a:schemeClr val="bg1"/>
              </a:solidFill>
              <a:latin typeface="Georgia"/>
              <a:ea typeface="Georgia"/>
              <a:cs typeface="Georgia"/>
            </a:endParaRPr>
          </a:p>
          <a:p>
            <a:pPr algn="l">
              <a:lnSpc>
                <a:spcPct val="120000"/>
              </a:lnSpc>
              <a:defRPr/>
            </a:pPr>
            <a:r>
              <a:rPr lang="es-AR" sz="2000" b="0" i="0" u="none" strike="noStrike" cap="none" spc="0">
                <a:solidFill>
                  <a:schemeClr val="bg1"/>
                </a:solidFill>
                <a:latin typeface="Georgia"/>
                <a:ea typeface="Georgia"/>
                <a:cs typeface="Georgia"/>
              </a:rPr>
              <a:t>La tradición trae alegría a las comunidades, ya que los espacios públicos se adornan con elaborados árboles de Pascua, lo que contribuye al espíritu festivo de la temporada.</a:t>
            </a:r>
            <a:endParaRPr sz="2000" b="0" i="0" u="none" strike="noStrike" cap="none" spc="0">
              <a:solidFill>
                <a:schemeClr val="bg1"/>
              </a:solidFill>
              <a:latin typeface="Georgia"/>
              <a:cs typeface="Georgi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12" presetID="2" presetClass="entr" presetSubtype="2" fill="hold" grpId="0" nodeType="withEffect">
                                  <p:stCondLst>
                                    <p:cond delay="0"/>
                                  </p:stCondLst>
                                  <p:childTnLst>
                                    <p:set>
                                      <p:cBhvr>
                                        <p:cTn id="15" dur="2" fill="hold">
                                          <p:stCondLst>
                                            <p:cond delay="0"/>
                                          </p:stCondLst>
                                        </p:cTn>
                                        <p:tgtEl>
                                          <p:spTgt spid="206301254"/>
                                        </p:tgtEl>
                                        <p:attrNameLst>
                                          <p:attrName>style.visibility</p:attrName>
                                        </p:attrNameLst>
                                      </p:cBhvr>
                                      <p:to>
                                        <p:strVal val="visible"/>
                                      </p:to>
                                    </p:set>
                                    <p:anim calcmode="lin" valueType="num">
                                      <p:cBhvr additive="base">
                                        <p:cTn id="14" dur="1005" fill="hold"/>
                                        <p:tgtEl>
                                          <p:spTgt spid="206301254"/>
                                        </p:tgtEl>
                                        <p:attrNameLst>
                                          <p:attrName>ppt_x</p:attrName>
                                        </p:attrNameLst>
                                      </p:cBhvr>
                                      <p:tavLst>
                                        <p:tav tm="0">
                                          <p:val>
                                            <p:strVal val="1+#ppt_w/2"/>
                                          </p:val>
                                        </p:tav>
                                        <p:tav tm="100000">
                                          <p:val>
                                            <p:strVal val="#ppt_x"/>
                                          </p:val>
                                        </p:tav>
                                      </p:tavLst>
                                    </p:anim>
                                    <p:anim calcmode="lin" valueType="num">
                                      <p:cBhvr additive="base">
                                        <p:cTn id="13" dur="1005" fill="hold"/>
                                        <p:tgtEl>
                                          <p:spTgt spid="206301254"/>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1" dur="3" fill="hold">
                                          <p:stCondLst>
                                            <p:cond delay="0"/>
                                          </p:stCondLst>
                                        </p:cTn>
                                        <p:tgtEl>
                                          <p:spTgt spid="643232142"/>
                                        </p:tgtEl>
                                        <p:attrNameLst>
                                          <p:attrName>style.visibility</p:attrName>
                                        </p:attrNameLst>
                                      </p:cBhvr>
                                      <p:to>
                                        <p:strVal val="visible"/>
                                      </p:to>
                                    </p:set>
                                    <p:animEffect transition="in" filter="fade">
                                      <p:cBhvr>
                                        <p:cTn id="10" dur="1500"/>
                                        <p:tgtEl>
                                          <p:spTgt spid="643232142"/>
                                        </p:tgtEl>
                                      </p:cBhvr>
                                    </p:animEffect>
                                  </p:childTnLst>
                                </p:cTn>
                              </p:par>
                              <p:par>
                                <p:cTn id="5" presetID="2" presetClass="entr" presetSubtype="4" fill="hold" grpId="0" nodeType="withEffect">
                                  <p:stCondLst>
                                    <p:cond delay="0"/>
                                  </p:stCondLst>
                                  <p:childTnLst>
                                    <p:set>
                                      <p:cBhvr>
                                        <p:cTn id="8" dur="2" fill="hold">
                                          <p:stCondLst>
                                            <p:cond delay="0"/>
                                          </p:stCondLst>
                                        </p:cTn>
                                        <p:tgtEl>
                                          <p:spTgt spid="1680143617"/>
                                        </p:tgtEl>
                                        <p:attrNameLst>
                                          <p:attrName>style.visibility</p:attrName>
                                        </p:attrNameLst>
                                      </p:cBhvr>
                                      <p:to>
                                        <p:strVal val="visible"/>
                                      </p:to>
                                    </p:set>
                                    <p:anim calcmode="lin" valueType="num">
                                      <p:cBhvr additive="base">
                                        <p:cTn id="7" dur="1000" fill="hold"/>
                                        <p:tgtEl>
                                          <p:spTgt spid="1680143617"/>
                                        </p:tgtEl>
                                        <p:attrNameLst>
                                          <p:attrName>ppt_x</p:attrName>
                                        </p:attrNameLst>
                                      </p:cBhvr>
                                      <p:tavLst>
                                        <p:tav tm="0">
                                          <p:val>
                                            <p:strVal val="#ppt_x"/>
                                          </p:val>
                                        </p:tav>
                                        <p:tav tm="100000">
                                          <p:val>
                                            <p:strVal val="#ppt_x"/>
                                          </p:val>
                                        </p:tav>
                                      </p:tavLst>
                                    </p:anim>
                                    <p:anim calcmode="lin" valueType="num">
                                      <p:cBhvr additive="base">
                                        <p:cTn id="6" dur="1000" fill="hold"/>
                                        <p:tgtEl>
                                          <p:spTgt spid="16801436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2073495875" name=""/>
          <p:cNvPicPr>
            <a:picLocks noChangeAspect="1"/>
          </p:cNvPicPr>
          <p:nvPr/>
        </p:nvPicPr>
        <p:blipFill>
          <a:blip r:embed="rId3"/>
          <a:stretch/>
        </p:blipFill>
        <p:spPr bwMode="auto">
          <a:xfrm>
            <a:off x="3670885" y="0"/>
            <a:ext cx="8525757" cy="6858000"/>
          </a:xfrm>
          <a:prstGeom prst="rect">
            <a:avLst/>
          </a:prstGeom>
        </p:spPr>
      </p:pic>
      <p:sp>
        <p:nvSpPr>
          <p:cNvPr id="1526575615" name="Title 1"/>
          <p:cNvSpPr>
            <a:spLocks noGrp="1"/>
          </p:cNvSpPr>
          <p:nvPr/>
        </p:nvSpPr>
        <p:spPr bwMode="auto">
          <a:xfrm flipH="0" flipV="0">
            <a:off x="461629" y="365124"/>
            <a:ext cx="8022369" cy="1325562"/>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es-AR" sz="4400" b="1" i="0" u="none" strike="noStrike" cap="none" spc="0">
                <a:solidFill>
                  <a:srgbClr val="2A4A70"/>
                </a:solidFill>
                <a:latin typeface="Asana"/>
                <a:ea typeface="Asana"/>
                <a:cs typeface="Asana"/>
              </a:rPr>
              <a:t>El Conejo de Pascua</a:t>
            </a:r>
            <a:endParaRPr b="1">
              <a:latin typeface="Asana"/>
              <a:cs typeface="Asana"/>
            </a:endParaRPr>
          </a:p>
        </p:txBody>
      </p:sp>
      <p:sp>
        <p:nvSpPr>
          <p:cNvPr id="1828936757" name="Content Placeholder 2"/>
          <p:cNvSpPr>
            <a:spLocks noGrp="1"/>
          </p:cNvSpPr>
          <p:nvPr/>
        </p:nvSpPr>
        <p:spPr bwMode="auto">
          <a:xfrm flipH="0" flipV="0">
            <a:off x="461628" y="1638299"/>
            <a:ext cx="5198485" cy="4774458"/>
          </a:xfrm>
        </p:spPr>
        <p:txBody>
          <a:bodyPr vertOverflow="overflow" horzOverflow="overflow" vert="horz" wrap="square" lIns="91440" tIns="45720" rIns="91440" bIns="45720" numCol="1" spcCol="0" rtlCol="0" fromWordArt="0" anchor="t" anchorCtr="0" forceAA="0" upright="0" compatLnSpc="0">
            <a:normAutofit/>
          </a:bodyPr>
          <a:lst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a:lstStyle>
          <a:p>
            <a:pPr marL="0" indent="0" algn="l">
              <a:lnSpc>
                <a:spcPct val="100000"/>
              </a:lnSpc>
              <a:buFont typeface="Arial"/>
              <a:buNone/>
              <a:defRPr/>
            </a:pPr>
            <a:r>
              <a:rPr lang="es-AR" sz="2200" b="0" i="1" u="none" strike="noStrike" cap="none" spc="0">
                <a:solidFill>
                  <a:schemeClr val="accent1"/>
                </a:solidFill>
                <a:latin typeface="Georgia"/>
                <a:ea typeface="Georgia"/>
                <a:cs typeface="Georgia"/>
              </a:rPr>
              <a:t>El Conejo de Pascua es uno de los símbolos más queridos de la Pascua, especialmente para los niños.</a:t>
            </a:r>
            <a:endParaRPr lang="es-AR" sz="2200" b="0" i="0" u="none" strike="noStrike" cap="none" spc="0">
              <a:solidFill>
                <a:schemeClr val="tx1"/>
              </a:solidFill>
              <a:latin typeface="Georgia"/>
              <a:ea typeface="Georgia"/>
              <a:cs typeface="Georgia"/>
            </a:endParaRPr>
          </a:p>
          <a:p>
            <a:pPr algn="l">
              <a:lnSpc>
                <a:spcPct val="110000"/>
              </a:lnSpc>
              <a:defRPr/>
            </a:pPr>
            <a:r>
              <a:rPr lang="es-AR" sz="2200" b="0" i="0" u="none" strike="noStrike" cap="none" spc="0">
                <a:solidFill>
                  <a:schemeClr val="tx1"/>
                </a:solidFill>
                <a:latin typeface="Georgia"/>
                <a:ea typeface="Georgia"/>
                <a:cs typeface="Georgia"/>
              </a:rPr>
              <a:t>Según la tradición, el conejo entrega </a:t>
            </a:r>
            <a:r>
              <a:rPr lang="es-AR" sz="2200" b="1" i="0" u="none" strike="noStrike" cap="none" spc="0">
                <a:solidFill>
                  <a:schemeClr val="accent6"/>
                </a:solidFill>
                <a:latin typeface="Georgia"/>
                <a:ea typeface="Georgia"/>
                <a:cs typeface="Georgia"/>
              </a:rPr>
              <a:t>huevos decorados</a:t>
            </a:r>
            <a:r>
              <a:rPr lang="es-AR" sz="2200" b="0" i="0" u="none" strike="noStrike" cap="none" spc="0">
                <a:solidFill>
                  <a:schemeClr val="tx1"/>
                </a:solidFill>
                <a:latin typeface="Georgia"/>
                <a:ea typeface="Georgia"/>
                <a:cs typeface="Georgia"/>
              </a:rPr>
              <a:t>, </a:t>
            </a:r>
            <a:r>
              <a:rPr lang="es-AR" sz="2200" b="1" i="0" u="none" strike="noStrike" cap="none" spc="0">
                <a:solidFill>
                  <a:schemeClr val="accent3"/>
                </a:solidFill>
                <a:latin typeface="Georgia"/>
                <a:ea typeface="Georgia"/>
                <a:cs typeface="Georgia"/>
              </a:rPr>
              <a:t>chocolates</a:t>
            </a:r>
            <a:r>
              <a:rPr lang="es-AR" sz="2200" b="0" i="0" u="none" strike="noStrike" cap="none" spc="0">
                <a:solidFill>
                  <a:schemeClr val="tx1"/>
                </a:solidFill>
                <a:latin typeface="Georgia"/>
                <a:ea typeface="Georgia"/>
                <a:cs typeface="Georgia"/>
              </a:rPr>
              <a:t>, y </a:t>
            </a:r>
            <a:r>
              <a:rPr lang="es-AR" sz="2200" b="1" i="0" u="none" strike="noStrike" cap="none" spc="0">
                <a:solidFill>
                  <a:schemeClr val="accent1"/>
                </a:solidFill>
                <a:latin typeface="Georgia"/>
                <a:ea typeface="Georgia"/>
                <a:cs typeface="Georgia"/>
              </a:rPr>
              <a:t>pequeños regalos</a:t>
            </a:r>
            <a:r>
              <a:rPr lang="es-AR" sz="2200" b="0" i="0" u="none" strike="noStrike" cap="none" spc="0">
                <a:solidFill>
                  <a:schemeClr val="tx1"/>
                </a:solidFill>
                <a:latin typeface="Georgia"/>
                <a:ea typeface="Georgia"/>
                <a:cs typeface="Georgia"/>
              </a:rPr>
              <a:t> a los niños en la mañana de Pascua.</a:t>
            </a:r>
            <a:endParaRPr lang="es-AR" sz="2200" b="0" i="0" u="none" strike="noStrike" cap="none" spc="0">
              <a:solidFill>
                <a:schemeClr val="tx1"/>
              </a:solidFill>
              <a:latin typeface="Georgia"/>
              <a:ea typeface="Georgia"/>
              <a:cs typeface="Georgia"/>
            </a:endParaRPr>
          </a:p>
          <a:p>
            <a:pPr algn="l">
              <a:lnSpc>
                <a:spcPct val="110000"/>
              </a:lnSpc>
              <a:defRPr/>
            </a:pPr>
            <a:r>
              <a:rPr lang="es-AR" sz="2200" b="0" i="0" u="none" strike="noStrike" cap="none" spc="0">
                <a:solidFill>
                  <a:schemeClr val="tx1"/>
                </a:solidFill>
                <a:latin typeface="Georgia"/>
                <a:ea typeface="Georgia"/>
                <a:cs typeface="Georgia"/>
              </a:rPr>
              <a:t>Esta costumbre se originó en Alemania en el siglo XVII, se extendió a otros países europeos y luego a los Estados Unidos. </a:t>
            </a:r>
            <a:endParaRPr lang="es-AR" sz="2200" b="0" i="0" u="none" strike="noStrike" cap="none" spc="0">
              <a:solidFill>
                <a:schemeClr val="tx1"/>
              </a:solidFill>
              <a:latin typeface="Georgia"/>
              <a:ea typeface="Georgia"/>
              <a:cs typeface="Georgi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11" fill="hold">
                            <p:stCondLst>
                              <p:cond delay="0"/>
                            </p:stCondLst>
                            <p:childTnLst>
                              <p:par>
                                <p:cTn id="12" presetID="2" presetClass="entr" presetSubtype="8" fill="hold" grpId="0" nodeType="withEffect">
                                  <p:stCondLst>
                                    <p:cond delay="0"/>
                                  </p:stCondLst>
                                  <p:childTnLst>
                                    <p:set>
                                      <p:cBhvr>
                                        <p:cTn id="15" dur="2" fill="hold">
                                          <p:stCondLst>
                                            <p:cond delay="0"/>
                                          </p:stCondLst>
                                        </p:cTn>
                                        <p:tgtEl>
                                          <p:spTgt spid="1526575615"/>
                                        </p:tgtEl>
                                        <p:attrNameLst>
                                          <p:attrName>style.visibility</p:attrName>
                                        </p:attrNameLst>
                                      </p:cBhvr>
                                      <p:to>
                                        <p:strVal val="visible"/>
                                      </p:to>
                                    </p:set>
                                    <p:anim calcmode="lin" valueType="num">
                                      <p:cBhvr additive="base">
                                        <p:cTn id="14" dur="1023" fill="hold"/>
                                        <p:tgtEl>
                                          <p:spTgt spid="1526575615"/>
                                        </p:tgtEl>
                                        <p:attrNameLst>
                                          <p:attrName>ppt_x</p:attrName>
                                        </p:attrNameLst>
                                      </p:cBhvr>
                                      <p:tavLst>
                                        <p:tav tm="0">
                                          <p:val>
                                            <p:strVal val="0-#ppt_w/2"/>
                                          </p:val>
                                        </p:tav>
                                        <p:tav tm="100000">
                                          <p:val>
                                            <p:strVal val="#ppt_x"/>
                                          </p:val>
                                        </p:tav>
                                      </p:tavLst>
                                    </p:anim>
                                    <p:anim calcmode="lin" valueType="num">
                                      <p:cBhvr additive="base">
                                        <p:cTn id="13" dur="1023" fill="hold"/>
                                        <p:tgtEl>
                                          <p:spTgt spid="1526575615"/>
                                        </p:tgtEl>
                                        <p:attrNameLst>
                                          <p:attrName>ppt_y</p:attrName>
                                        </p:attrNameLst>
                                      </p:cBhvr>
                                      <p:tavLst>
                                        <p:tav tm="0">
                                          <p:val>
                                            <p:strVal val="#ppt_y"/>
                                          </p:val>
                                        </p:tav>
                                        <p:tav tm="100000">
                                          <p:val>
                                            <p:strVal val="#ppt_y"/>
                                          </p:val>
                                        </p:tav>
                                      </p:tavLst>
                                    </p:anim>
                                  </p:childTnLst>
                                </p:cTn>
                              </p:par>
                            </p:childTnLst>
                          </p:cTn>
                        </p:par>
                        <p:par>
                          <p:cTn id="4" fill="hold">
                            <p:stCondLst>
                              <p:cond delay="1023"/>
                            </p:stCondLst>
                            <p:childTnLst>
                              <p:par>
                                <p:cTn id="8" presetID="10" presetClass="entr" presetSubtype="0" fill="hold" grpId="0" nodeType="afterEffect">
                                  <p:stCondLst>
                                    <p:cond delay="0"/>
                                  </p:stCondLst>
                                  <p:childTnLst>
                                    <p:set>
                                      <p:cBhvr>
                                        <p:cTn id="10" dur="2" fill="hold">
                                          <p:stCondLst>
                                            <p:cond delay="0"/>
                                          </p:stCondLst>
                                        </p:cTn>
                                        <p:tgtEl>
                                          <p:spTgt spid="1828936757"/>
                                        </p:tgtEl>
                                        <p:attrNameLst>
                                          <p:attrName>style.visibility</p:attrName>
                                        </p:attrNameLst>
                                      </p:cBhvr>
                                      <p:to>
                                        <p:strVal val="visible"/>
                                      </p:to>
                                    </p:set>
                                    <p:animEffect transition="in" filter="fade">
                                      <p:cBhvr>
                                        <p:cTn id="9" dur="953"/>
                                        <p:tgtEl>
                                          <p:spTgt spid="1828936757"/>
                                        </p:tgtEl>
                                      </p:cBhvr>
                                    </p:animEffect>
                                  </p:childTnLst>
                                </p:cTn>
                              </p:par>
                              <p:par>
                                <p:cTn id="5" presetID="10" presetClass="entr" presetSubtype="0" fill="hold" grpId="0" nodeType="withEffect">
                                  <p:stCondLst>
                                    <p:cond delay="529"/>
                                  </p:stCondLst>
                                  <p:childTnLst>
                                    <p:set>
                                      <p:cBhvr>
                                        <p:cTn id="7" dur="3" fill="hold">
                                          <p:stCondLst>
                                            <p:cond delay="0"/>
                                          </p:stCondLst>
                                        </p:cTn>
                                        <p:tgtEl>
                                          <p:spTgt spid="2073495875"/>
                                        </p:tgtEl>
                                        <p:attrNameLst>
                                          <p:attrName>style.visibility</p:attrName>
                                        </p:attrNameLst>
                                      </p:cBhvr>
                                      <p:to>
                                        <p:strVal val="visible"/>
                                      </p:to>
                                    </p:set>
                                    <p:animEffect transition="in" filter="fade">
                                      <p:cBhvr>
                                        <p:cTn id="6" dur="1482"/>
                                        <p:tgtEl>
                                          <p:spTgt spid="2073495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solidFill>
          <a:schemeClr val="accent4">
            <a:lumMod val="60000"/>
            <a:lumOff val="40000"/>
            <a:alpha val="67999"/>
          </a:schemeClr>
        </a:solidFill>
      </p:bgPr>
    </p:bg>
    <p:spTree>
      <p:nvGrpSpPr>
        <p:cNvPr id="1" name=""/>
        <p:cNvGrpSpPr/>
        <p:nvPr/>
      </p:nvGrpSpPr>
      <p:grpSpPr bwMode="auto">
        <a:xfrm>
          <a:off x="0" y="0"/>
          <a:ext cx="0" cy="0"/>
          <a:chOff x="0" y="0"/>
          <a:chExt cx="0" cy="0"/>
        </a:xfrm>
      </p:grpSpPr>
      <p:pic>
        <p:nvPicPr>
          <p:cNvPr id="1449829810" name=""/>
          <p:cNvPicPr/>
          <p:nvPr/>
        </p:nvPicPr>
        <p:blipFill>
          <a:blip r:embed="rId3"/>
          <a:srcRect l="12987" t="0" r="3412" b="0"/>
          <a:stretch/>
        </p:blipFill>
        <p:spPr bwMode="auto">
          <a:xfrm rot="0" flipH="0" flipV="0">
            <a:off x="1580400" y="7199"/>
            <a:ext cx="10609200" cy="6843600"/>
          </a:xfrm>
          <a:prstGeom prst="rect">
            <a:avLst/>
          </a:prstGeom>
        </p:spPr>
      </p:pic>
      <p:sp>
        <p:nvSpPr>
          <p:cNvPr id="612686595" name="Content Placeholder 2"/>
          <p:cNvSpPr>
            <a:spLocks noGrp="1"/>
          </p:cNvSpPr>
          <p:nvPr>
            <p:ph idx="1"/>
          </p:nvPr>
        </p:nvSpPr>
        <p:spPr bwMode="auto">
          <a:xfrm rot="0" flipH="0" flipV="0">
            <a:off x="493776" y="1636776"/>
            <a:ext cx="5654899" cy="4893399"/>
          </a:xfrm>
          <a:prstGeom prst="rect">
            <a:avLst/>
          </a:prstGeom>
          <a:solidFill>
            <a:schemeClr val="bg1"/>
          </a:solidFill>
        </p:spPr>
        <p:txBody>
          <a:bodyPr vertOverflow="overflow" horzOverflow="overflow" vert="horz" wrap="square" lIns="288000" tIns="180000" rIns="180000" bIns="182880" numCol="1" spcCol="0" rtlCol="0" fromWordArt="0" anchor="t" anchorCtr="0" forceAA="0" upright="0" compatLnSpc="0">
            <a:normAutofit fontScale="65000" lnSpcReduction="7000"/>
          </a:bodyPr>
          <a:lstStyle/>
          <a:p>
            <a:pPr marL="0" indent="0">
              <a:lnSpc>
                <a:spcPct val="110000"/>
              </a:lnSpc>
              <a:spcBef>
                <a:spcPts val="0"/>
              </a:spcBef>
              <a:buFont typeface="Arial"/>
              <a:buNone/>
              <a:defRPr/>
            </a:pPr>
            <a:r>
              <a:rPr lang="es-AR" sz="2600" b="0" i="0" u="none" strike="noStrike" cap="none" spc="0">
                <a:solidFill>
                  <a:schemeClr val="tx1"/>
                </a:solidFill>
                <a:latin typeface="Georgia"/>
                <a:ea typeface="Georgia"/>
                <a:cs typeface="Georgia"/>
              </a:rPr>
              <a:t>Una de las tradiciones de Pascua más emocionantes para los niños es la búsqueda de huevos de Pascua. </a:t>
            </a:r>
            <a:endParaRPr lang="es-AR" sz="2600" b="0" i="0" u="none" strike="noStrike" cap="none" spc="0">
              <a:solidFill>
                <a:schemeClr val="tx1"/>
              </a:solidFill>
              <a:latin typeface="Georgia"/>
              <a:ea typeface="Georgia"/>
              <a:cs typeface="Georgia"/>
            </a:endParaRPr>
          </a:p>
          <a:p>
            <a:pPr marL="0" indent="0">
              <a:lnSpc>
                <a:spcPct val="110000"/>
              </a:lnSpc>
              <a:spcBef>
                <a:spcPts val="0"/>
              </a:spcBef>
              <a:buFont typeface="Arial"/>
              <a:buNone/>
              <a:defRPr/>
            </a:pPr>
            <a:r>
              <a:rPr lang="es-AR" sz="2600" b="0" i="0" u="none" strike="noStrike" cap="none" spc="0">
                <a:solidFill>
                  <a:schemeClr val="tx1"/>
                </a:solidFill>
                <a:latin typeface="Georgia"/>
                <a:ea typeface="Georgia"/>
                <a:cs typeface="Georgia"/>
              </a:rPr>
              <a:t>Esta divertida actividad consiste en </a:t>
            </a:r>
            <a:r>
              <a:rPr lang="es-AR" sz="2600" b="1" i="0" u="none" strike="noStrike" cap="none" spc="0">
                <a:solidFill>
                  <a:schemeClr val="accent1"/>
                </a:solidFill>
                <a:latin typeface="Georgia"/>
                <a:ea typeface="Georgia"/>
                <a:cs typeface="Georgia"/>
              </a:rPr>
              <a:t>esconder huevos decorados </a:t>
            </a:r>
            <a:r>
              <a:rPr lang="es-AR" sz="2600" b="0" i="0" u="none" strike="noStrike" cap="none" spc="0">
                <a:solidFill>
                  <a:schemeClr val="tx1"/>
                </a:solidFill>
                <a:latin typeface="Georgia"/>
                <a:ea typeface="Georgia"/>
                <a:cs typeface="Georgia"/>
              </a:rPr>
              <a:t>— a veces rellenodos de chocolate o pequeños juguetes — para que los niños los ecuentren. La tradición es especialmente popular en los Estados Unidos, el Reino Unido y Alemania, donde las comunidades organizan búsquedas a gran escala </a:t>
            </a:r>
            <a:r>
              <a:rPr lang="es-AR" sz="2600" b="1" i="0" u="none" strike="noStrike" cap="none" spc="0">
                <a:solidFill>
                  <a:schemeClr val="accent6"/>
                </a:solidFill>
                <a:latin typeface="Georgia"/>
                <a:ea typeface="Georgia"/>
                <a:cs typeface="Georgia"/>
              </a:rPr>
              <a:t>en parques y jardines</a:t>
            </a:r>
            <a:r>
              <a:rPr lang="es-AR" sz="2600" b="0" i="0" u="none" strike="noStrike" cap="none" spc="0">
                <a:solidFill>
                  <a:schemeClr val="accent6"/>
                </a:solidFill>
                <a:latin typeface="Georgia"/>
                <a:ea typeface="Georgia"/>
                <a:cs typeface="Georgia"/>
              </a:rPr>
              <a:t>. </a:t>
            </a:r>
            <a:endParaRPr lang="es-AR" sz="2600" b="0" i="0" u="none" strike="noStrike" cap="none" spc="0">
              <a:solidFill>
                <a:schemeClr val="accent6"/>
              </a:solidFill>
              <a:latin typeface="Georgia"/>
              <a:ea typeface="Georgia"/>
              <a:cs typeface="Georgia"/>
            </a:endParaRPr>
          </a:p>
          <a:p>
            <a:pPr marL="0" indent="0">
              <a:lnSpc>
                <a:spcPct val="110000"/>
              </a:lnSpc>
              <a:spcBef>
                <a:spcPts val="0"/>
              </a:spcBef>
              <a:buFont typeface="Arial"/>
              <a:buNone/>
              <a:defRPr/>
            </a:pPr>
            <a:r>
              <a:rPr lang="es-AR" sz="2600" b="0" i="0" u="none" strike="noStrike" cap="none" spc="0">
                <a:solidFill>
                  <a:schemeClr val="tx1"/>
                </a:solidFill>
                <a:latin typeface="Georgia"/>
                <a:ea typeface="Georgia"/>
                <a:cs typeface="Georgia"/>
              </a:rPr>
              <a:t>Algunas familias también realizan búsquedas de huevos en casa, añadiendo pistas para hacer la búsqueda más entretenida. La búsqueda de huevos fomenta un sentido de aventura, convirtiendo la Pascua en una festividad  </a:t>
            </a:r>
            <a:r>
              <a:rPr lang="es-AR" sz="2600" b="1" i="0" u="none" strike="noStrike" cap="none" spc="0">
                <a:solidFill>
                  <a:schemeClr val="accent3"/>
                </a:solidFill>
                <a:latin typeface="Georgia"/>
                <a:ea typeface="Georgia"/>
                <a:cs typeface="Georgia"/>
              </a:rPr>
              <a:t>memorable</a:t>
            </a:r>
            <a:r>
              <a:rPr lang="es-AR" sz="2600" b="1" i="0" u="none" strike="noStrike" cap="none" spc="0">
                <a:solidFill>
                  <a:schemeClr val="accent3"/>
                </a:solidFill>
                <a:latin typeface="Georgia"/>
                <a:ea typeface="Georgia"/>
                <a:cs typeface="Georgia"/>
              </a:rPr>
              <a:t> para los niños</a:t>
            </a:r>
            <a:r>
              <a:rPr lang="es-AR" sz="2600" b="0" i="0" u="none" strike="noStrike" cap="none" spc="0">
                <a:solidFill>
                  <a:schemeClr val="tx1"/>
                </a:solidFill>
                <a:latin typeface="Georgia"/>
                <a:ea typeface="Georgia"/>
                <a:cs typeface="Georgia"/>
              </a:rPr>
              <a:t>.</a:t>
            </a:r>
            <a:endParaRPr lang="es-AR" sz="2600" b="0" i="0" u="none" strike="noStrike" cap="none" spc="0">
              <a:solidFill>
                <a:schemeClr val="accent6"/>
              </a:solidFill>
              <a:latin typeface="Georgia"/>
              <a:ea typeface="Georgia"/>
              <a:cs typeface="Georgia"/>
            </a:endParaRPr>
          </a:p>
        </p:txBody>
      </p:sp>
      <p:sp>
        <p:nvSpPr>
          <p:cNvPr id="767105234" name="Title 1"/>
          <p:cNvSpPr>
            <a:spLocks noGrp="1"/>
          </p:cNvSpPr>
          <p:nvPr/>
        </p:nvSpPr>
        <p:spPr bwMode="auto">
          <a:xfrm flipH="0" flipV="0">
            <a:off x="461628" y="365123"/>
            <a:ext cx="11316000" cy="1325561"/>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es-AR" sz="4400" b="1" i="0" u="none" strike="noStrike" cap="none" spc="0">
                <a:solidFill>
                  <a:srgbClr val="2A4A70"/>
                </a:solidFill>
                <a:latin typeface="Asana"/>
                <a:ea typeface="Asana"/>
                <a:cs typeface="Asana"/>
              </a:rPr>
              <a:t>La Búsqueda de Huevos de Pascua</a:t>
            </a:r>
            <a:endParaRPr b="1">
              <a:latin typeface="Asana"/>
              <a:cs typeface="Asan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11" presetID="2" presetClass="entr" presetSubtype="8" fill="hold" grpId="0" nodeType="withEffect">
                                  <p:stCondLst>
                                    <p:cond delay="0"/>
                                  </p:stCondLst>
                                  <p:childTnLst>
                                    <p:set>
                                      <p:cBhvr>
                                        <p:cTn id="14" dur="2" fill="hold">
                                          <p:stCondLst>
                                            <p:cond delay="0"/>
                                          </p:stCondLst>
                                        </p:cTn>
                                        <p:tgtEl>
                                          <p:spTgt spid="767105234"/>
                                        </p:tgtEl>
                                        <p:attrNameLst>
                                          <p:attrName>style.visibility</p:attrName>
                                        </p:attrNameLst>
                                      </p:cBhvr>
                                      <p:to>
                                        <p:strVal val="visible"/>
                                      </p:to>
                                    </p:set>
                                    <p:anim calcmode="lin" valueType="num">
                                      <p:cBhvr additive="base">
                                        <p:cTn id="13" dur="1000" fill="hold"/>
                                        <p:tgtEl>
                                          <p:spTgt spid="767105234"/>
                                        </p:tgtEl>
                                        <p:attrNameLst>
                                          <p:attrName>ppt_x</p:attrName>
                                        </p:attrNameLst>
                                      </p:cBhvr>
                                      <p:tavLst>
                                        <p:tav tm="0">
                                          <p:val>
                                            <p:strVal val="0-#ppt_w/2"/>
                                          </p:val>
                                        </p:tav>
                                        <p:tav tm="100000">
                                          <p:val>
                                            <p:strVal val="#ppt_x"/>
                                          </p:val>
                                        </p:tav>
                                      </p:tavLst>
                                    </p:anim>
                                    <p:anim calcmode="lin" valueType="num">
                                      <p:cBhvr additive="base">
                                        <p:cTn id="12" dur="1000" fill="hold"/>
                                        <p:tgtEl>
                                          <p:spTgt spid="767105234"/>
                                        </p:tgtEl>
                                        <p:attrNameLst>
                                          <p:attrName>ppt_y</p:attrName>
                                        </p:attrNameLst>
                                      </p:cBhvr>
                                      <p:tavLst>
                                        <p:tav tm="0">
                                          <p:val>
                                            <p:strVal val="#ppt_y"/>
                                          </p:val>
                                        </p:tav>
                                        <p:tav tm="100000">
                                          <p:val>
                                            <p:strVal val="#ppt_y"/>
                                          </p:val>
                                        </p:tav>
                                      </p:tavLst>
                                    </p:anim>
                                  </p:childTnLst>
                                </p:cTn>
                              </p:par>
                              <p:par>
                                <p:cTn id="8" presetID="10" presetClass="entr" presetSubtype="0" fill="hold" grpId="0" nodeType="withEffect">
                                  <p:stCondLst>
                                    <p:cond delay="0"/>
                                  </p:stCondLst>
                                  <p:childTnLst>
                                    <p:set>
                                      <p:cBhvr>
                                        <p:cTn id="10" dur="4" fill="hold">
                                          <p:stCondLst>
                                            <p:cond delay="0"/>
                                          </p:stCondLst>
                                        </p:cTn>
                                        <p:tgtEl>
                                          <p:spTgt spid="1449829810"/>
                                        </p:tgtEl>
                                        <p:attrNameLst>
                                          <p:attrName>style.visibility</p:attrName>
                                        </p:attrNameLst>
                                      </p:cBhvr>
                                      <p:to>
                                        <p:strVal val="visible"/>
                                      </p:to>
                                    </p:set>
                                    <p:animEffect transition="in" filter="fade">
                                      <p:cBhvr>
                                        <p:cTn id="9" dur="2000"/>
                                        <p:tgtEl>
                                          <p:spTgt spid="1449829810"/>
                                        </p:tgtEl>
                                      </p:cBhvr>
                                    </p:animEffect>
                                  </p:childTnLst>
                                </p:cTn>
                              </p:par>
                              <p:par>
                                <p:cTn id="5" presetID="10" presetClass="entr" presetSubtype="0" fill="hold" grpId="0" nodeType="withEffect">
                                  <p:stCondLst>
                                    <p:cond delay="1500"/>
                                  </p:stCondLst>
                                  <p:childTnLst>
                                    <p:set>
                                      <p:cBhvr>
                                        <p:cTn id="7" dur="3" fill="hold">
                                          <p:stCondLst>
                                            <p:cond delay="0"/>
                                          </p:stCondLst>
                                        </p:cTn>
                                        <p:tgtEl>
                                          <p:spTgt spid="612686595"/>
                                        </p:tgtEl>
                                        <p:attrNameLst>
                                          <p:attrName>style.visibility</p:attrName>
                                        </p:attrNameLst>
                                      </p:cBhvr>
                                      <p:to>
                                        <p:strVal val="visible"/>
                                      </p:to>
                                    </p:set>
                                    <p:animEffect transition="in" filter="fade">
                                      <p:cBhvr>
                                        <p:cTn id="6" dur="1500"/>
                                        <p:tgtEl>
                                          <p:spTgt spid="612686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bg>
      <p:bgPr shadeToTitle="0">
        <a:blipFill>
          <a:blip r:embed="rId3">
            <a:alphaModFix amt="44999"/>
          </a:blip>
          <a:stretch/>
        </a:blipFill>
      </p:bgPr>
    </p:bg>
    <p:spTree>
      <p:nvGrpSpPr>
        <p:cNvPr id="1" name=""/>
        <p:cNvGrpSpPr/>
        <p:nvPr/>
      </p:nvGrpSpPr>
      <p:grpSpPr bwMode="auto">
        <a:xfrm>
          <a:off x="0" y="0"/>
          <a:ext cx="0" cy="0"/>
          <a:chOff x="0" y="0"/>
          <a:chExt cx="0" cy="0"/>
        </a:xfrm>
      </p:grpSpPr>
      <p:sp>
        <p:nvSpPr>
          <p:cNvPr id="185864005" name="Rectangle 185864005"/>
          <p:cNvSpPr/>
          <p:nvPr/>
        </p:nvSpPr>
        <p:spPr bwMode="auto">
          <a:xfrm rot="0" flipH="0" flipV="0">
            <a:off x="-5999" y="0"/>
            <a:ext cx="12204000" cy="6858000"/>
          </a:xfrm>
          <a:prstGeom prst="rect">
            <a:avLst/>
          </a:prstGeom>
          <a:solidFill>
            <a:schemeClr val="accent6">
              <a:lumMod val="75000"/>
              <a:alpha val="21000"/>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p>
        </p:txBody>
      </p:sp>
      <p:sp>
        <p:nvSpPr>
          <p:cNvPr id="711860309" name=""/>
          <p:cNvSpPr/>
          <p:nvPr/>
        </p:nvSpPr>
        <p:spPr bwMode="auto">
          <a:xfrm rot="0" flipH="0" flipV="0">
            <a:off x="-5999" y="0"/>
            <a:ext cx="12204000" cy="1605600"/>
          </a:xfrm>
          <a:prstGeom prst="rect">
            <a:avLst/>
          </a:prstGeom>
          <a:solidFill>
            <a:schemeClr val="bg1">
              <a:alpha val="99999"/>
            </a:scheme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p>
        </p:txBody>
      </p:sp>
      <p:sp>
        <p:nvSpPr>
          <p:cNvPr id="178188054" name=""/>
          <p:cNvSpPr/>
          <p:nvPr/>
        </p:nvSpPr>
        <p:spPr bwMode="auto">
          <a:xfrm flipH="0" flipV="0">
            <a:off x="638211" y="2107406"/>
            <a:ext cx="10915576" cy="4155280"/>
          </a:xfrm>
          <a:prstGeom prst="rect">
            <a:avLst/>
          </a:prstGeom>
          <a:solidFill>
            <a:srgbClr val="EF710A">
              <a:alpha val="79000"/>
            </a:srgbClr>
          </a:solid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a:p>
            <a:pPr>
              <a:defRPr/>
            </a:pPr>
            <a:endParaRPr lang="es-AR"/>
          </a:p>
        </p:txBody>
      </p:sp>
      <p:sp>
        <p:nvSpPr>
          <p:cNvPr id="259906180" name=""/>
          <p:cNvSpPr txBox="1"/>
          <p:nvPr/>
        </p:nvSpPr>
        <p:spPr bwMode="auto">
          <a:xfrm flipH="0" flipV="0">
            <a:off x="6044868" y="4701135"/>
            <a:ext cx="2655284" cy="1191455"/>
          </a:xfrm>
          <a:prstGeom prst="rect">
            <a:avLst/>
          </a:prstGeom>
          <a:solidFill>
            <a:schemeClr val="bg1"/>
          </a:solidFill>
        </p:spPr>
        <p:txBody>
          <a:bodyPr vertOverflow="overflow" horzOverflow="overflow" vert="horz" wrap="square" lIns="91440" tIns="45720" rIns="91440" bIns="45720" numCol="1" spcCol="0" rtlCol="0" fromWordArt="0" anchor="t" anchorCtr="0" forceAA="0" upright="0" compatLnSpc="0">
            <a:spAutoFit/>
          </a:bodyPr>
          <a:p>
            <a:pPr algn="l">
              <a:defRPr/>
            </a:pPr>
            <a:r>
              <a:rPr lang="es-AR" b="1" i="0" u="none" strike="noStrike" cap="none" spc="0">
                <a:solidFill>
                  <a:schemeClr val="accent1"/>
                </a:solidFill>
                <a:latin typeface="Arial"/>
                <a:ea typeface="Arial"/>
                <a:cs typeface="Arial"/>
              </a:rPr>
              <a:t>Grecia</a:t>
            </a:r>
            <a:r>
              <a:rPr lang="es-AR" b="0" i="0" u="none" strike="noStrike" cap="none" spc="0">
                <a:solidFill>
                  <a:schemeClr val="tx1"/>
                </a:solidFill>
                <a:latin typeface="Arial"/>
                <a:ea typeface="Arial"/>
                <a:cs typeface="Arial"/>
              </a:rPr>
              <a:t> – </a:t>
            </a:r>
            <a:r>
              <a:rPr lang="es-AR" b="0" i="0" u="none" strike="noStrike" cap="none" spc="0">
                <a:solidFill>
                  <a:schemeClr val="tx1"/>
                </a:solidFill>
                <a:latin typeface="Georgia"/>
                <a:ea typeface="Georgia"/>
                <a:cs typeface="Georgia"/>
              </a:rPr>
              <a:t>Fuegos artificiales y “batallas de huevos” </a:t>
            </a:r>
            <a:r>
              <a:rPr lang="es-AR" b="0" i="0" u="none" strike="noStrike" cap="none" spc="0">
                <a:solidFill>
                  <a:schemeClr val="tx1"/>
                </a:solidFill>
                <a:latin typeface="Georgia"/>
                <a:ea typeface="Georgia"/>
                <a:cs typeface="Georgia"/>
              </a:rPr>
              <a:t>con huevos rojos.</a:t>
            </a:r>
            <a:endParaRPr sz="2800" b="0" i="0" u="none" strike="noStrike" cap="none" spc="0">
              <a:solidFill>
                <a:schemeClr val="tx1"/>
              </a:solidFill>
              <a:latin typeface="Georgia"/>
              <a:cs typeface="Georgia"/>
            </a:endParaRPr>
          </a:p>
        </p:txBody>
      </p:sp>
      <p:sp>
        <p:nvSpPr>
          <p:cNvPr id="1577815866" name=""/>
          <p:cNvSpPr txBox="1"/>
          <p:nvPr/>
        </p:nvSpPr>
        <p:spPr bwMode="auto">
          <a:xfrm flipH="0" flipV="0">
            <a:off x="8152555" y="2679448"/>
            <a:ext cx="3231308" cy="914759"/>
          </a:xfrm>
          <a:prstGeom prst="rect">
            <a:avLst/>
          </a:prstGeom>
          <a:solidFill>
            <a:schemeClr val="bg1"/>
          </a:solidFill>
        </p:spPr>
        <p:txBody>
          <a:bodyPr vertOverflow="overflow" horzOverflow="overflow" vert="horz" wrap="square" lIns="91440" tIns="45720" rIns="91440" bIns="45720" numCol="1" spcCol="0" rtlCol="0" fromWordArt="0" anchor="t" anchorCtr="0" forceAA="0" upright="0" compatLnSpc="0">
            <a:spAutoFit/>
          </a:bodyPr>
          <a:p>
            <a:pPr algn="l">
              <a:defRPr/>
            </a:pPr>
            <a:r>
              <a:rPr lang="es-AR" b="1" i="0" u="none" strike="noStrike" cap="none" spc="0">
                <a:solidFill>
                  <a:schemeClr val="tx1"/>
                </a:solidFill>
                <a:latin typeface="Georgia"/>
                <a:ea typeface="Georgia"/>
                <a:cs typeface="Georgia"/>
              </a:rPr>
              <a:t>Alemania</a:t>
            </a:r>
            <a:r>
              <a:rPr lang="es-AR" b="0" i="0" u="none" strike="noStrike" cap="none" spc="0">
                <a:solidFill>
                  <a:schemeClr val="tx1"/>
                </a:solidFill>
                <a:latin typeface="Georgia"/>
                <a:ea typeface="Georgia"/>
                <a:cs typeface="Georgia"/>
              </a:rPr>
              <a:t> – Decoración de árboles con huevos de Pascua de colores</a:t>
            </a:r>
            <a:endParaRPr lang="es-AR" sz="2800" b="0" i="0" u="none" strike="noStrike" cap="none" spc="0">
              <a:solidFill>
                <a:schemeClr val="tx1"/>
              </a:solidFill>
              <a:latin typeface="Georgia"/>
              <a:cs typeface="Georgia"/>
            </a:endParaRPr>
          </a:p>
        </p:txBody>
      </p:sp>
      <p:sp>
        <p:nvSpPr>
          <p:cNvPr id="2092041927" name=""/>
          <p:cNvSpPr txBox="1"/>
          <p:nvPr/>
        </p:nvSpPr>
        <p:spPr bwMode="auto">
          <a:xfrm flipH="0" flipV="0">
            <a:off x="823239" y="4779567"/>
            <a:ext cx="2613152" cy="914759"/>
          </a:xfrm>
          <a:prstGeom prst="rect">
            <a:avLst/>
          </a:prstGeom>
          <a:solidFill>
            <a:schemeClr val="bg1"/>
          </a:solidFill>
        </p:spPr>
        <p:txBody>
          <a:bodyPr vertOverflow="overflow" horzOverflow="overflow" vert="horz" wrap="square" lIns="91440" tIns="45720" rIns="91440" bIns="45720" numCol="1" spcCol="0" rtlCol="0" fromWordArt="0" anchor="t" anchorCtr="0" forceAA="0" upright="0" compatLnSpc="0">
            <a:spAutoFit/>
          </a:bodyPr>
          <a:p>
            <a:pPr algn="l">
              <a:defRPr/>
            </a:pPr>
            <a:r>
              <a:rPr lang="es-AR" b="1" i="0" u="none" strike="noStrike" cap="none" spc="0">
                <a:solidFill>
                  <a:schemeClr val="accent6">
                    <a:lumMod val="75000"/>
                  </a:schemeClr>
                </a:solidFill>
                <a:latin typeface="Georgia"/>
                <a:ea typeface="Georgia"/>
                <a:cs typeface="Georgia"/>
              </a:rPr>
              <a:t>EE.UU</a:t>
            </a:r>
            <a:r>
              <a:rPr lang="es-AR" b="0" i="0" u="none" strike="noStrike" cap="none" spc="0">
                <a:solidFill>
                  <a:schemeClr val="tx1"/>
                </a:solidFill>
                <a:latin typeface="Georgia"/>
                <a:ea typeface="Georgia"/>
                <a:cs typeface="Georgia"/>
              </a:rPr>
              <a:t> – Búsqueda de huevos de Pascua para niños.</a:t>
            </a:r>
            <a:endParaRPr lang="es-AR" sz="2800" b="0" i="0" u="none" strike="noStrike" cap="none" spc="0">
              <a:solidFill>
                <a:schemeClr val="tx1"/>
              </a:solidFill>
              <a:latin typeface="Arial"/>
              <a:cs typeface="Arial"/>
            </a:endParaRPr>
          </a:p>
        </p:txBody>
      </p:sp>
      <p:sp>
        <p:nvSpPr>
          <p:cNvPr id="591289731" name=""/>
          <p:cNvSpPr txBox="1"/>
          <p:nvPr/>
        </p:nvSpPr>
        <p:spPr bwMode="auto">
          <a:xfrm flipH="0" flipV="0">
            <a:off x="3205545" y="2679448"/>
            <a:ext cx="3018114" cy="914759"/>
          </a:xfrm>
          <a:prstGeom prst="rect">
            <a:avLst/>
          </a:prstGeom>
          <a:solidFill>
            <a:schemeClr val="bg1"/>
          </a:solidFill>
        </p:spPr>
        <p:txBody>
          <a:bodyPr vertOverflow="overflow" horzOverflow="overflow" vert="horz" wrap="square" lIns="91440" tIns="45720" rIns="91440" bIns="45720" numCol="1" spcCol="0" rtlCol="0" fromWordArt="0" anchor="t" anchorCtr="0" forceAA="0" upright="0" compatLnSpc="0">
            <a:spAutoFit/>
          </a:bodyPr>
          <a:p>
            <a:pPr algn="l">
              <a:defRPr/>
            </a:pPr>
            <a:r>
              <a:rPr lang="es-AR" b="1" i="0" u="none" strike="noStrike" cap="none" spc="0">
                <a:solidFill>
                  <a:schemeClr val="accent3"/>
                </a:solidFill>
                <a:latin typeface="Georgia"/>
                <a:ea typeface="Georgia"/>
                <a:cs typeface="Georgia"/>
              </a:rPr>
              <a:t>Italia</a:t>
            </a:r>
            <a:r>
              <a:rPr lang="es-AR" b="0" i="0" u="none" strike="noStrike" cap="none" spc="0">
                <a:solidFill>
                  <a:schemeClr val="tx1"/>
                </a:solidFill>
                <a:latin typeface="Georgia"/>
                <a:ea typeface="Georgia"/>
                <a:cs typeface="Georgia"/>
              </a:rPr>
              <a:t> – Pan tradicional de Pascua “Colomba” con forma de paloma.</a:t>
            </a:r>
            <a:endParaRPr lang="es-AR" sz="2800" b="0" i="0" u="none" strike="noStrike" cap="none" spc="0">
              <a:solidFill>
                <a:schemeClr val="tx1"/>
              </a:solidFill>
              <a:latin typeface="Georgia"/>
              <a:cs typeface="Georgia"/>
            </a:endParaRPr>
          </a:p>
        </p:txBody>
      </p:sp>
      <p:pic>
        <p:nvPicPr>
          <p:cNvPr id="74393568" name=""/>
          <p:cNvPicPr>
            <a:picLocks noChangeAspect="1"/>
          </p:cNvPicPr>
          <p:nvPr/>
        </p:nvPicPr>
        <p:blipFill>
          <a:blip r:embed="rId4"/>
          <a:stretch/>
        </p:blipFill>
        <p:spPr bwMode="auto">
          <a:xfrm rot="0" flipH="0" flipV="0">
            <a:off x="9061668" y="3594211"/>
            <a:ext cx="1555200" cy="1980000"/>
          </a:xfrm>
          <a:prstGeom prst="rect">
            <a:avLst/>
          </a:prstGeom>
        </p:spPr>
      </p:pic>
      <p:pic>
        <p:nvPicPr>
          <p:cNvPr id="1350051266" name=""/>
          <p:cNvPicPr>
            <a:picLocks noChangeAspect="1"/>
          </p:cNvPicPr>
          <p:nvPr/>
        </p:nvPicPr>
        <p:blipFill>
          <a:blip r:embed="rId5"/>
          <a:stretch/>
        </p:blipFill>
        <p:spPr bwMode="auto">
          <a:xfrm rot="0" flipH="0" flipV="0">
            <a:off x="6502107" y="2633671"/>
            <a:ext cx="1555200" cy="1980000"/>
          </a:xfrm>
          <a:prstGeom prst="rect">
            <a:avLst/>
          </a:prstGeom>
        </p:spPr>
      </p:pic>
      <p:pic>
        <p:nvPicPr>
          <p:cNvPr id="1118346285" name=""/>
          <p:cNvPicPr>
            <a:picLocks noChangeAspect="1"/>
          </p:cNvPicPr>
          <p:nvPr/>
        </p:nvPicPr>
        <p:blipFill>
          <a:blip r:embed="rId6"/>
          <a:stretch/>
        </p:blipFill>
        <p:spPr bwMode="auto">
          <a:xfrm rot="0" flipH="0" flipV="0">
            <a:off x="1301021" y="2679451"/>
            <a:ext cx="1555200" cy="1980000"/>
          </a:xfrm>
          <a:prstGeom prst="rect">
            <a:avLst/>
          </a:prstGeom>
        </p:spPr>
      </p:pic>
      <p:pic>
        <p:nvPicPr>
          <p:cNvPr id="893178560" name=""/>
          <p:cNvPicPr>
            <a:picLocks noChangeAspect="1"/>
          </p:cNvPicPr>
          <p:nvPr/>
        </p:nvPicPr>
        <p:blipFill>
          <a:blip r:embed="rId7"/>
          <a:stretch/>
        </p:blipFill>
        <p:spPr bwMode="auto">
          <a:xfrm rot="0" flipH="0" flipV="0">
            <a:off x="3917925" y="3711137"/>
            <a:ext cx="1555200" cy="1980000"/>
          </a:xfrm>
          <a:prstGeom prst="rect">
            <a:avLst/>
          </a:prstGeom>
        </p:spPr>
      </p:pic>
      <p:sp>
        <p:nvSpPr>
          <p:cNvPr id="1958743241" name="Title 1"/>
          <p:cNvSpPr>
            <a:spLocks noGrp="1"/>
          </p:cNvSpPr>
          <p:nvPr/>
        </p:nvSpPr>
        <p:spPr bwMode="auto">
          <a:xfrm flipH="0" flipV="0">
            <a:off x="605638" y="365123"/>
            <a:ext cx="10980722" cy="1325562"/>
          </a:xfrm>
        </p:spPr>
        <p:txBody>
          <a:bodyPr vert="horz" lIns="91440" tIns="45720" rIns="91440" bIns="45720" rtlCol="0" anchor="ctr">
            <a:normAutofit/>
          </a:bodyPr>
          <a:lstStyle>
            <a:lvl1pPr algn="l" defTabSz="914400">
              <a:lnSpc>
                <a:spcPct val="90000"/>
              </a:lnSpc>
              <a:spcBef>
                <a:spcPts val="0"/>
              </a:spcBef>
              <a:buNone/>
              <a:defRPr sz="4400">
                <a:solidFill>
                  <a:schemeClr val="tx1"/>
                </a:solidFill>
                <a:latin typeface="+mj-lt"/>
                <a:ea typeface="+mj-ea"/>
                <a:cs typeface="+mj-cs"/>
              </a:defRPr>
            </a:lvl1pPr>
          </a:lstStyle>
          <a:p>
            <a:pPr marL="0" marR="0" indent="0" algn="l">
              <a:lnSpc>
                <a:spcPct val="90000"/>
              </a:lnSpc>
              <a:spcBef>
                <a:spcPts val="0"/>
              </a:spcBef>
              <a:spcAft>
                <a:spcPts val="0"/>
              </a:spcAft>
              <a:buNone/>
              <a:defRPr/>
            </a:pPr>
            <a:r>
              <a:rPr lang="es-AR" sz="4000" b="1" i="0" u="none" strike="noStrike" cap="none" spc="0">
                <a:solidFill>
                  <a:schemeClr val="accent6">
                    <a:lumMod val="75000"/>
                  </a:schemeClr>
                </a:solidFill>
                <a:latin typeface="Asana"/>
                <a:ea typeface="Asana"/>
                <a:cs typeface="Asana"/>
              </a:rPr>
              <a:t>Tradiciones de Pascua</a:t>
            </a:r>
            <a:r>
              <a:rPr lang="es-AR" sz="4000" b="1" i="0" u="none" strike="noStrike" cap="none" spc="0">
                <a:solidFill>
                  <a:schemeClr val="accent6">
                    <a:lumMod val="75000"/>
                  </a:schemeClr>
                </a:solidFill>
                <a:latin typeface="Asana"/>
                <a:ea typeface="Asana"/>
                <a:cs typeface="Asana"/>
              </a:rPr>
              <a:t> </a:t>
            </a:r>
            <a:r>
              <a:rPr lang="es-AR" sz="4000" b="1" i="0" u="none" strike="noStrike" cap="none" spc="0">
                <a:solidFill>
                  <a:srgbClr val="2A4A70"/>
                </a:solidFill>
                <a:latin typeface="Asana"/>
                <a:ea typeface="Asana"/>
                <a:cs typeface="Asana"/>
              </a:rPr>
              <a:t>en diferentes países</a:t>
            </a:r>
            <a:r>
              <a:rPr lang="es-AR" sz="4000" b="1" i="0" u="none" strike="noStrike" cap="none" spc="0">
                <a:solidFill>
                  <a:srgbClr val="2A4A70"/>
                </a:solidFill>
                <a:latin typeface="Asana"/>
                <a:ea typeface="Asana"/>
                <a:cs typeface="Asana"/>
              </a:rPr>
              <a:t> </a:t>
            </a:r>
            <a:endParaRPr sz="4000" b="1" i="0" u="none" strike="noStrike" cap="none" spc="0">
              <a:solidFill>
                <a:srgbClr val="2A4A70"/>
              </a:solidFill>
              <a:latin typeface="Asana"/>
              <a:cs typeface="Asana"/>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spd="med" p14:dur="1000" advClick="1">
        <p:fade thruBlk="0"/>
      </p:transition>
    </mc:Choice>
    <mc:Fallback>
      <p:transition spd="med"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cond evt="begin" delay="0">
                          <p:tn val="2"/>
                        </p:cond>
                      </p:stCondLst>
                      <p:childTnLst>
                        <p:par>
                          <p:cTn id="4" fill="hold">
                            <p:stCondLst>
                              <p:cond delay="0"/>
                            </p:stCondLst>
                            <p:childTnLst>
                              <p:par>
                                <p:cTn id="33" presetID="2" presetClass="entr" presetSubtype="1" fill="hold" grpId="0" nodeType="withEffect">
                                  <p:stCondLst>
                                    <p:cond delay="0"/>
                                  </p:stCondLst>
                                  <p:childTnLst>
                                    <p:set>
                                      <p:cBhvr>
                                        <p:cTn id="36" dur="2" fill="hold">
                                          <p:stCondLst>
                                            <p:cond delay="0"/>
                                          </p:stCondLst>
                                        </p:cTn>
                                        <p:tgtEl>
                                          <p:spTgt spid="1958743241"/>
                                        </p:tgtEl>
                                        <p:attrNameLst>
                                          <p:attrName>style.visibility</p:attrName>
                                        </p:attrNameLst>
                                      </p:cBhvr>
                                      <p:to>
                                        <p:strVal val="visible"/>
                                      </p:to>
                                    </p:set>
                                    <p:anim calcmode="lin" valueType="num">
                                      <p:cBhvr additive="base">
                                        <p:cTn id="35" dur="1000" fill="hold"/>
                                        <p:tgtEl>
                                          <p:spTgt spid="1958743241"/>
                                        </p:tgtEl>
                                        <p:attrNameLst>
                                          <p:attrName>ppt_x</p:attrName>
                                        </p:attrNameLst>
                                      </p:cBhvr>
                                      <p:tavLst>
                                        <p:tav tm="0">
                                          <p:val>
                                            <p:strVal val="#ppt_x"/>
                                          </p:val>
                                        </p:tav>
                                        <p:tav tm="100000">
                                          <p:val>
                                            <p:strVal val="#ppt_x"/>
                                          </p:val>
                                        </p:tav>
                                      </p:tavLst>
                                    </p:anim>
                                    <p:anim calcmode="lin" valueType="num">
                                      <p:cBhvr additive="base">
                                        <p:cTn id="34" dur="1000" fill="hold"/>
                                        <p:tgtEl>
                                          <p:spTgt spid="1958743241"/>
                                        </p:tgtEl>
                                        <p:attrNameLst>
                                          <p:attrName>ppt_y</p:attrName>
                                        </p:attrNameLst>
                                      </p:cBhvr>
                                      <p:tavLst>
                                        <p:tav tm="0">
                                          <p:val>
                                            <p:strVal val="0-#ppt_h/2"/>
                                          </p:val>
                                        </p:tav>
                                        <p:tav tm="100000">
                                          <p:val>
                                            <p:strVal val="#ppt_y"/>
                                          </p:val>
                                        </p:tav>
                                      </p:tavLst>
                                    </p:anim>
                                  </p:childTnLst>
                                </p:cTn>
                              </p:par>
                              <p:par>
                                <p:cTn id="29" presetID="2" presetClass="entr" presetSubtype="8" fill="hold" grpId="0" nodeType="withEffect">
                                  <p:stCondLst>
                                    <p:cond delay="500"/>
                                  </p:stCondLst>
                                  <p:childTnLst>
                                    <p:set>
                                      <p:cBhvr>
                                        <p:cTn id="32" dur="1" fill="hold">
                                          <p:stCondLst>
                                            <p:cond delay="0"/>
                                          </p:stCondLst>
                                        </p:cTn>
                                        <p:tgtEl>
                                          <p:spTgt spid="1118346285"/>
                                        </p:tgtEl>
                                        <p:attrNameLst>
                                          <p:attrName>style.visibility</p:attrName>
                                        </p:attrNameLst>
                                      </p:cBhvr>
                                      <p:to>
                                        <p:strVal val="visible"/>
                                      </p:to>
                                    </p:set>
                                    <p:anim calcmode="lin" valueType="num">
                                      <p:cBhvr additive="base">
                                        <p:cTn id="31" dur="500" fill="hold"/>
                                        <p:tgtEl>
                                          <p:spTgt spid="1118346285"/>
                                        </p:tgtEl>
                                        <p:attrNameLst>
                                          <p:attrName>ppt_x</p:attrName>
                                        </p:attrNameLst>
                                      </p:cBhvr>
                                      <p:tavLst>
                                        <p:tav tm="0">
                                          <p:val>
                                            <p:strVal val="0-#ppt_w/2"/>
                                          </p:val>
                                        </p:tav>
                                        <p:tav tm="100000">
                                          <p:val>
                                            <p:strVal val="#ppt_x"/>
                                          </p:val>
                                        </p:tav>
                                      </p:tavLst>
                                    </p:anim>
                                    <p:anim calcmode="lin" valueType="num">
                                      <p:cBhvr additive="base">
                                        <p:cTn id="30" dur="500" fill="hold"/>
                                        <p:tgtEl>
                                          <p:spTgt spid="1118346285"/>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753"/>
                                  </p:stCondLst>
                                  <p:childTnLst>
                                    <p:set>
                                      <p:cBhvr>
                                        <p:cTn id="28" dur="2" fill="hold">
                                          <p:stCondLst>
                                            <p:cond delay="0"/>
                                          </p:stCondLst>
                                        </p:cTn>
                                        <p:tgtEl>
                                          <p:spTgt spid="2092041927"/>
                                        </p:tgtEl>
                                        <p:attrNameLst>
                                          <p:attrName>style.visibility</p:attrName>
                                        </p:attrNameLst>
                                      </p:cBhvr>
                                      <p:to>
                                        <p:strVal val="visible"/>
                                      </p:to>
                                    </p:set>
                                    <p:animEffect transition="in" filter="fade">
                                      <p:cBhvr>
                                        <p:cTn id="27" dur="1000"/>
                                        <p:tgtEl>
                                          <p:spTgt spid="2092041927"/>
                                        </p:tgtEl>
                                      </p:cBhvr>
                                    </p:animEffect>
                                  </p:childTnLst>
                                </p:cTn>
                              </p:par>
                              <p:par>
                                <p:cTn id="22" presetID="2" presetClass="entr" presetSubtype="4" fill="hold" grpId="0" nodeType="withEffect">
                                  <p:stCondLst>
                                    <p:cond delay="1005"/>
                                  </p:stCondLst>
                                  <p:childTnLst>
                                    <p:set>
                                      <p:cBhvr>
                                        <p:cTn id="25" dur="1" fill="hold">
                                          <p:stCondLst>
                                            <p:cond delay="0"/>
                                          </p:stCondLst>
                                        </p:cTn>
                                        <p:tgtEl>
                                          <p:spTgt spid="893178560"/>
                                        </p:tgtEl>
                                        <p:attrNameLst>
                                          <p:attrName>style.visibility</p:attrName>
                                        </p:attrNameLst>
                                      </p:cBhvr>
                                      <p:to>
                                        <p:strVal val="visible"/>
                                      </p:to>
                                    </p:set>
                                    <p:anim calcmode="lin" valueType="num">
                                      <p:cBhvr additive="base">
                                        <p:cTn id="24" dur="500" fill="hold"/>
                                        <p:tgtEl>
                                          <p:spTgt spid="893178560"/>
                                        </p:tgtEl>
                                        <p:attrNameLst>
                                          <p:attrName>ppt_x</p:attrName>
                                        </p:attrNameLst>
                                      </p:cBhvr>
                                      <p:tavLst>
                                        <p:tav tm="0">
                                          <p:val>
                                            <p:strVal val="#ppt_x"/>
                                          </p:val>
                                        </p:tav>
                                        <p:tav tm="100000">
                                          <p:val>
                                            <p:strVal val="#ppt_x"/>
                                          </p:val>
                                        </p:tav>
                                      </p:tavLst>
                                    </p:anim>
                                    <p:anim calcmode="lin" valueType="num">
                                      <p:cBhvr additive="base">
                                        <p:cTn id="23" dur="500" fill="hold"/>
                                        <p:tgtEl>
                                          <p:spTgt spid="893178560"/>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1250"/>
                                  </p:stCondLst>
                                  <p:childTnLst>
                                    <p:set>
                                      <p:cBhvr>
                                        <p:cTn id="21" dur="2" fill="hold">
                                          <p:stCondLst>
                                            <p:cond delay="0"/>
                                          </p:stCondLst>
                                        </p:cTn>
                                        <p:tgtEl>
                                          <p:spTgt spid="591289731"/>
                                        </p:tgtEl>
                                        <p:attrNameLst>
                                          <p:attrName>style.visibility</p:attrName>
                                        </p:attrNameLst>
                                      </p:cBhvr>
                                      <p:to>
                                        <p:strVal val="visible"/>
                                      </p:to>
                                    </p:set>
                                    <p:animEffect transition="in" filter="fade">
                                      <p:cBhvr>
                                        <p:cTn id="20" dur="1000"/>
                                        <p:tgtEl>
                                          <p:spTgt spid="591289731"/>
                                        </p:tgtEl>
                                      </p:cBhvr>
                                    </p:animEffect>
                                  </p:childTnLst>
                                </p:cTn>
                              </p:par>
                              <p:par>
                                <p:cTn id="15" presetID="2" presetClass="entr" presetSubtype="3" fill="hold" grpId="0" nodeType="withEffect">
                                  <p:stCondLst>
                                    <p:cond delay="1500"/>
                                  </p:stCondLst>
                                  <p:childTnLst>
                                    <p:set>
                                      <p:cBhvr>
                                        <p:cTn id="18" dur="1" fill="hold">
                                          <p:stCondLst>
                                            <p:cond delay="0"/>
                                          </p:stCondLst>
                                        </p:cTn>
                                        <p:tgtEl>
                                          <p:spTgt spid="1350051266"/>
                                        </p:tgtEl>
                                        <p:attrNameLst>
                                          <p:attrName>style.visibility</p:attrName>
                                        </p:attrNameLst>
                                      </p:cBhvr>
                                      <p:to>
                                        <p:strVal val="visible"/>
                                      </p:to>
                                    </p:set>
                                    <p:anim calcmode="lin" valueType="num">
                                      <p:cBhvr additive="base">
                                        <p:cTn id="17" dur="500" fill="hold"/>
                                        <p:tgtEl>
                                          <p:spTgt spid="1350051266"/>
                                        </p:tgtEl>
                                        <p:attrNameLst>
                                          <p:attrName>ppt_x</p:attrName>
                                        </p:attrNameLst>
                                      </p:cBhvr>
                                      <p:tavLst>
                                        <p:tav tm="0">
                                          <p:val>
                                            <p:strVal val="1+#ppt_w/2"/>
                                          </p:val>
                                        </p:tav>
                                        <p:tav tm="100000">
                                          <p:val>
                                            <p:strVal val="#ppt_x"/>
                                          </p:val>
                                        </p:tav>
                                      </p:tavLst>
                                    </p:anim>
                                    <p:anim calcmode="lin" valueType="num">
                                      <p:cBhvr additive="base">
                                        <p:cTn id="16" dur="500" fill="hold"/>
                                        <p:tgtEl>
                                          <p:spTgt spid="1350051266"/>
                                        </p:tgtEl>
                                        <p:attrNameLst>
                                          <p:attrName>ppt_y</p:attrName>
                                        </p:attrNameLst>
                                      </p:cBhvr>
                                      <p:tavLst>
                                        <p:tav tm="0">
                                          <p:val>
                                            <p:strVal val="0-#ppt_h/2"/>
                                          </p:val>
                                        </p:tav>
                                        <p:tav tm="100000">
                                          <p:val>
                                            <p:strVal val="#ppt_y"/>
                                          </p:val>
                                        </p:tav>
                                      </p:tavLst>
                                    </p:anim>
                                  </p:childTnLst>
                                </p:cTn>
                              </p:par>
                              <p:par>
                                <p:cTn id="12" presetID="10" presetClass="entr" presetSubtype="0" fill="hold" grpId="0" nodeType="withEffect">
                                  <p:stCondLst>
                                    <p:cond delay="1750"/>
                                  </p:stCondLst>
                                  <p:childTnLst>
                                    <p:set>
                                      <p:cBhvr>
                                        <p:cTn id="14" dur="2" fill="hold">
                                          <p:stCondLst>
                                            <p:cond delay="0"/>
                                          </p:stCondLst>
                                        </p:cTn>
                                        <p:tgtEl>
                                          <p:spTgt spid="259906180"/>
                                        </p:tgtEl>
                                        <p:attrNameLst>
                                          <p:attrName>style.visibility</p:attrName>
                                        </p:attrNameLst>
                                      </p:cBhvr>
                                      <p:to>
                                        <p:strVal val="visible"/>
                                      </p:to>
                                    </p:set>
                                    <p:animEffect transition="in" filter="fade">
                                      <p:cBhvr>
                                        <p:cTn id="13" dur="1000"/>
                                        <p:tgtEl>
                                          <p:spTgt spid="259906180"/>
                                        </p:tgtEl>
                                      </p:cBhvr>
                                    </p:animEffect>
                                  </p:childTnLst>
                                </p:cTn>
                              </p:par>
                              <p:par>
                                <p:cTn id="8" presetID="2" presetClass="entr" presetSubtype="6" fill="hold" grpId="0" nodeType="withEffect">
                                  <p:stCondLst>
                                    <p:cond delay="2000"/>
                                  </p:stCondLst>
                                  <p:childTnLst>
                                    <p:set>
                                      <p:cBhvr>
                                        <p:cTn id="11" dur="1" fill="hold">
                                          <p:stCondLst>
                                            <p:cond delay="0"/>
                                          </p:stCondLst>
                                        </p:cTn>
                                        <p:tgtEl>
                                          <p:spTgt spid="74393568"/>
                                        </p:tgtEl>
                                        <p:attrNameLst>
                                          <p:attrName>style.visibility</p:attrName>
                                        </p:attrNameLst>
                                      </p:cBhvr>
                                      <p:to>
                                        <p:strVal val="visible"/>
                                      </p:to>
                                    </p:set>
                                    <p:anim calcmode="lin" valueType="num">
                                      <p:cBhvr additive="base">
                                        <p:cTn id="10" dur="500" fill="hold"/>
                                        <p:tgtEl>
                                          <p:spTgt spid="74393568"/>
                                        </p:tgtEl>
                                        <p:attrNameLst>
                                          <p:attrName>ppt_x</p:attrName>
                                        </p:attrNameLst>
                                      </p:cBhvr>
                                      <p:tavLst>
                                        <p:tav tm="0">
                                          <p:val>
                                            <p:strVal val="1+#ppt_w/2"/>
                                          </p:val>
                                        </p:tav>
                                        <p:tav tm="100000">
                                          <p:val>
                                            <p:strVal val="#ppt_x"/>
                                          </p:val>
                                        </p:tav>
                                      </p:tavLst>
                                    </p:anim>
                                    <p:anim calcmode="lin" valueType="num">
                                      <p:cBhvr additive="base">
                                        <p:cTn id="9" dur="500" fill="hold"/>
                                        <p:tgtEl>
                                          <p:spTgt spid="74393568"/>
                                        </p:tgtEl>
                                        <p:attrNameLst>
                                          <p:attrName>ppt_y</p:attrName>
                                        </p:attrNameLst>
                                      </p:cBhvr>
                                      <p:tavLst>
                                        <p:tav tm="0">
                                          <p:val>
                                            <p:strVal val="1+#ppt_h/2"/>
                                          </p:val>
                                        </p:tav>
                                        <p:tav tm="100000">
                                          <p:val>
                                            <p:strVal val="#ppt_y"/>
                                          </p:val>
                                        </p:tav>
                                      </p:tavLst>
                                    </p:anim>
                                  </p:childTnLst>
                                </p:cTn>
                              </p:par>
                              <p:par>
                                <p:cTn id="5" presetID="10" presetClass="entr" presetSubtype="0" fill="hold" grpId="0" nodeType="withEffect">
                                  <p:stCondLst>
                                    <p:cond delay="2250"/>
                                  </p:stCondLst>
                                  <p:childTnLst>
                                    <p:set>
                                      <p:cBhvr>
                                        <p:cTn id="7" dur="2" fill="hold">
                                          <p:stCondLst>
                                            <p:cond delay="0"/>
                                          </p:stCondLst>
                                        </p:cTn>
                                        <p:tgtEl>
                                          <p:spTgt spid="1577815866"/>
                                        </p:tgtEl>
                                        <p:attrNameLst>
                                          <p:attrName>style.visibility</p:attrName>
                                        </p:attrNameLst>
                                      </p:cBhvr>
                                      <p:to>
                                        <p:strVal val="visible"/>
                                      </p:to>
                                    </p:set>
                                    <p:animEffect transition="in" filter="fade">
                                      <p:cBhvr>
                                        <p:cTn id="6" dur="1000"/>
                                        <p:tgtEl>
                                          <p:spTgt spid="1577815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Office Theme">
  <a:themeElements>
    <a:clrScheme name="Office 2007 - 2010">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Arial"/>
        <a:cs typeface="Arial"/>
      </a:majorFont>
      <a:minorFont>
        <a:latin typeface="Arial"/>
        <a:ea typeface="Arial"/>
        <a:cs typeface="Arial"/>
      </a:minorFont>
    </a:fontScheme>
    <a:fmtScheme name="Office Them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New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extraClrScheme>
  </a:extraClrSchemeLst>
</a:theme>
</file>

<file path=ppt/theme/theme2.xml><?xml version="1.0" encoding="utf-8"?>
<a:theme xmlns:a="http://schemas.openxmlformats.org/drawingml/2006/main" xmlns:r="http://schemas.openxmlformats.org/officeDocument/2006/relationships" xmlns:p="http://schemas.openxmlformats.org/presentation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ONLYOFFICE/8.3.2.19</Application>
  <PresentationFormat>On-screen Show (4:3)</PresentationFormat>
  <Paragraphs>0</Paragraphs>
  <Slides>12</Slides>
  <Notes>12</Notes>
  <HiddenSlides>0</HiddenSlides>
  <MMClips>2</MMClips>
  <ScaleCrop>0</ScaleCrop>
  <HeadingPairs>
    <vt:vector size="4" baseType="variant">
      <vt:variant>
        <vt:lpstr>Theme</vt:lpstr>
      </vt:variant>
      <vt:variant>
        <vt:i4>1</vt:i4>
      </vt:variant>
      <vt:variant>
        <vt:lpstr>Slide Titles</vt:lpstr>
      </vt:variant>
      <vt:variant>
        <vt:i4>12</vt:i4>
      </vt:variant>
    </vt:vector>
  </HeadingPairs>
  <TitlesOfParts>
    <vt:vector size="13" baseType="lpstr">
      <vt:lpstr>Theme 1</vt:lpstr>
      <vt:lpstr>Slide 1</vt:lpstr>
      <vt:lpstr>Slide 2</vt:lpstr>
      <vt:lpstr>Slide 3</vt:lpstr>
      <vt:lpstr>Slide 4</vt:lpstr>
      <vt:lpstr>Slide 5</vt:lpstr>
      <vt:lpstr>Slide 6</vt:lpstr>
      <vt:lpstr>Slide 7</vt:lpstr>
      <vt:lpstr>Slide 8</vt:lpstr>
      <vt:lpstr>Slide 9</vt:lpstr>
      <vt:lpstr>Slide 10</vt:lpstr>
      <vt:lpstr>Slide 11</vt:lpstr>
      <vt:lpstr>Slide 12</vt:lpstr>
    </vt:vector>
  </TitlesOfParts>
  <LinksUpToDate>0</LinksUpToDate>
  <SharedDoc>0</SharedDoc>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21</cp:revision>
  <dcterms:modified xsi:type="dcterms:W3CDTF">2025-04-09T09:11:48Z</dcterms:modified>
</cp:coreProperties>
</file>